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5" r:id="rId6"/>
    <p:sldId id="262" r:id="rId7"/>
    <p:sldId id="263" r:id="rId8"/>
    <p:sldId id="271" r:id="rId9"/>
    <p:sldId id="270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02.05.2020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M</a:t>
            </a:r>
            <a:r>
              <a:rPr lang="en-US" b="1" dirty="0" err="1" smtClean="0">
                <a:latin typeface="Times New Roman"/>
                <a:cs typeface="Times New Roman"/>
              </a:rPr>
              <a:t>ü</a:t>
            </a:r>
            <a:r>
              <a:rPr lang="en-US" b="1" dirty="0" err="1" smtClean="0"/>
              <a:t>lltrennung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Vokabeln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die </a:t>
            </a:r>
            <a:r>
              <a:rPr lang="de-DE" dirty="0" smtClean="0"/>
              <a:t>M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lltrennung,</a:t>
            </a:r>
            <a:r>
              <a:rPr lang="uk-UA" dirty="0" smtClean="0"/>
              <a:t> - розподіл сміття</a:t>
            </a:r>
          </a:p>
          <a:p>
            <a:r>
              <a:rPr lang="de-DE" dirty="0" smtClean="0"/>
              <a:t> </a:t>
            </a:r>
            <a:r>
              <a:rPr lang="de-DE" dirty="0" smtClean="0"/>
              <a:t>die </a:t>
            </a:r>
            <a:r>
              <a:rPr lang="de-DE" dirty="0" smtClean="0"/>
              <a:t>M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lltonne </a:t>
            </a:r>
            <a:r>
              <a:rPr lang="de-DE" dirty="0" smtClean="0"/>
              <a:t>(-n), </a:t>
            </a:r>
            <a:r>
              <a:rPr lang="uk-UA" dirty="0" smtClean="0"/>
              <a:t> - відро для сміття</a:t>
            </a:r>
          </a:p>
          <a:p>
            <a:r>
              <a:rPr lang="de-DE" dirty="0" smtClean="0"/>
              <a:t>der M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llcontainer (–),</a:t>
            </a:r>
            <a:r>
              <a:rPr lang="uk-UA" dirty="0" smtClean="0"/>
              <a:t> - контейнер для сміття</a:t>
            </a:r>
            <a:endParaRPr lang="de-DE" dirty="0" smtClean="0"/>
          </a:p>
          <a:p>
            <a:r>
              <a:rPr lang="de-DE" dirty="0" smtClean="0"/>
              <a:t>der </a:t>
            </a:r>
            <a:r>
              <a:rPr lang="de-DE" dirty="0" smtClean="0"/>
              <a:t>M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llhaufen (–),</a:t>
            </a:r>
            <a:r>
              <a:rPr lang="uk-UA" dirty="0" smtClean="0"/>
              <a:t> - гори сміття</a:t>
            </a:r>
          </a:p>
          <a:p>
            <a:r>
              <a:rPr lang="de-DE" dirty="0" smtClean="0"/>
              <a:t> </a:t>
            </a:r>
            <a:r>
              <a:rPr lang="de-DE" dirty="0" smtClean="0"/>
              <a:t>der Kunststoff (-e</a:t>
            </a:r>
            <a:r>
              <a:rPr lang="de-DE" dirty="0" smtClean="0"/>
              <a:t>),</a:t>
            </a:r>
            <a:r>
              <a:rPr lang="uk-UA" dirty="0" smtClean="0"/>
              <a:t> - пластик</a:t>
            </a:r>
          </a:p>
          <a:p>
            <a:r>
              <a:rPr lang="de-DE" dirty="0" smtClean="0"/>
              <a:t> </a:t>
            </a:r>
            <a:r>
              <a:rPr lang="de-DE" dirty="0" smtClean="0"/>
              <a:t>der </a:t>
            </a:r>
            <a:r>
              <a:rPr lang="de-DE" dirty="0" smtClean="0"/>
              <a:t>Restm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ll,</a:t>
            </a:r>
            <a:r>
              <a:rPr lang="uk-UA" dirty="0" smtClean="0"/>
              <a:t> - відходи їжі</a:t>
            </a:r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 smtClean="0"/>
              <a:t>Gl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hbirne </a:t>
            </a:r>
            <a:r>
              <a:rPr lang="de-DE" dirty="0" smtClean="0"/>
              <a:t>(-n</a:t>
            </a:r>
            <a:r>
              <a:rPr lang="de-DE" dirty="0" smtClean="0"/>
              <a:t>),</a:t>
            </a:r>
            <a:r>
              <a:rPr lang="uk-UA" dirty="0" smtClean="0"/>
              <a:t> - лампочка</a:t>
            </a:r>
          </a:p>
          <a:p>
            <a:r>
              <a:rPr lang="de-DE" dirty="0" smtClean="0"/>
              <a:t> </a:t>
            </a:r>
            <a:r>
              <a:rPr lang="de-DE" dirty="0" smtClean="0"/>
              <a:t>die Eierschale (-n), </a:t>
            </a:r>
            <a:r>
              <a:rPr lang="uk-UA" dirty="0" smtClean="0"/>
              <a:t>  - яєчна шкарлупа</a:t>
            </a:r>
          </a:p>
          <a:p>
            <a:r>
              <a:rPr lang="de-DE" dirty="0" smtClean="0"/>
              <a:t>die </a:t>
            </a:r>
            <a:r>
              <a:rPr lang="de-DE" dirty="0" smtClean="0"/>
              <a:t>Kartoffelschale (-n</a:t>
            </a:r>
            <a:r>
              <a:rPr lang="de-DE" dirty="0" smtClean="0"/>
              <a:t>),</a:t>
            </a:r>
            <a:r>
              <a:rPr lang="uk-UA" dirty="0" smtClean="0"/>
              <a:t> - шкірка від картоплі</a:t>
            </a:r>
            <a:endParaRPr lang="de-DE" dirty="0" smtClean="0"/>
          </a:p>
          <a:p>
            <a:r>
              <a:rPr lang="de-DE" dirty="0" smtClean="0"/>
              <a:t>das </a:t>
            </a:r>
            <a:r>
              <a:rPr lang="de-DE" dirty="0" smtClean="0"/>
              <a:t>Sp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lmittel </a:t>
            </a:r>
            <a:r>
              <a:rPr lang="de-DE" dirty="0" smtClean="0"/>
              <a:t>(–), </a:t>
            </a:r>
            <a:r>
              <a:rPr lang="uk-UA" dirty="0" smtClean="0"/>
              <a:t> - засіб для миття</a:t>
            </a:r>
          </a:p>
          <a:p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brig </a:t>
            </a:r>
            <a:r>
              <a:rPr lang="de-DE" dirty="0" smtClean="0"/>
              <a:t>bleiben (blieb 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brig</a:t>
            </a:r>
            <a:r>
              <a:rPr lang="de-DE" dirty="0" smtClean="0"/>
              <a:t>, ist 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brig </a:t>
            </a:r>
            <a:r>
              <a:rPr lang="de-DE" dirty="0" smtClean="0"/>
              <a:t>geblieben</a:t>
            </a:r>
            <a:r>
              <a:rPr lang="de-DE" dirty="0" smtClean="0"/>
              <a:t>)</a:t>
            </a:r>
            <a:r>
              <a:rPr lang="uk-UA" dirty="0" smtClean="0"/>
              <a:t> – залишатись таким же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uk-UA" dirty="0" smtClean="0"/>
              <a:t>20</a:t>
            </a:r>
            <a:r>
              <a:rPr lang="en-US" dirty="0" smtClean="0"/>
              <a:t>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1</a:t>
            </a:r>
            <a:endParaRPr lang="uk-UA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1428735"/>
            <a:ext cx="7904917" cy="285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500570"/>
            <a:ext cx="788239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uk-UA" dirty="0" smtClean="0"/>
              <a:t>20</a:t>
            </a:r>
            <a:r>
              <a:rPr lang="en-US" dirty="0" smtClean="0"/>
              <a:t>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uk-UA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3</a:t>
            </a:r>
            <a:endParaRPr lang="uk-UA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8572560" cy="5250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00174"/>
            <a:ext cx="615315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uk-UA" dirty="0" smtClean="0"/>
              <a:t>21</a:t>
            </a:r>
            <a:r>
              <a:rPr lang="en-US" dirty="0" smtClean="0"/>
              <a:t>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uk-UA" dirty="0" smtClean="0">
                <a:latin typeface="Times New Roman"/>
                <a:cs typeface="Times New Roman"/>
              </a:rPr>
              <a:t> 4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572560" cy="486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214290"/>
            <a:ext cx="8776669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uk-UA" b="1" dirty="0" smtClean="0"/>
              <a:t>Для присутніх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1. Урок </a:t>
            </a:r>
            <a:r>
              <a:rPr lang="uk-UA" dirty="0" smtClean="0"/>
              <a:t>46 </a:t>
            </a:r>
            <a:r>
              <a:rPr lang="uk-UA" dirty="0" smtClean="0"/>
              <a:t>с. </a:t>
            </a:r>
            <a:r>
              <a:rPr lang="uk-UA" dirty="0" smtClean="0"/>
              <a:t>120-123 </a:t>
            </a:r>
            <a:r>
              <a:rPr lang="uk-UA" dirty="0" smtClean="0"/>
              <a:t>- вивчити нові слова.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2. </a:t>
            </a:r>
            <a:r>
              <a:rPr lang="de-DE" b="1" dirty="0" smtClean="0"/>
              <a:t>Was kann ich </a:t>
            </a:r>
            <a:r>
              <a:rPr lang="de-DE" b="1" dirty="0" smtClean="0"/>
              <a:t>f</a:t>
            </a:r>
            <a:r>
              <a:rPr lang="de-DE" b="1" dirty="0" smtClean="0">
                <a:latin typeface="Times New Roman"/>
                <a:cs typeface="Times New Roman"/>
              </a:rPr>
              <a:t>ü</a:t>
            </a:r>
            <a:r>
              <a:rPr lang="de-DE" b="1" dirty="0" smtClean="0"/>
              <a:t>r </a:t>
            </a:r>
            <a:r>
              <a:rPr lang="de-DE" b="1" dirty="0" smtClean="0"/>
              <a:t>die Natur tun</a:t>
            </a:r>
            <a:r>
              <a:rPr lang="de-DE" b="1" dirty="0" smtClean="0"/>
              <a:t>?</a:t>
            </a:r>
            <a:r>
              <a:rPr lang="uk-UA" b="1" dirty="0" smtClean="0"/>
              <a:t> – написати твір.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293</TotalTime>
  <Words>150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Mülltrennung</vt:lpstr>
      <vt:lpstr>Wie ist das Wetter heute?</vt:lpstr>
      <vt:lpstr>Vokabeln</vt:lpstr>
      <vt:lpstr>Buch  Seite 120 Ǜbung 1</vt:lpstr>
      <vt:lpstr>Buch  Seite 120 Ǜbung 3</vt:lpstr>
      <vt:lpstr>Buch  Seite 121 Ǜbung 4</vt:lpstr>
      <vt:lpstr>Слайд 7</vt:lpstr>
      <vt:lpstr>Слайд 8</vt:lpstr>
      <vt:lpstr>Hausaufgabe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14</cp:revision>
  <dcterms:created xsi:type="dcterms:W3CDTF">2020-03-23T19:16:12Z</dcterms:created>
  <dcterms:modified xsi:type="dcterms:W3CDTF">2020-05-02T17:00:28Z</dcterms:modified>
</cp:coreProperties>
</file>