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shade val="48000"/>
                <a:satMod val="230000"/>
              </a:schemeClr>
            </a:gs>
            <a:gs pos="60000">
              <a:schemeClr val="accent5">
                <a:lumMod val="60000"/>
                <a:lumOff val="40000"/>
                <a:alpha val="91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F7D98CA-E4F1-4D26-94C2-8DDC15DAA76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EE3F01D-FBAF-4673-95D6-D91EE2F4A43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07920" cy="1769641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chemeClr val="tx1">
                    <a:lumMod val="95000"/>
                  </a:schemeClr>
                </a:solidFill>
              </a:rPr>
              <a:t>Контакт очей</a:t>
            </a:r>
            <a:endParaRPr lang="ru-RU" sz="60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3314" name="Picture 2" descr="Контакт глазами как элемент тактики? | Психология лж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356992"/>
            <a:ext cx="2448322" cy="2338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345638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Отже, контакт очей сприяє комунікативній взаємодії людей — діловому, соціальному та інтимному спілкуванню, задоволенню їхніх емоційних сподівань і потреби у збереженні своєї гідності, самоцінності, дотриманню етичних норм і правил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19458" name="Picture 2" descr="Як підтримувати контакт оч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4133850" cy="272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332656"/>
            <a:ext cx="7776864" cy="345638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Візуальний контакт є виключно важливим елементом спілкування. Дивитися на мовця - означає не тільки зацікавленість, але й допомагає нам зосередити увагу на тому, що нам говорять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4338" name="Picture 2" descr="Чому таку велику силу має контакт очима | БУГ - bug.org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01008"/>
            <a:ext cx="3398912" cy="2742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269832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Нам значно легше підтримувати візуальний контакт з мовцем при обговоренні приємної теми, однак ми уникаємо його, обговорюючи неприємні або заплутані питання.</a:t>
            </a:r>
            <a:endParaRPr lang="uk-UA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5362" name="Picture 2" descr="ЩО ЦЕ ОЗНАЧАЄ, КОЛИ ХЛОПЕЦЬ УНИКАЄ КОНТАКТУ З ОЧИМА - ЛЮБОВ-ВІДНОСИНИ - 2021"/>
          <p:cNvPicPr>
            <a:picLocks noChangeAspect="1" noChangeArrowheads="1"/>
          </p:cNvPicPr>
          <p:nvPr/>
        </p:nvPicPr>
        <p:blipFill>
          <a:blip r:embed="rId2" cstate="print"/>
          <a:srcRect t="7292" r="-1971"/>
          <a:stretch>
            <a:fillRect/>
          </a:stretch>
        </p:blipFill>
        <p:spPr bwMode="auto">
          <a:xfrm>
            <a:off x="2483768" y="3140968"/>
            <a:ext cx="4176464" cy="27462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76064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Факти: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ми схильні дивитися більше на тих, ким захоплюємося або з ким у нас близькі стосунки;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 ми схильні дивитися на говорить більше, коли він знаходиться на відстані;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візуальний контакт допомагає мовцеві відчути, що він спілкується з Вами, і справити сприятливе враження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872208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мовець</a:t>
            </a:r>
            <a:r>
              <a:rPr lang="ru-RU" dirty="0" smtClean="0"/>
              <a:t> то дивиться в </a:t>
            </a:r>
            <a:r>
              <a:rPr lang="ru-RU" dirty="0" err="1" smtClean="0"/>
              <a:t>очі</a:t>
            </a:r>
            <a:r>
              <a:rPr lang="ru-RU" dirty="0" smtClean="0"/>
              <a:t> слухача, то </a:t>
            </a:r>
            <a:r>
              <a:rPr lang="ru-RU" dirty="0" err="1" smtClean="0"/>
              <a:t>відводить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вбік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6" name="Picture 2" descr="Вчені спростували користь зорового контакту для покращення спілкування -  Здоровʼя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6344705" cy="3568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18002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Вважається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для того,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взаємини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добрими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доцільно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дивитися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очі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одне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одному 60-70% часу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спілкування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554" name="AutoShape 2" descr="Ефективність слухання | Видавнича Група «Основа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Ефективність слухання | Видавнича Група «Основа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8" name="Picture 6" descr="Один простий спосіб швидко закінчити незручний розмов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276872"/>
            <a:ext cx="4536504" cy="3384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72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Повністю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відкриті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очі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свідчать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чутливість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зацікавленість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Прикриті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очі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ознакою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байдужості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втоми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інертності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зверхності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 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Прямим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поглядом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найчастіше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показують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інтерес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довіру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бажання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вступити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контакт;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Погляд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збоку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скоріше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недовіра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скептицизм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8229600" cy="2376264"/>
          </a:xfrm>
          <a:solidFill>
            <a:schemeClr val="bg1">
              <a:lumMod val="65000"/>
              <a:lumOff val="3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Під час ділового спілкування бажано дивитися на умовний трикутник, що розміщується на лобі співрозмовника, тоді погляди будуть приблизно на одному рівні.</a:t>
            </a:r>
            <a:endParaRPr lang="uk-UA" dirty="0"/>
          </a:p>
        </p:txBody>
      </p:sp>
      <p:pic>
        <p:nvPicPr>
          <p:cNvPr id="21506" name="Picture 2" descr="Правила общения (28 фото): этика и этикет разговора с людьми, нюансы  эффективного и бесконфликтного общения с родителями и пожилы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92896"/>
            <a:ext cx="3278427" cy="2718552"/>
          </a:xfrm>
          <a:prstGeom prst="rect">
            <a:avLst/>
          </a:prstGeom>
          <a:noFill/>
        </p:spPr>
      </p:pic>
      <p:sp>
        <p:nvSpPr>
          <p:cNvPr id="21508" name="AutoShape 4" descr="Зрительный контакт глаз – твое оружие в бизнесе и соблаз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Зрительный контакт глаз – твое оружие в бизнесе и соблаз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2" name="AutoShape 8" descr="Зрительный контакт глаз – твое оружие в бизнесе и соблаз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4" name="AutoShape 10" descr="Зрительный контакт глаз – твое оружие в бизнесе и соблаз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6" name="Picture 12" descr="Що означає хижий погляд, або Як зрозуміти, що за людина стоїть перед вами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852936"/>
            <a:ext cx="4071481" cy="3356992"/>
          </a:xfrm>
          <a:prstGeom prst="rect">
            <a:avLst/>
          </a:prstGeom>
          <a:noFill/>
        </p:spPr>
      </p:pic>
      <p:sp>
        <p:nvSpPr>
          <p:cNvPr id="11" name="Равнобедренный треугольник 10"/>
          <p:cNvSpPr/>
          <p:nvPr/>
        </p:nvSpPr>
        <p:spPr>
          <a:xfrm>
            <a:off x="6156176" y="3356992"/>
            <a:ext cx="360040" cy="36004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244827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Якщо дивитися на символічний трикутник, який проходить через лінію очей, але зміщується вже нижче підборіддя, спускаючись на тіло, — це соціальний або інтимний погляд.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20482" name="Picture 2" descr="Контакт гла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12976"/>
            <a:ext cx="4560473" cy="3071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215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Контакт очей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Контакт очей</dc:title>
  <dc:creator>pc</dc:creator>
  <cp:lastModifiedBy>Admin</cp:lastModifiedBy>
  <cp:revision>6</cp:revision>
  <dcterms:created xsi:type="dcterms:W3CDTF">2021-03-02T20:42:32Z</dcterms:created>
  <dcterms:modified xsi:type="dcterms:W3CDTF">2021-04-08T10:07:10Z</dcterms:modified>
</cp:coreProperties>
</file>