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9" r:id="rId2"/>
    <p:sldId id="301" r:id="rId3"/>
    <p:sldId id="302" r:id="rId4"/>
    <p:sldId id="285" r:id="rId5"/>
    <p:sldId id="300" r:id="rId6"/>
    <p:sldId id="298" r:id="rId7"/>
    <p:sldId id="295" r:id="rId8"/>
    <p:sldId id="294" r:id="rId9"/>
    <p:sldId id="293" r:id="rId10"/>
    <p:sldId id="297" r:id="rId11"/>
    <p:sldId id="292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F0F08-1DB9-4134-A67E-D09B48740AA2}" type="datetimeFigureOut">
              <a:rPr lang="uk-UA" smtClean="0"/>
              <a:t>26.02.2020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18886-ACB7-48DB-862F-495BF4FA7B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879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614552" cy="381642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обслуговування за типом </a:t>
            </a:r>
          </a:p>
          <a:p>
            <a:pPr algn="ctr"/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«Шведський стіл»</a:t>
            </a:r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63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caption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6" y="764704"/>
            <a:ext cx="8662215" cy="52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8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5604" name="Picture 4" descr="D:\Docs\product_3027_addition_259__view_4645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7" y="764704"/>
            <a:ext cx="8401029" cy="58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8674" name="Picture 2" descr="D:\Docs\1413488602_img_g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7"/>
            <a:ext cx="8612104" cy="42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7650" name="Picture 2" descr="D:\Docs\aba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55" y="260648"/>
            <a:ext cx="4195666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Docs\693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63175"/>
            <a:ext cx="2678379" cy="26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s\244012_shvedskaya_liniya_unit_serii_exclusiv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2449"/>
            <a:ext cx="4267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6626" name="Picture 2" descr="D:\Docs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Docs\218197600_6_644x461_supnitsy-chafindishi-marmity-altezoro-kitay-aktsiya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46" y="26609"/>
            <a:ext cx="5715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D:\Docs\500.800.800x60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3666"/>
            <a:ext cx="4411588" cy="34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Docs\CHafindish-chafing-dish-oborudovanie-dlya-postoyannogo-podogreva-razlichnyh-blyud_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08" y="3941384"/>
            <a:ext cx="4110929" cy="26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AutoShape 2" descr="http://ps-tour.com.ua/userfiles/gallery/voshod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http://ps-tour.com.ua/userfiles/gallery/voshod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7" name="Picture 5" descr="D:\Docs\voshod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40498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3535"/>
            <a:ext cx="8568952" cy="57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7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Buffet Breakf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84976" cy="45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6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D:\Docs\big182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6714"/>
            <a:ext cx="7921911" cy="57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D:\Docs\9cb84aa18abc053906215a2f793fc1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149"/>
            <a:ext cx="7773755" cy="58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1507" name="Picture 3" descr="D:\Docs\20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023937"/>
            <a:ext cx="86772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</TotalTime>
  <Words>8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Організація харчування пасажирів на транспорті </dc:title>
  <dc:creator>Maksym</dc:creator>
  <cp:lastModifiedBy>Maksym</cp:lastModifiedBy>
  <cp:revision>15</cp:revision>
  <dcterms:created xsi:type="dcterms:W3CDTF">2016-03-22T20:37:53Z</dcterms:created>
  <dcterms:modified xsi:type="dcterms:W3CDTF">2020-02-26T20:19:58Z</dcterms:modified>
</cp:coreProperties>
</file>