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Поєднання продуктів між собою </a:t>
            </a:r>
            <a:endParaRPr lang="uk-UA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Кулінарне мистецтво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886561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Скріншоти\Screenshot_2020-05-10-21-31-33-635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81" t="18331" r="481" b="29374"/>
          <a:stretch/>
        </p:blipFill>
        <p:spPr bwMode="auto">
          <a:xfrm>
            <a:off x="899592" y="126760"/>
            <a:ext cx="7002016" cy="650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0220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Скріншоти\Screenshot_2020-05-10-21-32-03-746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6" t="17783" r="-606" b="31194"/>
          <a:stretch/>
        </p:blipFill>
        <p:spPr bwMode="auto">
          <a:xfrm>
            <a:off x="827584" y="190568"/>
            <a:ext cx="7173416" cy="650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431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Скріншоти\Screenshot_2020-05-10-21-31-58-771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44" b="31078"/>
          <a:stretch/>
        </p:blipFill>
        <p:spPr bwMode="auto">
          <a:xfrm>
            <a:off x="1259632" y="260648"/>
            <a:ext cx="6858000" cy="627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8282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Скріншоти\Screenshot_2020-05-10-21-31-46-498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28" b="28864"/>
          <a:stretch/>
        </p:blipFill>
        <p:spPr bwMode="auto">
          <a:xfrm>
            <a:off x="1331640" y="116632"/>
            <a:ext cx="6858000" cy="65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8750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Скріншоти\Screenshot_2020-05-10-21-32-09-863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71" b="28605"/>
          <a:stretch/>
        </p:blipFill>
        <p:spPr bwMode="auto">
          <a:xfrm>
            <a:off x="1259632" y="260648"/>
            <a:ext cx="6748504" cy="627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9772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G:\Скріншоти\Screenshot_2020-05-10-21-31-41-733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98" b="37216"/>
          <a:stretch/>
        </p:blipFill>
        <p:spPr bwMode="auto">
          <a:xfrm>
            <a:off x="539552" y="116632"/>
            <a:ext cx="8228966" cy="656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8787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Скріншоти\Screenshot_2020-05-10-21-32-13-859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84" b="21875"/>
          <a:stretch/>
        </p:blipFill>
        <p:spPr bwMode="auto">
          <a:xfrm>
            <a:off x="1574482" y="116632"/>
            <a:ext cx="6145140" cy="659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2654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 descr="G:\Скріншоти\Screenshot_2020-05-09-19-31-11-215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06" t="18952" r="-872" b="30072"/>
          <a:stretch/>
        </p:blipFill>
        <p:spPr bwMode="auto">
          <a:xfrm>
            <a:off x="899592" y="188640"/>
            <a:ext cx="6984776" cy="64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23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Скріншоти\Screenshot_2020-05-09-19-31-20-568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85" b="16642"/>
          <a:stretch/>
        </p:blipFill>
        <p:spPr bwMode="auto">
          <a:xfrm>
            <a:off x="2029394" y="7284"/>
            <a:ext cx="5877095" cy="697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7108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G:\Скріншоти\Screenshot_2020-05-09-19-32-41-645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03" b="29148"/>
          <a:stretch/>
        </p:blipFill>
        <p:spPr bwMode="auto">
          <a:xfrm>
            <a:off x="936474" y="116632"/>
            <a:ext cx="7253166" cy="660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2912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G:\Скріншоти\Screenshot_2020-05-09-19-32-47-713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66" b="29489"/>
          <a:stretch/>
        </p:blipFill>
        <p:spPr bwMode="auto">
          <a:xfrm>
            <a:off x="1403648" y="260648"/>
            <a:ext cx="6858000" cy="634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3607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 descr="G:\Скріншоти\Screenshot_2020-05-09-19-33-08-738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101" b="29536"/>
          <a:stretch/>
        </p:blipFill>
        <p:spPr bwMode="auto">
          <a:xfrm>
            <a:off x="842027" y="188640"/>
            <a:ext cx="7191796" cy="656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9510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Скріншоти\Screenshot_2020-05-09-19-33-31-828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37" t="18284" r="237" b="30512"/>
          <a:stretch/>
        </p:blipFill>
        <p:spPr bwMode="auto">
          <a:xfrm>
            <a:off x="899592" y="20604"/>
            <a:ext cx="7200800" cy="65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3876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Скріншоти\Screenshot_2020-05-09-19-33-46-005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57" b="27898"/>
          <a:stretch/>
        </p:blipFill>
        <p:spPr bwMode="auto">
          <a:xfrm>
            <a:off x="1172910" y="217659"/>
            <a:ext cx="6858000" cy="66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6543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Скріншоти\Screenshot_2020-05-09-19-34-19-124_com.instagram.andro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18" b="29943"/>
          <a:stretch/>
        </p:blipFill>
        <p:spPr bwMode="auto">
          <a:xfrm>
            <a:off x="827584" y="188640"/>
            <a:ext cx="7146032" cy="658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97296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</Words>
  <Application>Microsoft Office PowerPoint</Application>
  <PresentationFormat>Экран (4:3)</PresentationFormat>
  <Paragraphs>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Поєднання продуктів між собою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Maksym</dc:creator>
  <cp:lastModifiedBy>user</cp:lastModifiedBy>
  <cp:revision>5</cp:revision>
  <dcterms:created xsi:type="dcterms:W3CDTF">2020-09-27T19:47:24Z</dcterms:created>
  <dcterms:modified xsi:type="dcterms:W3CDTF">2021-05-30T15:32:11Z</dcterms:modified>
</cp:coreProperties>
</file>