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64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5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2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80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121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29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2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74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68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8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36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56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.gi.edu.ua/mod/resource/view.php?id=45327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593330" cy="2767223"/>
          </a:xfrm>
        </p:spPr>
        <p:txBody>
          <a:bodyPr>
            <a:normAutofit/>
          </a:bodyPr>
          <a:lstStyle/>
          <a:p>
            <a:pPr algn="ctr"/>
            <a:r>
              <a:rPr lang="ru-RU" sz="8000" dirty="0">
                <a:solidFill>
                  <a:schemeClr val="bg1"/>
                </a:solidFill>
                <a:hlinkClick r:id="rId2"/>
              </a:rPr>
              <a:t> 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Деформація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моральної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і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професійної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4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свідомості</a:t>
            </a:r>
            <a:endParaRPr lang="uk-UA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4005064"/>
            <a:ext cx="8001000" cy="1309255"/>
          </a:xfrm>
        </p:spPr>
        <p:txBody>
          <a:bodyPr/>
          <a:lstStyle/>
          <a:p>
            <a:pPr algn="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38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професійної деформації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 деформація особистості - це зміни якостей особистості (стереотипів сприйняття, ціннісних орієнтацій, характеру, способів спілкування і поведінки), які з'являються під впливом виконання професійної ролі.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 діяльність - це соціально-значуща діяльність, виконання якої вимагає спеціальних знань, умінь і навичок, а також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обумовлених якостей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 деформація особистості може носити епізодичний або стійкий, поверхневий чи глобальний характер; виявляється в професійному жаргоні, в манерах поведінки, навіть у фізичному вигляді.</a:t>
            </a:r>
          </a:p>
        </p:txBody>
      </p:sp>
    </p:spTree>
    <p:extLst>
      <p:ext uri="{BB962C8B-B14F-4D97-AF65-F5344CB8AC3E}">
        <p14:creationId xmlns:p14="http://schemas.microsoft.com/office/powerpoint/2010/main" val="230753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930" y="764704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 професійної деформації представників типу професії "людина-людина" полягає в наступному: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5019" y="2011680"/>
            <a:ext cx="7772400" cy="458567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 деформація, як правило, починає проявлятися вже в перші дні професійної діяльності людини.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Те, на що зазвичай іде професійна діяльність представників даного типу професії  з часом, в процесі тривалої професійної діяльності, стає їх невід'ємною рисою чи особистим проявом.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 деформація особистості виявляється в тому випадку, коли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-рольова поведінка людини переноситься на його особисте життя.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 професійної деформації може спостерігатися в огрубіння особистості фахівця (цинічне і байдуже ставлення лікаря до хворого і пацієнтам; жорстокість і агресія вчителя до учнів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т.п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 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34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521" y="336064"/>
            <a:ext cx="7772400" cy="150876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професійної деформації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5019" y="1844824"/>
            <a:ext cx="7772400" cy="50131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 деформації особистості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детермінуються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багатьма чинниками - об'єктивними і суб'єктивними.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об'єктивних можна віднести: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професійної діяльності та спілкування;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 виконання професійних обов'язків;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чинники, пов'язані з соціальною макросередовищем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суб'єктивних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вікова динаміка, 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 психологічні особливості, 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професійних взаємин,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кризи професійного становлення особистості, 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службова необхідність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44033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Морально-професійна деформація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5019" y="2011680"/>
            <a:ext cx="7772400" cy="48463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 причини моральної деформації юриста в сучасних умовах:</a:t>
            </a:r>
            <a:endParaRPr lang="en-C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зміна ціннісних орієнтирів в сторону матеріальних;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ідеологічної основи розвитку суспільних відносин;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рівень правового та морального нігілізму.</a:t>
            </a: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причини моральної деформації юристів-практиків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занадто великий обсяг роботи, особливо у юристів правоохоронних органів;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морального виховання колективу;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незадоволеність матеріальної оплатою і просуванням по службі;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незадоволеність в результатах вирішення юридичних справ у зв'язку з корумпованістю деяких чиновників;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ослаблення в деяких колективах почуття ділового товариства і підміна його "кругової порукою" і ін.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80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ДЯКУЮ ЗА УВАГУ!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12574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троката">
  <a:themeElements>
    <a:clrScheme name="Строката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Строката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рокат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TM03090430[[fn=Строката]]</Template>
  <TotalTime>27</TotalTime>
  <Words>197</Words>
  <Application>Microsoft Office PowerPoint</Application>
  <PresentationFormat>Екран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Строката</vt:lpstr>
      <vt:lpstr> Деформація моральної і професійної свідомості</vt:lpstr>
      <vt:lpstr>Поняття професійної деформації </vt:lpstr>
      <vt:lpstr>Специфіка професійної деформації представників типу професії "людина-людина" полягає в наступному: </vt:lpstr>
      <vt:lpstr>Причини професійної деформації </vt:lpstr>
      <vt:lpstr>Морально-професійна деформація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Деформація моральної і професійної свідомості</dc:title>
  <dc:creator>Admin</dc:creator>
  <cp:lastModifiedBy>RePack by Diakov</cp:lastModifiedBy>
  <cp:revision>6</cp:revision>
  <dcterms:created xsi:type="dcterms:W3CDTF">2023-04-23T17:56:52Z</dcterms:created>
  <dcterms:modified xsi:type="dcterms:W3CDTF">2023-04-27T05:15:42Z</dcterms:modified>
</cp:coreProperties>
</file>