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9.xml"/><Relationship Id="rId1" Type="http://schemas.openxmlformats.org/officeDocument/2006/relationships/slide" Target="../slides/slide6.xml"/><Relationship Id="rId5" Type="http://schemas.openxmlformats.org/officeDocument/2006/relationships/slide" Target="../slides/slide17.xml"/><Relationship Id="rId4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4A5B2-2AB2-411D-96E9-ABDB25EBF9A8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7F47C0-B584-471F-82D3-0A2CC690D826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Радіохвилі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1082D9E-3790-473A-B13F-07B59A422086}" type="parTrans" cxnId="{7E13A278-0F9F-44B8-B870-75FF82755CC0}">
      <dgm:prSet/>
      <dgm:spPr/>
      <dgm:t>
        <a:bodyPr/>
        <a:lstStyle/>
        <a:p>
          <a:endParaRPr lang="ru-RU"/>
        </a:p>
      </dgm:t>
    </dgm:pt>
    <dgm:pt modelId="{4845D221-5F85-4F5E-BA48-7F2FF40F26EE}" type="sibTrans" cxnId="{7E13A278-0F9F-44B8-B870-75FF82755CC0}">
      <dgm:prSet/>
      <dgm:spPr/>
      <dgm:t>
        <a:bodyPr/>
        <a:lstStyle/>
        <a:p>
          <a:endParaRPr lang="ru-RU"/>
        </a:p>
      </dgm:t>
    </dgm:pt>
    <dgm:pt modelId="{414C7A4A-4234-4E06-9C7F-D797D1CA0978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Інфрачервоне випромінювання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6534B7-D87D-49F8-B27D-0F7EF5A41906}" type="parTrans" cxnId="{BFD56945-7CD3-4EB3-975C-381A8E1A00AE}">
      <dgm:prSet/>
      <dgm:spPr/>
      <dgm:t>
        <a:bodyPr/>
        <a:lstStyle/>
        <a:p>
          <a:endParaRPr lang="ru-RU"/>
        </a:p>
      </dgm:t>
    </dgm:pt>
    <dgm:pt modelId="{10E4EF1C-E10F-448B-91A7-24D9B3843DE2}" type="sibTrans" cxnId="{BFD56945-7CD3-4EB3-975C-381A8E1A00AE}">
      <dgm:prSet/>
      <dgm:spPr/>
      <dgm:t>
        <a:bodyPr/>
        <a:lstStyle/>
        <a:p>
          <a:endParaRPr lang="ru-RU"/>
        </a:p>
      </dgm:t>
    </dgm:pt>
    <dgm:pt modelId="{BDB5F2C2-B3C7-4393-AFD7-EC1A59C2EB93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Ультрафіолетове випромінювання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2CAB92-89E8-4FB9-AE89-CD925605EDB3}" type="parTrans" cxnId="{7223920E-8E94-4D72-BD0F-872D53ECF8E6}">
      <dgm:prSet/>
      <dgm:spPr/>
      <dgm:t>
        <a:bodyPr/>
        <a:lstStyle/>
        <a:p>
          <a:endParaRPr lang="ru-RU"/>
        </a:p>
      </dgm:t>
    </dgm:pt>
    <dgm:pt modelId="{57045CA4-8D86-44C3-9805-E8FDAFC79099}" type="sibTrans" cxnId="{7223920E-8E94-4D72-BD0F-872D53ECF8E6}">
      <dgm:prSet/>
      <dgm:spPr/>
      <dgm:t>
        <a:bodyPr/>
        <a:lstStyle/>
        <a:p>
          <a:endParaRPr lang="ru-RU"/>
        </a:p>
      </dgm:t>
    </dgm:pt>
    <dgm:pt modelId="{36C99C62-A50E-41A6-9A5D-8F580815BEEF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Рентгенівське випромінювання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FBB576-7718-42A8-B521-DD458218A74B}" type="parTrans" cxnId="{8A4AA35C-F36E-4A9B-91BB-14A755203E61}">
      <dgm:prSet/>
      <dgm:spPr/>
      <dgm:t>
        <a:bodyPr/>
        <a:lstStyle/>
        <a:p>
          <a:endParaRPr lang="ru-RU"/>
        </a:p>
      </dgm:t>
    </dgm:pt>
    <dgm:pt modelId="{257E243A-D411-4FA3-8DE9-29E7E569819C}" type="sibTrans" cxnId="{8A4AA35C-F36E-4A9B-91BB-14A755203E61}">
      <dgm:prSet/>
      <dgm:spPr/>
      <dgm:t>
        <a:bodyPr/>
        <a:lstStyle/>
        <a:p>
          <a:endParaRPr lang="ru-RU"/>
        </a:p>
      </dgm:t>
    </dgm:pt>
    <dgm:pt modelId="{4F7DE767-83B8-4646-97CB-3CCA6D40323A}">
      <dgm:prSet phldrT="[Текст]"/>
      <dgm:spPr/>
      <dgm:t>
        <a:bodyPr/>
        <a:lstStyle/>
        <a:p>
          <a:r>
            <a:rPr lang="el-GR" b="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γ</a:t>
          </a:r>
          <a:r>
            <a:rPr lang="uk-UA" b="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 </a:t>
          </a:r>
          <a:r>
            <a:rPr lang="uk-UA" b="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-промені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1F30D67C-5B8D-4B44-8BCB-A9CC8ECD2D1D}" type="parTrans" cxnId="{0039BDE7-35CA-4F3B-8BCB-47F9218FF160}">
      <dgm:prSet/>
      <dgm:spPr/>
      <dgm:t>
        <a:bodyPr/>
        <a:lstStyle/>
        <a:p>
          <a:endParaRPr lang="ru-RU"/>
        </a:p>
      </dgm:t>
    </dgm:pt>
    <dgm:pt modelId="{8F2D8C37-8A80-4A88-836B-0EB93EF7241F}" type="sibTrans" cxnId="{0039BDE7-35CA-4F3B-8BCB-47F9218FF160}">
      <dgm:prSet/>
      <dgm:spPr/>
      <dgm:t>
        <a:bodyPr/>
        <a:lstStyle/>
        <a:p>
          <a:endParaRPr lang="ru-RU"/>
        </a:p>
      </dgm:t>
    </dgm:pt>
    <dgm:pt modelId="{BF77F610-2041-4062-9AFA-F892C28595BC}" type="pres">
      <dgm:prSet presAssocID="{C0D4A5B2-2AB2-411D-96E9-ABDB25EBF9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44E4D-108C-40BC-B12A-594F6C18AE8D}" type="pres">
      <dgm:prSet presAssocID="{4A7F47C0-B584-471F-82D3-0A2CC690D8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E5BDD-200A-49F3-A3A9-D908118D4099}" type="pres">
      <dgm:prSet presAssocID="{4845D221-5F85-4F5E-BA48-7F2FF40F26EE}" presName="sibTrans" presStyleCnt="0"/>
      <dgm:spPr/>
    </dgm:pt>
    <dgm:pt modelId="{E71D2F62-26E0-4A26-A37E-B974BE63A4BD}" type="pres">
      <dgm:prSet presAssocID="{414C7A4A-4234-4E06-9C7F-D797D1CA097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3F1FF-FBB2-470E-9E94-D9D373D83599}" type="pres">
      <dgm:prSet presAssocID="{10E4EF1C-E10F-448B-91A7-24D9B3843DE2}" presName="sibTrans" presStyleCnt="0"/>
      <dgm:spPr/>
    </dgm:pt>
    <dgm:pt modelId="{B0A7F475-71AC-4740-9A8C-C3D5BE7AF4D6}" type="pres">
      <dgm:prSet presAssocID="{BDB5F2C2-B3C7-4393-AFD7-EC1A59C2EB9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F6D57-FD83-4BF1-897F-F64CFD8CFB22}" type="pres">
      <dgm:prSet presAssocID="{57045CA4-8D86-44C3-9805-E8FDAFC79099}" presName="sibTrans" presStyleCnt="0"/>
      <dgm:spPr/>
    </dgm:pt>
    <dgm:pt modelId="{55696B1E-A9FD-47DF-96E6-FD524D4B6701}" type="pres">
      <dgm:prSet presAssocID="{36C99C62-A50E-41A6-9A5D-8F580815BE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E0005-F26D-46AA-8FF5-6E7CCD5132F1}" type="pres">
      <dgm:prSet presAssocID="{257E243A-D411-4FA3-8DE9-29E7E569819C}" presName="sibTrans" presStyleCnt="0"/>
      <dgm:spPr/>
    </dgm:pt>
    <dgm:pt modelId="{54BE336B-B4A5-45A1-B069-0D99C923C3E5}" type="pres">
      <dgm:prSet presAssocID="{4F7DE767-83B8-4646-97CB-3CCA6D4032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8AD1F-BB16-4C3D-ADF2-495B5895BBDC}" type="presOf" srcId="{36C99C62-A50E-41A6-9A5D-8F580815BEEF}" destId="{55696B1E-A9FD-47DF-96E6-FD524D4B6701}" srcOrd="0" destOrd="0" presId="urn:microsoft.com/office/officeart/2005/8/layout/default#1"/>
    <dgm:cxn modelId="{8A4AA35C-F36E-4A9B-91BB-14A755203E61}" srcId="{C0D4A5B2-2AB2-411D-96E9-ABDB25EBF9A8}" destId="{36C99C62-A50E-41A6-9A5D-8F580815BEEF}" srcOrd="3" destOrd="0" parTransId="{BFFBB576-7718-42A8-B521-DD458218A74B}" sibTransId="{257E243A-D411-4FA3-8DE9-29E7E569819C}"/>
    <dgm:cxn modelId="{7223920E-8E94-4D72-BD0F-872D53ECF8E6}" srcId="{C0D4A5B2-2AB2-411D-96E9-ABDB25EBF9A8}" destId="{BDB5F2C2-B3C7-4393-AFD7-EC1A59C2EB93}" srcOrd="2" destOrd="0" parTransId="{442CAB92-89E8-4FB9-AE89-CD925605EDB3}" sibTransId="{57045CA4-8D86-44C3-9805-E8FDAFC79099}"/>
    <dgm:cxn modelId="{1F7FB52F-A9BE-489F-A747-5E008FF1C8A7}" type="presOf" srcId="{C0D4A5B2-2AB2-411D-96E9-ABDB25EBF9A8}" destId="{BF77F610-2041-4062-9AFA-F892C28595BC}" srcOrd="0" destOrd="0" presId="urn:microsoft.com/office/officeart/2005/8/layout/default#1"/>
    <dgm:cxn modelId="{5E22590F-7DB8-4D26-A392-2C409628E043}" type="presOf" srcId="{4F7DE767-83B8-4646-97CB-3CCA6D40323A}" destId="{54BE336B-B4A5-45A1-B069-0D99C923C3E5}" srcOrd="0" destOrd="0" presId="urn:microsoft.com/office/officeart/2005/8/layout/default#1"/>
    <dgm:cxn modelId="{279CF74A-1168-4BA3-9109-F4F4C453375A}" type="presOf" srcId="{414C7A4A-4234-4E06-9C7F-D797D1CA0978}" destId="{E71D2F62-26E0-4A26-A37E-B974BE63A4BD}" srcOrd="0" destOrd="0" presId="urn:microsoft.com/office/officeart/2005/8/layout/default#1"/>
    <dgm:cxn modelId="{7E13A278-0F9F-44B8-B870-75FF82755CC0}" srcId="{C0D4A5B2-2AB2-411D-96E9-ABDB25EBF9A8}" destId="{4A7F47C0-B584-471F-82D3-0A2CC690D826}" srcOrd="0" destOrd="0" parTransId="{91082D9E-3790-473A-B13F-07B59A422086}" sibTransId="{4845D221-5F85-4F5E-BA48-7F2FF40F26EE}"/>
    <dgm:cxn modelId="{0039BDE7-35CA-4F3B-8BCB-47F9218FF160}" srcId="{C0D4A5B2-2AB2-411D-96E9-ABDB25EBF9A8}" destId="{4F7DE767-83B8-4646-97CB-3CCA6D40323A}" srcOrd="4" destOrd="0" parTransId="{1F30D67C-5B8D-4B44-8BCB-A9CC8ECD2D1D}" sibTransId="{8F2D8C37-8A80-4A88-836B-0EB93EF7241F}"/>
    <dgm:cxn modelId="{BFD56945-7CD3-4EB3-975C-381A8E1A00AE}" srcId="{C0D4A5B2-2AB2-411D-96E9-ABDB25EBF9A8}" destId="{414C7A4A-4234-4E06-9C7F-D797D1CA0978}" srcOrd="1" destOrd="0" parTransId="{FC6534B7-D87D-49F8-B27D-0F7EF5A41906}" sibTransId="{10E4EF1C-E10F-448B-91A7-24D9B3843DE2}"/>
    <dgm:cxn modelId="{F856FA33-2606-475B-9961-798E8DB07A50}" type="presOf" srcId="{BDB5F2C2-B3C7-4393-AFD7-EC1A59C2EB93}" destId="{B0A7F475-71AC-4740-9A8C-C3D5BE7AF4D6}" srcOrd="0" destOrd="0" presId="urn:microsoft.com/office/officeart/2005/8/layout/default#1"/>
    <dgm:cxn modelId="{D3657B49-8990-41F7-AA15-5CB9133BD1B3}" type="presOf" srcId="{4A7F47C0-B584-471F-82D3-0A2CC690D826}" destId="{FE044E4D-108C-40BC-B12A-594F6C18AE8D}" srcOrd="0" destOrd="0" presId="urn:microsoft.com/office/officeart/2005/8/layout/default#1"/>
    <dgm:cxn modelId="{D9B6EA81-C0D4-408D-B326-CC941D90DB96}" type="presParOf" srcId="{BF77F610-2041-4062-9AFA-F892C28595BC}" destId="{FE044E4D-108C-40BC-B12A-594F6C18AE8D}" srcOrd="0" destOrd="0" presId="urn:microsoft.com/office/officeart/2005/8/layout/default#1"/>
    <dgm:cxn modelId="{A18D8E08-D3E7-4F07-8F81-AB60839BC2BD}" type="presParOf" srcId="{BF77F610-2041-4062-9AFA-F892C28595BC}" destId="{B4AE5BDD-200A-49F3-A3A9-D908118D4099}" srcOrd="1" destOrd="0" presId="urn:microsoft.com/office/officeart/2005/8/layout/default#1"/>
    <dgm:cxn modelId="{1DC620D3-A5A0-4771-8473-B19EFC0B6D59}" type="presParOf" srcId="{BF77F610-2041-4062-9AFA-F892C28595BC}" destId="{E71D2F62-26E0-4A26-A37E-B974BE63A4BD}" srcOrd="2" destOrd="0" presId="urn:microsoft.com/office/officeart/2005/8/layout/default#1"/>
    <dgm:cxn modelId="{D6BE8D26-3137-4FE6-BE29-1215B79ABEE9}" type="presParOf" srcId="{BF77F610-2041-4062-9AFA-F892C28595BC}" destId="{8FC3F1FF-FBB2-470E-9E94-D9D373D83599}" srcOrd="3" destOrd="0" presId="urn:microsoft.com/office/officeart/2005/8/layout/default#1"/>
    <dgm:cxn modelId="{5D69CD00-410F-409F-92D5-AE943F444E24}" type="presParOf" srcId="{BF77F610-2041-4062-9AFA-F892C28595BC}" destId="{B0A7F475-71AC-4740-9A8C-C3D5BE7AF4D6}" srcOrd="4" destOrd="0" presId="urn:microsoft.com/office/officeart/2005/8/layout/default#1"/>
    <dgm:cxn modelId="{C2D1321A-8429-4B19-9DCB-F3176D07C8DA}" type="presParOf" srcId="{BF77F610-2041-4062-9AFA-F892C28595BC}" destId="{E11F6D57-FD83-4BF1-897F-F64CFD8CFB22}" srcOrd="5" destOrd="0" presId="urn:microsoft.com/office/officeart/2005/8/layout/default#1"/>
    <dgm:cxn modelId="{F85308F8-FAB3-4D6E-BAB6-7B3388B2C768}" type="presParOf" srcId="{BF77F610-2041-4062-9AFA-F892C28595BC}" destId="{55696B1E-A9FD-47DF-96E6-FD524D4B6701}" srcOrd="6" destOrd="0" presId="urn:microsoft.com/office/officeart/2005/8/layout/default#1"/>
    <dgm:cxn modelId="{6F564FD8-08F6-4428-9198-6F0796A2261F}" type="presParOf" srcId="{BF77F610-2041-4062-9AFA-F892C28595BC}" destId="{604E0005-F26D-46AA-8FF5-6E7CCD5132F1}" srcOrd="7" destOrd="0" presId="urn:microsoft.com/office/officeart/2005/8/layout/default#1"/>
    <dgm:cxn modelId="{6AA502C7-7B90-456A-89B6-425FB915D030}" type="presParOf" srcId="{BF77F610-2041-4062-9AFA-F892C28595BC}" destId="{54BE336B-B4A5-45A1-B069-0D99C923C3E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44E4D-108C-40BC-B12A-594F6C18AE8D}">
      <dsp:nvSpPr>
        <dsp:cNvPr id="0" name=""/>
        <dsp:cNvSpPr/>
      </dsp:nvSpPr>
      <dsp:spPr>
        <a:xfrm>
          <a:off x="0" y="515342"/>
          <a:ext cx="2313781" cy="1388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Радіохвилі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5342"/>
        <a:ext cx="2313781" cy="1388268"/>
      </dsp:txXfrm>
    </dsp:sp>
    <dsp:sp modelId="{E71D2F62-26E0-4A26-A37E-B974BE63A4BD}">
      <dsp:nvSpPr>
        <dsp:cNvPr id="0" name=""/>
        <dsp:cNvSpPr/>
      </dsp:nvSpPr>
      <dsp:spPr>
        <a:xfrm>
          <a:off x="2545159" y="515342"/>
          <a:ext cx="2313781" cy="1388268"/>
        </a:xfrm>
        <a:prstGeom prst="rect">
          <a:avLst/>
        </a:prstGeom>
        <a:solidFill>
          <a:schemeClr val="accent4">
            <a:hueOff val="-2142443"/>
            <a:satOff val="4391"/>
            <a:lumOff val="2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Інфрачервоне випромінювання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45159" y="515342"/>
        <a:ext cx="2313781" cy="1388268"/>
      </dsp:txXfrm>
    </dsp:sp>
    <dsp:sp modelId="{B0A7F475-71AC-4740-9A8C-C3D5BE7AF4D6}">
      <dsp:nvSpPr>
        <dsp:cNvPr id="0" name=""/>
        <dsp:cNvSpPr/>
      </dsp:nvSpPr>
      <dsp:spPr>
        <a:xfrm>
          <a:off x="5090318" y="515342"/>
          <a:ext cx="2313781" cy="1388268"/>
        </a:xfrm>
        <a:prstGeom prst="rect">
          <a:avLst/>
        </a:prstGeom>
        <a:solidFill>
          <a:schemeClr val="accent4">
            <a:hueOff val="-4284887"/>
            <a:satOff val="8781"/>
            <a:lumOff val="41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Ультрафіолетове випромінювання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0318" y="515342"/>
        <a:ext cx="2313781" cy="1388268"/>
      </dsp:txXfrm>
    </dsp:sp>
    <dsp:sp modelId="{55696B1E-A9FD-47DF-96E6-FD524D4B6701}">
      <dsp:nvSpPr>
        <dsp:cNvPr id="0" name=""/>
        <dsp:cNvSpPr/>
      </dsp:nvSpPr>
      <dsp:spPr>
        <a:xfrm>
          <a:off x="1272579" y="2134989"/>
          <a:ext cx="2313781" cy="1388268"/>
        </a:xfrm>
        <a:prstGeom prst="rect">
          <a:avLst/>
        </a:prstGeom>
        <a:solidFill>
          <a:schemeClr val="accent4">
            <a:hueOff val="-6427330"/>
            <a:satOff val="13172"/>
            <a:lumOff val="6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Рентгенівське випромінювання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2579" y="2134989"/>
        <a:ext cx="2313781" cy="1388268"/>
      </dsp:txXfrm>
    </dsp:sp>
    <dsp:sp modelId="{54BE336B-B4A5-45A1-B069-0D99C923C3E5}">
      <dsp:nvSpPr>
        <dsp:cNvPr id="0" name=""/>
        <dsp:cNvSpPr/>
      </dsp:nvSpPr>
      <dsp:spPr>
        <a:xfrm>
          <a:off x="3817739" y="2134989"/>
          <a:ext cx="2313781" cy="1388268"/>
        </a:xfrm>
        <a:prstGeom prst="rect">
          <a:avLst/>
        </a:prstGeom>
        <a:solidFill>
          <a:schemeClr val="accent4">
            <a:hueOff val="-8569774"/>
            <a:satOff val="17563"/>
            <a:lumOff val="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γ</a:t>
          </a:r>
          <a:r>
            <a:rPr lang="uk-UA" sz="2300" b="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</a:t>
          </a:r>
          <a:r>
            <a:rPr lang="uk-UA" sz="2300" b="0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-промені</a:t>
          </a:r>
          <a:endParaRPr lang="ru-RU" sz="23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7739" y="2134989"/>
        <a:ext cx="2313781" cy="1388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2552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414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606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8325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7110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0658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0512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5979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9599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990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386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243918" cy="1470025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Електромагнітні хвилі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29652" y="6357958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500042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інфрачервоних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зірки,планети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будь-яке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температура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температуру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Приймачами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інфрачервоного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термометри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фоторезистори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фотоелементи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256"/>
            <a:ext cx="75400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проходить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картон,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тонкий шар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ебоніту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асфальт, атмосферу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сильно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глинається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водяною парою.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336_P_1325321409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714620"/>
            <a:ext cx="2123090" cy="1568442"/>
          </a:xfrm>
          <a:prstGeom prst="rect">
            <a:avLst/>
          </a:prstGeom>
        </p:spPr>
      </p:pic>
      <p:pic>
        <p:nvPicPr>
          <p:cNvPr id="7" name="Рисунок 6" descr="34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857496"/>
            <a:ext cx="2762256" cy="1609014"/>
          </a:xfrm>
          <a:prstGeom prst="rect">
            <a:avLst/>
          </a:prstGeom>
        </p:spPr>
      </p:pic>
      <p:pic>
        <p:nvPicPr>
          <p:cNvPr id="8" name="Рисунок 7" descr="sun-star-picture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571744"/>
            <a:ext cx="2628891" cy="1813359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357158" y="6357958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8429652" y="6286520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інфрачервоного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фотографування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земних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тумані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темряві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прогрівання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тканин живого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сушіння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пофарбованих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поверхонь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підігрівання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матеріа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охоронної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сигналізації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геодезії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криміналістики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військовій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прилади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nfo796987-300x200.jpg.pagespeed.ce.ZoJK51zk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5286388"/>
            <a:ext cx="2143140" cy="1428760"/>
          </a:xfrm>
          <a:prstGeom prst="rect">
            <a:avLst/>
          </a:prstGeom>
        </p:spPr>
      </p:pic>
      <p:pic>
        <p:nvPicPr>
          <p:cNvPr id="5" name="Рисунок 4" descr="nagrivach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5357826"/>
            <a:ext cx="2000264" cy="1408128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357158" y="6357958"/>
            <a:ext cx="428628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Ультрафіолетове випромінювання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75" y="1285860"/>
            <a:ext cx="89984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виявляєть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фіолетовою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видимого спектра,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ультрафіолетовим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380-5 нм,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1801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Ріттером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Волластоном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ri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071942"/>
            <a:ext cx="2371725" cy="2381250"/>
          </a:xfrm>
          <a:prstGeom prst="rect">
            <a:avLst/>
          </a:prstGeom>
        </p:spPr>
      </p:pic>
      <p:pic>
        <p:nvPicPr>
          <p:cNvPr id="7" name="Рисунок 6" descr="Без названия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929066"/>
            <a:ext cx="2062164" cy="2763725"/>
          </a:xfrm>
          <a:prstGeom prst="rect">
            <a:avLst/>
          </a:prstGeom>
        </p:spPr>
      </p:pic>
      <p:pic>
        <p:nvPicPr>
          <p:cNvPr id="8" name="Рисунок 7" descr="vred-ultrafiolet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214818"/>
            <a:ext cx="2714772" cy="1909761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214282" y="6357958"/>
            <a:ext cx="500066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8501090" y="6357958"/>
            <a:ext cx="50003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78381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люмінесценцію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фотоефект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спричиняє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фотохімічні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справляє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бактерицидну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центральну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нервову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систему;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спричиняють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захисного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пігменту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засмаги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В2);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руйнують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сітківку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26654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429132"/>
            <a:ext cx="2427872" cy="2143140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357562"/>
            <a:ext cx="2539986" cy="1428742"/>
          </a:xfrm>
          <a:prstGeom prst="rect">
            <a:avLst/>
          </a:prstGeom>
        </p:spPr>
      </p:pic>
      <p:pic>
        <p:nvPicPr>
          <p:cNvPr id="7" name="Рисунок 6" descr="vsevidyashchee-ok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714884"/>
            <a:ext cx="2819406" cy="1762129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214282" y="6357958"/>
            <a:ext cx="42862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/>
          </p:cNvPr>
          <p:cNvSpPr/>
          <p:nvPr/>
        </p:nvSpPr>
        <p:spPr>
          <a:xfrm>
            <a:off x="8358214" y="6286520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93776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люмінесцентних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лампах;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люмінесцентному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дефектоскопії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промисловій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електроніці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автоматиці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текстильному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фізіології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стерилізації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медицині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UFO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14818"/>
            <a:ext cx="3200408" cy="1905005"/>
          </a:xfrm>
          <a:prstGeom prst="rect">
            <a:avLst/>
          </a:prstGeom>
        </p:spPr>
      </p:pic>
      <p:pic>
        <p:nvPicPr>
          <p:cNvPr id="6" name="Рисунок 5" descr="vreden-li-ultrafiol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786190"/>
            <a:ext cx="2857520" cy="2012605"/>
          </a:xfrm>
          <a:prstGeom prst="rect">
            <a:avLst/>
          </a:prstGeom>
        </p:spPr>
      </p:pic>
      <p:pic>
        <p:nvPicPr>
          <p:cNvPr id="7" name="Рисунок 6" descr="UV-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286256"/>
            <a:ext cx="2571747" cy="207372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428596" y="6286520"/>
            <a:ext cx="50006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Рентгенівське випромінювання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285860"/>
            <a:ext cx="933954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гальмування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електронів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скорюються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сильним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електричним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полем.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Запатентував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невидимого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Рентген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8 листопада 1895 року, яке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назване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Х-променями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1901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Рентгену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присуджена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перша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Нобелівська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рентгенівського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виявився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вакуумної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трубки.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-pic905-895x505-828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857760"/>
            <a:ext cx="1928826" cy="1736287"/>
          </a:xfrm>
          <a:prstGeom prst="rect">
            <a:avLst/>
          </a:prstGeom>
        </p:spPr>
      </p:pic>
      <p:pic>
        <p:nvPicPr>
          <p:cNvPr id="6" name="Рисунок 5" descr="roent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429132"/>
            <a:ext cx="1714512" cy="2235561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214282" y="6357958"/>
            <a:ext cx="500066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286776" y="6215082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7133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проникаюча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іонізуюча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відхиляється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електричним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магнітним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полями;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люмінесценцію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справляє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фотохімічну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справляє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сильну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біологічну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відбивання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заломлення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інтерференція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дифракція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176" y="3929066"/>
            <a:ext cx="38518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флюорографія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рентгенівський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кристалографія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bzornaja-rentgenogramma-legk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929066"/>
            <a:ext cx="2605734" cy="1800227"/>
          </a:xfrm>
          <a:prstGeom prst="rect">
            <a:avLst/>
          </a:prstGeom>
        </p:spPr>
      </p:pic>
      <p:pic>
        <p:nvPicPr>
          <p:cNvPr id="7" name="Рисунок 6" descr="рентген-кишечника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929198"/>
            <a:ext cx="3428992" cy="171449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sz="6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dirty="0" err="1" smtClean="0">
                <a:latin typeface="Times New Roman" pitchFamily="18" charset="0"/>
                <a:cs typeface="Times New Roman" pitchFamily="18" charset="0"/>
              </a:rPr>
              <a:t>-промені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427" y="1071546"/>
            <a:ext cx="897457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γ-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Короткохвильове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електромагнітне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розпаді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радіоактивних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ядер,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переході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ядер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збудженого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стану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заряджених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речовиною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анігіляції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електронно-позитронних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10-11 - 3∙10-15 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дослідив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А. Беккерель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1896 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786190"/>
            <a:ext cx="2428892" cy="2890381"/>
          </a:xfrm>
          <a:prstGeom prst="rect">
            <a:avLst/>
          </a:prstGeom>
        </p:spPr>
      </p:pic>
      <p:pic>
        <p:nvPicPr>
          <p:cNvPr id="7" name="Рисунок 6" descr="Gammadeca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143380"/>
            <a:ext cx="2571768" cy="2541764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14282" y="6357958"/>
            <a:ext cx="500066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8429652" y="6286520"/>
            <a:ext cx="428596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3742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подібні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рентгенівських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іонізуючу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проникливість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частоту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медицині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дефектоскопія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d37c03434f1019711179f5c3c83fc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214686"/>
            <a:ext cx="2857500" cy="1724025"/>
          </a:xfrm>
          <a:prstGeom prst="rect">
            <a:avLst/>
          </a:prstGeom>
        </p:spPr>
      </p:pic>
      <p:pic>
        <p:nvPicPr>
          <p:cNvPr id="6" name="Рисунок 5" descr="800px-Most_distant_Gamma-ray_bur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857760"/>
            <a:ext cx="3086096" cy="1762932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285720" y="6357958"/>
            <a:ext cx="428628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u="sng" dirty="0" smtClean="0">
                <a:latin typeface="Times New Roman" pitchFamily="18" charset="0"/>
                <a:cs typeface="Times New Roman" pitchFamily="18" charset="0"/>
              </a:rPr>
              <a:t>Зміст:</a:t>
            </a:r>
            <a:endParaRPr lang="ru-RU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Електромагнітна хвиля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Електромагнітні хвилі(види)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85720" y="6286520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lastslide" highlightClick="1"/>
          </p:cNvPr>
          <p:cNvSpPr/>
          <p:nvPr/>
        </p:nvSpPr>
        <p:spPr>
          <a:xfrm>
            <a:off x="8501090" y="6357958"/>
            <a:ext cx="470944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Електромагнітна хвиля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93356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Електромагнітною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хвилею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змінного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електромагнітного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поля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плином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153338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071678"/>
            <a:ext cx="4306803" cy="2286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4357694"/>
            <a:ext cx="888339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електромагнітних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електрична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частинка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рухається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прискоренням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Теоретично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ДжеймсМаксвелл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1832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дослідно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підтвердив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Генріх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Герц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1888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8358214" y="6429396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428596" y="6357958"/>
            <a:ext cx="500066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Шкала електромагнітних хвиль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8459763" cy="257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3714752"/>
            <a:ext cx="86689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електромагнітних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частотами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спектром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Весь спектр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електромагнітних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умовно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діапазони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Неперервна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частот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довжин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хвиль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електромагнітних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випромінювань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шкалу 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Електромагнітних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285720" y="6357958"/>
            <a:ext cx="428628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Електромагнітні хвилі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2057400"/>
          <a:ext cx="74041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285720" y="6143644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Радіохвилі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850906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Радіовипромінюванням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електромагнітні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діапазоні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0,1 мм до 10 км.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радіодіапазон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електромагнітних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розподіля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Довгі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Середні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Короткі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Ультракороткі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00636"/>
            <a:ext cx="889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Першим, кому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детектувати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електромагнітнітні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став Г. Герц (1987 р.). А 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1895 року О. Попов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продемонстрував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радіоприймача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lexander_Stepanovich_Pop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500306"/>
            <a:ext cx="2002934" cy="2571768"/>
          </a:xfrm>
          <a:prstGeom prst="rect">
            <a:avLst/>
          </a:prstGeom>
        </p:spPr>
      </p:pic>
      <p:pic>
        <p:nvPicPr>
          <p:cNvPr id="8" name="Рисунок 7" descr="poprc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714620"/>
            <a:ext cx="2496758" cy="2143140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357158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8286776" y="6286520"/>
            <a:ext cx="42862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2894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радіохвилі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генераторів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лампах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транзисторах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суспільстванеможливе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Радіо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телебачення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радіолокатори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стільниковий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неабияку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роль.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214818"/>
            <a:ext cx="60703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радіовипромінювання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огинають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землю;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поглинаються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відбиваються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поширюються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прямолінійно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rdfunkstelle_Raistin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1980721" cy="1785950"/>
          </a:xfrm>
          <a:prstGeom prst="rect">
            <a:avLst/>
          </a:prstGeom>
        </p:spPr>
      </p:pic>
      <p:pic>
        <p:nvPicPr>
          <p:cNvPr id="7" name="Рисунок 6" descr="TV-300x2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428868"/>
            <a:ext cx="2214578" cy="2037412"/>
          </a:xfrm>
          <a:prstGeom prst="rect">
            <a:avLst/>
          </a:prstGeom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643446"/>
            <a:ext cx="1928826" cy="1937437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0" y="6357958"/>
            <a:ext cx="42862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8643966" y="6429396"/>
            <a:ext cx="35719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642918"/>
            <a:ext cx="59497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радіохвилі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у: 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радіозв’язку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телебаченні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радіолокація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стільниковий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7c45e763f39cde557fd260514605605d70b8e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357298"/>
            <a:ext cx="3048000" cy="2286000"/>
          </a:xfrm>
          <a:prstGeom prst="rect">
            <a:avLst/>
          </a:prstGeom>
        </p:spPr>
      </p:pic>
      <p:pic>
        <p:nvPicPr>
          <p:cNvPr id="6" name="Рисунок 5" descr="2f2d26551f50da392af83dff0693c6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14752"/>
            <a:ext cx="3571875" cy="2428875"/>
          </a:xfrm>
          <a:prstGeom prst="rect">
            <a:avLst/>
          </a:prstGeom>
        </p:spPr>
      </p:pic>
      <p:pic>
        <p:nvPicPr>
          <p:cNvPr id="7" name="Рисунок 6" descr="radar-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000504"/>
            <a:ext cx="3714755" cy="2476503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285720" y="6429396"/>
            <a:ext cx="357190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Інфрачервоне випромінювання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34" y="1285860"/>
            <a:ext cx="90460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Інфрачервоними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променями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діапазоні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0,1 мм-770 нм.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Лукрецій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висловлював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припущення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жарких,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видимих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1880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Вільям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Гершель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надрукував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інфрачервоного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071942"/>
            <a:ext cx="2070511" cy="2643206"/>
          </a:xfrm>
          <a:prstGeom prst="rect">
            <a:avLst/>
          </a:prstGeom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071942"/>
            <a:ext cx="1771650" cy="2581275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357694"/>
            <a:ext cx="2400317" cy="1714512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214282" y="6357958"/>
            <a:ext cx="500066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/>
          </p:cNvPr>
          <p:cNvSpPr/>
          <p:nvPr/>
        </p:nvSpPr>
        <p:spPr>
          <a:xfrm>
            <a:off x="8572528" y="6357958"/>
            <a:ext cx="42859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122</TotalTime>
  <Words>716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Базис</vt:lpstr>
      <vt:lpstr>Електромагнітні хвилі </vt:lpstr>
      <vt:lpstr>Зміст:</vt:lpstr>
      <vt:lpstr>Електромагнітна хвиля</vt:lpstr>
      <vt:lpstr>Шкала електромагнітних хвиль</vt:lpstr>
      <vt:lpstr>Електромагнітні хвилі</vt:lpstr>
      <vt:lpstr>Радіохвилі</vt:lpstr>
      <vt:lpstr>Презентация PowerPoint</vt:lpstr>
      <vt:lpstr>Презентация PowerPoint</vt:lpstr>
      <vt:lpstr>Інфрачервоне випромінювання</vt:lpstr>
      <vt:lpstr>Презентация PowerPoint</vt:lpstr>
      <vt:lpstr>Презентация PowerPoint</vt:lpstr>
      <vt:lpstr>Ультрафіолетове випромінювання</vt:lpstr>
      <vt:lpstr>Презентация PowerPoint</vt:lpstr>
      <vt:lpstr>Презентация PowerPoint</vt:lpstr>
      <vt:lpstr>Рентгенівське випромінювання</vt:lpstr>
      <vt:lpstr>Презентация PowerPoint</vt:lpstr>
      <vt:lpstr>γ -промені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Електромагнітні хвилі в природі і техніці</dc:title>
  <dc:creator>Дима</dc:creator>
  <cp:lastModifiedBy>Natalya</cp:lastModifiedBy>
  <cp:revision>19</cp:revision>
  <dcterms:created xsi:type="dcterms:W3CDTF">2017-12-25T12:05:18Z</dcterms:created>
  <dcterms:modified xsi:type="dcterms:W3CDTF">2022-01-19T11:52:47Z</dcterms:modified>
</cp:coreProperties>
</file>