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61" r:id="rId5"/>
  </p:sldMasterIdLst>
  <p:notesMasterIdLst>
    <p:notesMasterId r:id="rId6"/>
  </p:notesMasterIdLst>
  <p:handoutMasterIdLst>
    <p:handoutMasterId r:id="rId7"/>
  </p:handoutMasterIdLst>
  <p:sldIdLst>
    <p:sldId id="485" r:id="rId8"/>
    <p:sldId id="590" r:id="rId9"/>
    <p:sldId id="591" r:id="rId10"/>
    <p:sldId id="592" r:id="rId11"/>
    <p:sldId id="578" r:id="rId12"/>
    <p:sldId id="579" r:id="rId13"/>
    <p:sldId id="580" r:id="rId14"/>
  </p:sldIdLst>
  <p:sldSz cx="9144000" cy="6858000"/>
  <p:notesSz cx="6699250" cy="983615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loop="1" showNarration="1">
    <p:penClr>
      <a:schemeClr val="tx1"/>
    </p:penClr>
  </p:showPr>
  <p:extLst>
    <p:ext uri="smNativeData">
      <pr:smAppRevision xmlns:pr="smNativeData" xmlns="smNativeData" dt="1670776360" val="1032" revOS="4"/>
      <pr:smFileRevision xmlns:pr="smNativeData" xmlns="smNativeData" dt="1670776360" val="0"/>
      <pr:guideOptions xmlns:pr="smNativeData" xmlns="smNativeData" dt="1670776360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Grid="0">
      <p:cViewPr varScale="1">
        <p:scale>
          <a:sx n="63" d="100"/>
          <a:sy n="63" d="100"/>
        </p:scale>
        <p:origin x="3306" y="209"/>
      </p:cViewPr>
      <p:guideLst x="0" y="0">
        <p:guide orient="horz" pos="4319"/>
        <p:guide pos="265"/>
        <p:guide pos="1932"/>
        <p:guide pos="5418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00"/>
        <a:sy n="1" d="100"/>
      </p:scale>
      <p:origin x="0" y="0"/>
    </p:cViewPr>
  </p:sorterViewPr>
  <p:notesViewPr>
    <p:cSldViewPr snapToGrid="0">
      <p:cViewPr>
        <p:scale>
          <a:sx n="63" d="100"/>
          <a:sy n="63" d="100"/>
        </p:scale>
        <p:origin x="3306" y="209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jAAAAEYAAACMAAAAR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B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C1EQAANwMAABAAAAAmAAAACAAAAL+fAAD//8EB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878455" cy="522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t">
            <a:prstTxWarp prst="textNoShape">
              <a:avLst/>
            </a:prstTxWarp>
          </a:bodyPr>
          <a:lstStyle>
            <a:lvl1pPr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jAAAAEYAAACMAAAAR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L2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RcAAAAAAABPKQAANwMAABAAAAAmAAAACAAAAL+fAAD//8EBMAAAABQAAAAAAAAAAAD//wAAAQAAAP//AAABAA=="/>
              </a:ext>
            </a:extLst>
          </p:cNvSpPr>
          <p:nvPr>
            <p:ph type="dt" sz="quarter" idx="1"/>
          </p:nvPr>
        </p:nvSpPr>
        <p:spPr>
          <a:xfrm>
            <a:off x="3762375" y="0"/>
            <a:ext cx="2952750" cy="522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t">
            <a:prstTxWarp prst="textNoShape">
              <a:avLst/>
            </a:prstTxWarp>
          </a:bodyPr>
          <a:lstStyle>
            <a:lvl1pPr algn="r"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KAaWYxMAAAAlAAAAZAAAAA0AAAAAjAAAAEYAAACMAAAAR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Fs5AAC1EQAAkTwAABAAAAAmAAAACAAAAL+fAAD//8EBMAAAABQAAAAAAAAAAAD//wAAAQAAAP//AAABAA=="/>
              </a:ext>
            </a:extLst>
          </p:cNvSpPr>
          <p:nvPr>
            <p:ph type="ftr" sz="quarter" idx="2"/>
          </p:nvPr>
        </p:nvSpPr>
        <p:spPr>
          <a:xfrm>
            <a:off x="0" y="9323705"/>
            <a:ext cx="2878455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b">
            <a:prstTxWarp prst="textNoShape">
              <a:avLst/>
            </a:prstTxWarp>
          </a:bodyPr>
          <a:lstStyle>
            <a:lvl1pPr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="smNativeData" val="SMDATA_16_KAaWYxMAAAAlAAAAZAAAAA0AAAAAjAAAAEYAAACMAAAAR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EAL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RcAAFs5AABPKQAAkTwAABAAAAAmAAAACAAAAL+fAAD//8EBMAAAABQAAAAAAAAAAAD//wAAAQAAAP//AAABAA=="/>
              </a:ext>
            </a:extLst>
          </p:cNvSpPr>
          <p:nvPr>
            <p:ph type="sldNum" sz="quarter" idx="3"/>
          </p:nvPr>
        </p:nvSpPr>
        <p:spPr>
          <a:xfrm>
            <a:off x="3762375" y="9323705"/>
            <a:ext cx="2952750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b">
            <a:prstTxWarp prst="textNoShape">
              <a:avLst/>
            </a:prstTxWarp>
          </a:bodyPr>
          <a:lstStyle>
            <a:lvl1pPr algn="r"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0513AB08-46E8-465D-A6AB-B008E5E550E5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DaEQAABwMAABAAAAAmAAAACAAAAL+fAAD//8EB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>
            <a:lvl1pPr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AAAAAA2KQAABwMAABAAAAAmAAAACAAAAL+fAAD//8EBMAAAABQAAAAAAAAAAAD//wAAAQAAAP//AAABAA=="/>
              </a:ext>
            </a:extLst>
          </p:cNvSpPr>
          <p:nvPr>
            <p:ph type="dt" idx="1"/>
          </p:nvPr>
        </p:nvSpPr>
        <p:spPr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>
            <a:lvl1pPr algn="r"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hy2Q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PAAD//8EBMAAAABQAAAAAAAAAAAD//wAAAQAAAP//AAABAA=="/>
              </a:ext>
            </a:extLst>
          </p:cNvSpPr>
          <p:nvPr>
            <p:ph type="sldImg" idx="2"/>
          </p:nvPr>
        </p:nvSpPr>
        <p:spPr>
          <a:xfrm>
            <a:off x="890905" y="738505"/>
            <a:ext cx="4919345" cy="36893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L8fAAD//8EBMAAAABQAAAAAAAAAAAD//wAAAQAAAP//AAABAA=="/>
              </a:ext>
            </a:extLst>
          </p:cNvSpPr>
          <p:nvPr>
            <p:ph type="body" idx="3"/>
          </p:nvPr>
        </p:nvSpPr>
        <p:spPr>
          <a:xfrm>
            <a:off x="894080" y="4672330"/>
            <a:ext cx="4911725" cy="4425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gb"/>
              <a:t>Klicken Sie, um die Formate des Vorlagentextes zu bearbeiten</a:t>
            </a:r>
            <a:endParaRPr lang="en-gb"/>
          </a:p>
          <a:p>
            <a:pPr lvl="1">
              <a:defRPr lang="de-de"/>
            </a:pPr>
            <a:r>
              <a:rPr lang="en-gb"/>
              <a:t>Zweite Ebene</a:t>
            </a:r>
            <a:endParaRPr lang="en-gb"/>
          </a:p>
          <a:p>
            <a:pPr lvl="2">
              <a:defRPr lang="de-de"/>
            </a:pPr>
            <a:r>
              <a:rPr lang="en-gb"/>
              <a:t>Dritte Ebene</a:t>
            </a:r>
            <a:endParaRPr lang="en-gb"/>
          </a:p>
          <a:p>
            <a:pPr lvl="3">
              <a:defRPr lang="de-de"/>
            </a:pPr>
            <a:r>
              <a:rPr lang="en-gb"/>
              <a:t>Vierte Ebene</a:t>
            </a:r>
            <a:endParaRPr lang="en-gb"/>
          </a:p>
          <a:p>
            <a:pPr lvl="4">
              <a:defRPr lang="de-de"/>
            </a:pPr>
            <a:r>
              <a:rPr lang="en-gb"/>
              <a:t>Fünfte Ebene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0Lg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H45AADaEQAAgjwAABAAAAAmAAAACAAAAL+fAAD//8EBMAAAABQAAAAAAAAAAAD//wAAAQAAAP//AAABAA=="/>
              </a:ext>
            </a:extLst>
          </p:cNvSpPr>
          <p:nvPr>
            <p:ph type="ftr" sz="quarter" idx="4"/>
          </p:nvPr>
        </p:nvSpPr>
        <p:spPr>
          <a:xfrm>
            <a:off x="0" y="9345930"/>
            <a:ext cx="2901950" cy="49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b">
            <a:prstTxWarp prst="textNoShape">
              <a:avLst/>
            </a:prstTxWarp>
          </a:bodyPr>
          <a:lstStyle>
            <a:lvl1pPr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L+fAAD//8EB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b">
            <a:prstTxWarp prst="textNoShape">
              <a:avLst/>
            </a:prstTxWarp>
          </a:bodyPr>
          <a:lstStyle>
            <a:lvl1pPr algn="r"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05138BD6-98E8-467D-A6AB-6E28C5E5503B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FTYQ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AEF2-BCE8-4658-A6AB-4A0DE0E5501F}" type="slidenum">
              <a:rPr lang="en-gb"/>
              <a:t>1</a:t>
            </a:fld>
            <a:endParaRPr lang="en-gb"/>
          </a:p>
        </p:txBody>
      </p:sp>
      <p:sp>
        <p:nvSpPr>
          <p:cNvPr id="3" name="Rectangle 1026"/>
          <p:cNvSpPr>
            <a:spLocks noGrp="1" noChangeArrowheads="1"/>
            <a:extLst>
              <a:ext uri="smNativeData">
                <pr:smNativeData xmlns:pr="smNativeData" xmlns="smNativeData" val="SMDATA_16_KAa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QSMA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AAAA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  <p:sp>
        <p:nvSpPr>
          <p:cNvPr id="4" name="Rectangle 1027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wAAAAAAAAA0KQAA5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1905" y="0"/>
            <a:ext cx="6696075" cy="50228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j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FC80-CEE8-460A-A6AB-385FB2E5506D}" type="slidenum">
              <a:rPr lang="en-gb"/>
              <a:t>2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NT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T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OX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BD56-18E8-464B-A6AB-EE1EF3E550BB}" type="slidenum">
              <a:rPr lang="en-gb"/>
              <a:t>3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DDE3-ADE8-462B-A6AB-5B7E93E5500E}" type="slidenum">
              <a:rPr lang="en-gb"/>
              <a:t>4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E78F-C1E8-4611-A6AB-3744A9E55062}" type="slidenum">
              <a:rPr lang="en-gb"/>
              <a:t>5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KAa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80E7-A9E8-4676-A6AB-5F23CEE5500A}" type="slidenum">
              <a:rPr lang="en-gb"/>
              <a:t>6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13B11B-55E8-4647-A6AB-A312FFE550F6}" type="slidenum">
              <a:rPr lang="en-gb"/>
              <a:t>7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 type="title" preserve="1">
  <p:cSld name="Титульный слайд">
    <p:bg>
      <p:bgPr>
        <a:blipFill>
          <a:blip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gQAAO0NAAD+MQAAEhYAABAAAAAmAAAACAAAAI2AAAAAAAAAMAAAABQAAAAAAAAAAAD//wAAAQAAAP//AAABAA=="/>
              </a:ext>
            </a:extLst>
          </p:cNvSpPr>
          <p:nvPr>
            <p:ph type="ctrTitle" sz="quarter"/>
          </p:nvPr>
        </p:nvSpPr>
        <p:spPr>
          <a:xfrm>
            <a:off x="811530" y="2263775"/>
            <a:ext cx="7315200" cy="132397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lnSpc>
                <a:spcPct val="115000"/>
              </a:lnSpc>
              <a:defRPr lang="de-de" sz="4000" i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gQAAI4XAAAKMgAAHx0AABAAAAAmAAAACAAAAD2AAAAAAAAAMAAAABQAAAAAAAAAAAD//wAAAQAAAP//AAABAA=="/>
              </a:ext>
            </a:extLst>
          </p:cNvSpPr>
          <p:nvPr>
            <p:ph type="subTitle" sz="quarter" idx="1"/>
          </p:nvPr>
        </p:nvSpPr>
        <p:spPr>
          <a:xfrm>
            <a:off x="811530" y="3829050"/>
            <a:ext cx="7322820" cy="9048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None/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AutoShape 9"/>
          <p:cNvSpPr>
            <a:extLst>
              <a:ext uri="smNativeData">
                <pr:smNativeData xmlns:pr="smNativeData" xmlns="smNativeData" val="SMDATA_16_KAaWYxMAAAAlAAAAyQAAAA0AAAAAkAAAAEgAAACQAAAASAAAAAAAAAABAAAAAgAAAAEAAABQAAAAGC4vy7Tn5j8UP8bctYTgPwAAAAAAAOA/AAAAAAAA4D8AAAAAAADgPwAAAAAAAOA/AAAAAAAA4D8AAAAAAADgPwAAAAAAAOA/AAAAAAAA4D8CAAAAjAAAAAEAAAADAAAAt7e3ANvb2wAAAAAAYwAAAAAAAAAAAAAAAAAAAAAAAAAAAAAAeAAAAAEAAABAAAAAZAAAAAAAAABoAQ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EAAAAAAAAAAAAAAAAAAAAAAAAAECcAABAnAAAAAAAAAAAAAAAAAAAAAABiAAAAAAAAAAAAAAAAAAAAABQAAAAAAAAAwMD/AAAAAAAAAAAAAAAAAAAAAABkAAAAAAAAAH9/fwAKAAAAIgAAABgAAAAAAAAAAAAAAAAAAAAAAAAAAAAAAAAAAAAkAAAAJAAAAAAAAAAHAAAAAAAAAAAAAAAAAAAAAAAAAAAAAAAAAAAAf39/ACUAAABYAAAAAAAAAAAAAAAAAAAAAAAAAAAAAAAAAAAAAAAAAAAAAAAAAAAAAAAAAAAAAAA/AAAAAAAAAKCGAQAAAAAAAAAAAAAAAAAMAAAAAQAAAAAAAAAAAAAAAAAAAB8AAABUAAAAt7e3ANvb2wAAAAAAAAAAAAAAAAAAAAAAAAAAAAAAAAAAAAAAAAAAAAAAAAJ/f38AtUEsA8zMzADAwP8Af39/AAAAAAAAAAAAAAAAAAAAAAAAAAAAIQAAABgAAAAUAAAA8SAAAFUmAAClJgAAfykAABAgAAAmAAAACAAAAP//////////MAAAABQAAAAAAAAAHkv//wAAAQDbe///JYQAAA=="/>
              </a:ext>
            </a:extLst>
          </p:cNvSpPr>
          <p:nvPr/>
        </p:nvSpPr>
        <p:spPr>
          <a:xfrm rot="10800000">
            <a:off x="5354955" y="6231255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flip="none" rotWithShape="1">
            <a:gsLst>
              <a:gs pos="0">
                <a:srgbClr val="B7B7B7"/>
              </a:gs>
              <a:gs pos="100000">
                <a:srgbClr val="DBDBDB">
                  <a:alpha val="2000"/>
                </a:srgbClr>
              </a:gs>
            </a:gsLst>
            <a:lin ang="0" scaled="0"/>
            <a:tileRect/>
          </a:gradFill>
          <a:ln>
            <a:noFill/>
          </a:ln>
          <a:effectLst/>
        </p:spPr>
        <p:txBody>
          <a:bodyPr rot="10800000" vert="horz" wrap="none" lIns="91440" tIns="45720" rIns="91440" bIns="45720" numCol="1" spcCol="215900" anchor="ctr"/>
          <a:lstStyle/>
          <a:p>
            <a:pPr algn="ctr">
              <a:defRPr lang="de-de"/>
            </a:pPr>
            <a:r>
              <a:rPr lang="de-de" sz="1400">
                <a:solidFill>
                  <a:schemeClr val="bg1"/>
                </a:solidFill>
              </a:rPr>
              <a:t>Ihr Logo</a:t>
            </a:r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A13A-74E8-4657-A6AB-8202EFE550D7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M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gAAFkGAADpNAAApSMAABAAAAAmAAAACAAAAAMAAAAAAAAAMAAAABQAAAAAAAAAAAD//wAAAQAAAP//AAABAA=="/>
              </a:ext>
            </a:extLst>
          </p:cNvSpPr>
          <p:nvPr>
            <p:ph type="title"/>
          </p:nvPr>
        </p:nvSpPr>
        <p:spPr>
          <a:xfrm>
            <a:off x="6556375" y="1031875"/>
            <a:ext cx="2044700" cy="4762500"/>
          </a:xfrm>
        </p:spPr>
        <p:txBody>
          <a:bodyPr vert="vert" wrap="square" lIns="0" tIns="45720" rIns="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BlJwAApSM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419100" y="1031875"/>
            <a:ext cx="5984875" cy="4762500"/>
          </a:xfrm>
        </p:spPr>
        <p:txBody>
          <a:bodyPr vert="vert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HiyQ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F91F-51E8-460F-A6AB-A75AB7E550F2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9330-7EE8-4665-A6AB-8830DDE550DD}" type="slidenum">
              <a:rPr lang="de-de"/>
              <a:t>2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AGAAAAAAAAAMAAAABQAAAAAAAAAAAD//wAAAQAAAP//AAABAA=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/>
          <a:lstStyle>
            <a:lvl1pPr algn="l">
              <a:defRPr lang="de-de" sz="4000" b="1" cap="all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 cap="all"/>
            </a:pPr>
            <a:r>
              <a:rPr lang="ru-ru" cap="all"/>
              <a:t>Образец заголовка</a:t>
            </a:r>
            <a:endParaRPr lang="be-by" cap="all"/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IRAABCNAAAHBs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0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600"/>
            </a:lvl3pPr>
            <a:lvl4pPr marL="1371600" indent="0">
              <a:buNone/>
              <a:defRPr lang="de-de" sz="1400"/>
            </a:lvl4pPr>
            <a:lvl5pPr marL="1828800" indent="0">
              <a:buNone/>
              <a:defRPr lang="de-de" sz="1400"/>
            </a:lvl5pPr>
            <a:lvl6pPr marL="2286000" indent="0">
              <a:buNone/>
              <a:defRPr lang="de-de" sz="1400"/>
            </a:lvl6pPr>
            <a:lvl7pPr marL="2743200" indent="0">
              <a:buNone/>
              <a:defRPr lang="de-de" sz="1400"/>
            </a:lvl7pPr>
            <a:lvl8pPr marL="3200400" indent="0">
              <a:buNone/>
              <a:defRPr lang="de-de" sz="1400"/>
            </a:lvl8pPr>
            <a:lvl9pPr marL="3657600" indent="0">
              <a:buNone/>
              <a:defRPr lang="de-de" sz="14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DA12-5CE8-462C-A6AB-AA7994E550F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BJGwAApSM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424180" y="1755775"/>
            <a:ext cx="4011295" cy="4038600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  <a:lvl6pPr>
              <a:defRPr lang="de-de" sz="1800"/>
            </a:lvl6pPr>
            <a:lvl7pPr>
              <a:defRPr lang="de-de" sz="1800"/>
            </a:lvl7pPr>
            <a:lvl8pPr>
              <a:defRPr lang="de-de" sz="1800"/>
            </a:lvl8pPr>
            <a:lvl9pPr>
              <a:defRPr lang="de-de" sz="18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wAAM0KAADpNAAApSM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87875" y="1755775"/>
            <a:ext cx="4013200" cy="4038600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  <a:lvl6pPr>
              <a:defRPr lang="de-de" sz="1800"/>
            </a:lvl6pPr>
            <a:lvl7pPr>
              <a:defRPr lang="de-de" sz="1800"/>
            </a:lvl7pPr>
            <a:lvl8pPr>
              <a:defRPr lang="de-de" sz="1800"/>
            </a:lvl8pPr>
            <a:lvl9pPr>
              <a:defRPr lang="de-de" sz="18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F258-16E8-4604-A6AB-E051BCE550B5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EBAABwNQAAuQgAAB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</p:spPr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IJAACrGwAAYQ0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rGw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  <a:lvl6pPr>
              <a:defRPr lang="de-de" sz="1600"/>
            </a:lvl6pPr>
            <a:lvl7pPr>
              <a:defRPr lang="de-de" sz="1600"/>
            </a:lvl7pPr>
            <a:lvl8pPr>
              <a:defRPr lang="de-de" sz="1600"/>
            </a:lvl8pPr>
            <a:lvl9pPr>
              <a:defRPr lang="de-de" sz="16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HIJAABwNQAAYQ0AABAAAAAmAAAACAAAAIGAAAAAAAAAMAAAABQAAAAAAAAAAAD//wAAAQAAAP//AAABAA==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GENAABwNQAAsCUAABAAAAAmAAAACAAAAAGAAAAAAAAAMAAAABQAAAAAAAAAAAD//wAAAQAAAP//AAABAA==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  <a:lvl6pPr>
              <a:defRPr lang="de-de" sz="1600"/>
            </a:lvl6pPr>
            <a:lvl7pPr>
              <a:defRPr lang="de-de" sz="1600"/>
            </a:lvl7pPr>
            <a:lvl8pPr>
              <a:defRPr lang="de-de" sz="1600"/>
            </a:lvl8pPr>
            <a:lvl9pPr>
              <a:defRPr lang="de-de" sz="16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7" name="Нижний колонтитул 6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9BD2-9CE8-466D-A6AB-6A38D5E5503F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D86F-21E8-462E-A6AB-D77B96E55082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CE78-36E8-4638-A6AB-C06D80E5509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l"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de-de" sz="3200"/>
            </a:lvl1pPr>
            <a:lvl2pPr>
              <a:defRPr lang="de-de" sz="2800"/>
            </a:lvl2pPr>
            <a:lvl3pPr>
              <a:defRPr lang="de-de" sz="2400"/>
            </a:lvl3pPr>
            <a:lvl4pPr>
              <a:defRPr lang="de-de" sz="2000"/>
            </a:lvl4pPr>
            <a:lvl5pPr>
              <a:defRPr lang="de-de" sz="2000"/>
            </a:lvl5pPr>
            <a:lvl6pPr>
              <a:defRPr lang="de-de" sz="2000"/>
            </a:lvl6pPr>
            <a:lvl7pPr>
              <a:defRPr lang="de-de" sz="2000"/>
            </a:lvl7pPr>
            <a:lvl8pPr>
              <a:defRPr lang="de-de" sz="2000"/>
            </a:lvl8pPr>
            <a:lvl9pPr>
              <a:defRPr lang="de-de" sz="20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de-de" sz="1400"/>
            </a:lvl1pPr>
            <a:lvl2pPr marL="457200" indent="0">
              <a:buNone/>
              <a:defRPr lang="de-de" sz="1200"/>
            </a:lvl2pPr>
            <a:lvl3pPr marL="914400" indent="0">
              <a:buNone/>
              <a:defRPr lang="de-de" sz="1000"/>
            </a:lvl3pPr>
            <a:lvl4pPr marL="1371600" indent="0">
              <a:buNone/>
              <a:defRPr lang="de-de" sz="900"/>
            </a:lvl4pPr>
            <a:lvl5pPr marL="1828800" indent="0">
              <a:buNone/>
              <a:defRPr lang="de-de" sz="900"/>
            </a:lvl5pPr>
            <a:lvl6pPr marL="2286000" indent="0">
              <a:buNone/>
              <a:defRPr lang="de-de" sz="900"/>
            </a:lvl6pPr>
            <a:lvl7pPr marL="2743200" indent="0">
              <a:buNone/>
              <a:defRPr lang="de-de" sz="900"/>
            </a:lvl7pPr>
            <a:lvl8pPr marL="3200400" indent="0">
              <a:buNone/>
              <a:defRPr lang="de-de" sz="900"/>
            </a:lvl8pPr>
            <a:lvl9pPr marL="3657600" indent="0">
              <a:buNone/>
              <a:defRPr lang="de-de" sz="9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C728-66E8-4631-A6AB-906489E550C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IgdAADHLAAABSE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l"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MUDAADHLAAAFR0AABAAAAAmAAAACAAAAAGAAAAAAAAAMAAAABQAAAAAAAAAAAD//wAAAQAAAP//AAABAA==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lang="de-de" sz="3200"/>
            </a:lvl1pPr>
            <a:lvl2pPr marL="457200" indent="0">
              <a:buNone/>
              <a:defRPr lang="de-de" sz="2800"/>
            </a:lvl2pPr>
            <a:lvl3pPr marL="914400" indent="0">
              <a:buNone/>
              <a:defRPr lang="de-de" sz="2400"/>
            </a:lvl3pPr>
            <a:lvl4pPr marL="1371600" indent="0">
              <a:buNone/>
              <a:defRPr lang="de-de" sz="2000"/>
            </a:lvl4pPr>
            <a:lvl5pPr marL="1828800" indent="0">
              <a:buNone/>
              <a:defRPr lang="de-de" sz="2000"/>
            </a:lvl5pPr>
            <a:lvl6pPr marL="2286000" indent="0">
              <a:buNone/>
              <a:defRPr lang="de-de" sz="2000"/>
            </a:lvl6pPr>
            <a:lvl7pPr marL="2743200" indent="0">
              <a:buNone/>
              <a:defRPr lang="de-de" sz="2000"/>
            </a:lvl7pPr>
            <a:lvl8pPr marL="3200400" indent="0">
              <a:buNone/>
              <a:defRPr lang="de-de" sz="2000"/>
            </a:lvl8pPr>
            <a:lvl9pPr marL="3657600" indent="0">
              <a:buNone/>
              <a:defRPr lang="de-de" sz="2000"/>
            </a:lvl9pPr>
          </a:lstStyle>
          <a:p>
            <a:pPr>
              <a:defRPr lang="de-de"/>
            </a:pPr>
            <a:endParaRPr lang="be-by"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AUhAADHLAAA+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de-de" sz="1400"/>
            </a:lvl1pPr>
            <a:lvl2pPr marL="457200" indent="0">
              <a:buNone/>
              <a:defRPr lang="de-de" sz="1200"/>
            </a:lvl2pPr>
            <a:lvl3pPr marL="914400" indent="0">
              <a:buNone/>
              <a:defRPr lang="de-de" sz="1000"/>
            </a:lvl3pPr>
            <a:lvl4pPr marL="1371600" indent="0">
              <a:buNone/>
              <a:defRPr lang="de-de" sz="900"/>
            </a:lvl4pPr>
            <a:lvl5pPr marL="1828800" indent="0">
              <a:buNone/>
              <a:defRPr lang="de-de" sz="900"/>
            </a:lvl5pPr>
            <a:lvl6pPr marL="2286000" indent="0">
              <a:buNone/>
              <a:defRPr lang="de-de" sz="900"/>
            </a:lvl6pPr>
            <a:lvl7pPr marL="2743200" indent="0">
              <a:buNone/>
              <a:defRPr lang="de-de" sz="900"/>
            </a:lvl7pPr>
            <a:lvl8pPr marL="3200400" indent="0">
              <a:buNone/>
              <a:defRPr lang="de-de" sz="900"/>
            </a:lvl8pPr>
            <a:lvl9pPr marL="3657600" indent="0">
              <a:buNone/>
              <a:defRPr lang="de-de" sz="9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C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AD1C-52E8-465B-A6AB-A40EE3E550F1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L8fAAD//8EB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L8fAAD//8EBMAAAABQAAAAAAAAAAAD//wAAAQAAAP//AAABAA=="/>
              </a:ext>
            </a:extLst>
          </p:cNvSpPr>
          <p:nvPr>
            <p:ph type="body" idx="1"/>
          </p:nvPr>
        </p:nvSpPr>
        <p:spPr>
          <a:xfrm>
            <a:off x="424180" y="1755775"/>
            <a:ext cx="8176895" cy="403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 lang="de-de"/>
            </a:pPr>
            <a:r>
              <a:rPr lang="en-us"/>
              <a:t>Second level</a:t>
            </a:r>
            <a:endParaRPr lang="en-us"/>
          </a:p>
          <a:p>
            <a:pPr lvl="2">
              <a:defRPr lang="de-de"/>
            </a:pPr>
            <a:r>
              <a:rPr lang="en-us"/>
              <a:t>Third level</a:t>
            </a:r>
            <a:endParaRPr lang="en-us"/>
          </a:p>
          <a:p>
            <a:pPr lvl="3">
              <a:defRPr lang="de-de"/>
            </a:pPr>
            <a:r>
              <a:rPr lang="en-us"/>
              <a:t>Fourth level</a:t>
            </a:r>
            <a:endParaRPr lang="en-us"/>
          </a:p>
          <a:p>
            <a:pPr lvl="4">
              <a:defRPr lang="de-de"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L+fAAD//8EBMAAAABQAAAAAAAAAAAD//wAAAQAAAP//AAABAA=="/>
              </a:ext>
            </a:extLst>
          </p:cNvSpPr>
          <p:nvPr>
            <p:ph type="ftr" sz="quarter" idx="3"/>
          </p:nvPr>
        </p:nvSpPr>
        <p:spPr>
          <a:xfrm>
            <a:off x="200025" y="6437630"/>
            <a:ext cx="304800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be-by" sz="1000">
                <a:solidFill>
                  <a:schemeClr val="bg1"/>
                </a:solidFill>
              </a:defRPr>
            </a:lvl1pPr>
            <a:lvl2pPr>
              <a:defRPr lang="be-by"/>
            </a:lvl2pPr>
            <a:lvl3pPr>
              <a:defRPr lang="be-by"/>
            </a:lvl3pPr>
            <a:lvl4pPr>
              <a:defRPr lang="be-by"/>
            </a:lvl4pPr>
            <a:lvl5pPr>
              <a:defRPr lang="be-by"/>
            </a:lvl5pPr>
            <a:lvl6pPr>
              <a:defRPr lang="be-by"/>
            </a:lvl6pPr>
            <a:lvl7pPr>
              <a:defRPr lang="be-by"/>
            </a:lvl7pPr>
            <a:lvl8pPr>
              <a:defRPr lang="be-by"/>
            </a:lvl8pPr>
            <a:lvl9pPr>
              <a:defRPr lang="be-by"/>
            </a:lvl9pPr>
          </a:lstStyle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1383A3-EDE8-4675-A6AB-1B20CDE5504E}" type="slidenum">
              <a:rPr lang="de-de"/>
              <a:t>2</a:t>
            </a:fld>
            <a:endParaRPr lang="de-de"/>
          </a:p>
        </p:txBody>
      </p:sp>
      <p:sp>
        <p:nvSpPr>
          <p:cNvPr id="5" name="AutoShape 14"/>
          <p:cNvSpPr>
            <a:extLst>
              <a:ext uri="smNativeData">
                <pr:smNativeData xmlns:pr="smNativeData" xmlns="smNativeData" val="SMDATA_16_KAaWYxMAAAAlAAAAyQAAAA0AAAAAkAAAAEgAAACQAAAASAAAAAAAAAABAAAAAgAAAAEAAABQAAAAGC4vy7Tn5j8UP8bctYTgPwAAAAAAAOA/AAAAAAAA4D8AAAAAAADgPwAAAAAAAOA/AAAAAAAA4D8AAAAAAADgPwAAAAAAAOA/AAAAAAAA4D8CAAAAjAAAAAEAAAADAAAAt7e3ANvb2wAAAAAAYwAAAAAAAAAAAAAAAAAAAAAAAAAAAAAAeAAAAAEAAABAAAAAZAAAAAAAAABoAQ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EAAAAAAAAAAAAAAAAAAAAAAAAAECcAABAnAAAAAAAAAAAAAAAAAAAAAABiAAAAAAAAAAAAAAAAAAAAABQAAAAAAAAAwMD/AAAAAAAAAAAAAAAAAAAAAABkAAAAAAAAAH9/fwAKAAAAIgAAABgAAAAAAAAAAAAAAAAAAAAAAAAAAAAAAAAAAAAkAAAAJAAAAAAAAAAHAAAAAAAAAAAAAAAAAAAAAAAAAAAAAAAAAAAAf39/ACUAAABYAAAAAAAAAAAAAAAAAAAAAAAAAAAAAAAAAAAAAAAAAAAAAAAAAAAAAAAAAAAAAAA/AAAAAAAAAKCGAQAAAAAAAAAAAAAAAAAMAAAAAQAAAAAAAAAAAAAAAAAAAB8AAABUAAAAt7e3ANvb2wAAAAAAAAAAAAAAAAAAAAAAAAAAAAAAAAAAAAAAAAAAAAAAAAJ/f38AtUEsA8zMzADAwP8Af39/AAAAAAAAAAAAAAAAAAAAAAAAAAAAIQAAABgAAAAUAAAA8SAAAFUmAAClJgAAfykAABAgAAAmAAAACAAAAP//////////MAAAABQAAAAAAAAAHkv//wAAAQDbe///JYQAAA=="/>
              </a:ext>
            </a:extLst>
          </p:cNvSpPr>
          <p:nvPr/>
        </p:nvSpPr>
        <p:spPr>
          <a:xfrm rot="10800000">
            <a:off x="5354955" y="6231255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flip="none" rotWithShape="1">
            <a:gsLst>
              <a:gs pos="0">
                <a:srgbClr val="B7B7B7"/>
              </a:gs>
              <a:gs pos="100000">
                <a:srgbClr val="DBDBDB">
                  <a:alpha val="2000"/>
                </a:srgbClr>
              </a:gs>
            </a:gsLst>
            <a:lin ang="0" scaled="0"/>
            <a:tileRect/>
          </a:gradFill>
          <a:ln>
            <a:noFill/>
          </a:ln>
          <a:effectLst/>
        </p:spPr>
        <p:txBody>
          <a:bodyPr rot="10800000" vert="horz" wrap="none" lIns="91440" tIns="45720" rIns="91440" bIns="45720" numCol="1" spcCol="215900" anchor="ctr"/>
          <a:lstStyle/>
          <a:p>
            <a:pPr algn="ctr">
              <a:defRPr lang="de-de"/>
            </a:pPr>
            <a:r>
              <a:rPr lang="de-de" sz="1400">
                <a:solidFill>
                  <a:schemeClr val="bg1"/>
                </a:solidFill>
              </a:rPr>
              <a:t>Your Logo</a:t>
            </a:r>
            <a:endParaRPr lang="de-de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hf sldNum="0" hd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titleStyle>
    <p:bodyStyle>
      <a:lvl1pPr marL="347980" marR="0" indent="-347980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365125" marR="0" indent="333375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1149350" marR="0" indent="-433705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530350" marR="0" indent="-363855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878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23450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28022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32594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37166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8wIAAPgGAAD5NAAAHQ8AAA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479425" y="1132840"/>
            <a:ext cx="8131810" cy="13239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1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ТЕМА: Корпоративна культура та гостинність як основа конкурентоспроможності підприємств готельно-ресторанного господарства </a:t>
            </a:r>
          </a:p>
        </p:txBody>
      </p:sp>
      <p:sp>
        <p:nvSpPr>
          <p:cNvPr id="3" name="Rectangle 13"/>
          <p:cNvSpPr>
            <a:spLocks noGrp="1" noChangeArrowheads="1"/>
            <a:extLst>
              <a:ext uri="smNativeData">
                <pr:smNativeData xmlns:pr="smNativeData" xmlns="smNativeData" val="SMDATA_16_KAaW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Jh+KQ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/gQAAFURAAAKMgAA5hYAAAAAAAAmAAAACAAAAAE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811530" y="2817495"/>
            <a:ext cx="7322820" cy="9048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1. Поняття корпоративної культури підприємств готельно-ресторанного бізнесу </a:t>
            </a:r>
          </a:p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2. Формування корпоративної культури підприємств готельноресторанного бізнесу </a:t>
            </a:r>
          </a:p>
          <a:p>
            <a:pPr algn="just">
              <a:defRPr sz="20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3. Принципи формування конкурентоспроможності підприємств готельноресторанного бізнесу </a:t>
            </a: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v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Корпоративна культура</a:t>
            </a: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n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nAIAAM0KAADpNAAApSMAAA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424180" y="1755775"/>
            <a:ext cx="8176895" cy="4038600"/>
          </a:xfrm>
        </p:spPr>
        <p:txBody>
          <a:bodyPr/>
          <a:lstStyle/>
          <a:p>
            <a:pPr algn="just">
              <a:lnSpc>
                <a:spcPct val="90000"/>
              </a:lnSpc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b="1"/>
              <a:t>Корпоративна культура</a:t>
            </a:r>
            <a:r>
              <a:t> (англ. corporate culture) - це система цінностей та переконань, які розділяє кожен працівник фірми та яка передбачає його поведінку, обумовлює характер життєдіяльності організації.</a:t>
            </a: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:pr="smNativeData" xmlns="smNativeData" val="SMDATA_18_KAaW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B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CoRAACgFQAAYCsAAAAn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790190" y="3515360"/>
            <a:ext cx="4260850" cy="282448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r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Дослідники корпоративної культури пропонують наступні інструменти її трансформації та впливу на поведінку працівників: </a:t>
            </a:r>
          </a:p>
        </p:txBody>
      </p:sp>
      <p:sp>
        <p:nvSpPr>
          <p:cNvPr id="3" name="Rectangle 13"/>
          <p:cNvSpPr>
            <a:spLocks noGrp="1" noChangeArrowheads="1"/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X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VQIAAJYNAAACGwAAbiYAAA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379095" y="2208530"/>
            <a:ext cx="4011295" cy="4038600"/>
          </a:xfrm>
        </p:spPr>
        <p:txBody>
          <a:bodyPr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5" charset="2"/>
              <a:buChar char="p"/>
              <a:tabLst/>
              <a:defRPr sz="16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зміна об’єктів і предметів уваги з боку менеджера. Це один із найбільш сильних методів, оскільки своїми повторюваними діями менеджер дає знати працівникам, що є важливим і що очікується від них; </a:t>
            </a:r>
          </a:p>
          <a:p>
            <a:pPr marL="0" marR="0" indent="50419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зміна стилю управління кризою і конфліктом;  </a:t>
            </a:r>
          </a:p>
          <a:p>
            <a:pPr marL="0" marR="0" indent="50419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трансформація програм навчання. </a:t>
            </a:r>
          </a:p>
        </p:txBody>
      </p:sp>
      <p:pic>
        <p:nvPicPr>
          <p:cNvPr id="4" name="Rectangle 14"/>
          <p:cNvPicPr>
            <a:picLocks noGrp="1" noChangeArrowheads="1" noChangeAspect="1"/>
            <a:extLst>
              <a:ext uri="smNativeData">
                <pr:smNativeData xmlns:pr="smNativeData" xmlns="smNativeData" val="SMDATA_18_KAaWYxMAAAAlAAAAEQAAAC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Cf39/ALVBLAPMzMwAwMD/AH9/fwAAAAAAAAAAAAAAAAD///8AAAAAACEAAAAYAAAAFAAAABYcAABKDgAAmDYAACUiAAAAAAAAJgAAAAgAAAABgQAA/////zAAAAAUAAAAAAAAAAAA//8AAAEAAAD//wAAAQA="/>
              </a:ext>
            </a:extLst>
          </p:cNvPicPr>
          <p:nvPr>
            <p:ph type="clipArt" idx="2"/>
          </p:nvPr>
        </p:nvPicPr>
        <p:blipFill>
          <a:blip r:embed="rId3"/>
          <a:stretch>
            <a:fillRect/>
          </a:stretch>
        </p:blipFill>
        <p:spPr>
          <a:xfrm>
            <a:off x="4565650" y="2322830"/>
            <a:ext cx="4309110" cy="32277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b="1"/>
              <a:t>Гостинність</a:t>
            </a:r>
            <a:r>
              <a:t> - це якість обслуговування, що базується на рівні підготовки фахівця, досвіді, навчанні й внутрішній культурі</a:t>
            </a:r>
          </a:p>
        </p:txBody>
      </p:sp>
      <p:sp>
        <p:nvSpPr>
          <p:cNvPr id="3" name="Rectangle 3"/>
          <p:cNvSpPr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AIAAM4MAACiNQAAIhUAAAAAAAAmAAAACAAAAP//////////MAAAABQAAAAAAAAAAAD//wAAAQAAAP//AAABAA=="/>
              </a:ext>
            </a:extLst>
          </p:cNvSpPr>
          <p:nvPr/>
        </p:nvSpPr>
        <p:spPr>
          <a:xfrm>
            <a:off x="360680" y="2081530"/>
            <a:ext cx="8357870" cy="1353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Постійна увага приділяється </a:t>
            </a:r>
            <a:r>
              <a:rPr b="1" i="1"/>
              <a:t>зовнішньому вигляду</a:t>
            </a:r>
            <a:r>
              <a:t> - внутрішній розпорядок кожного готелю регламентує зовнішній вигляд своїх портьє, покоївок та інших співробітників.</a:t>
            </a:r>
          </a:p>
        </p:txBody>
      </p:sp>
      <p:sp>
        <p:nvSpPr>
          <p:cNvPr id="4" name="Rectangle 4"/>
          <p:cNvSpPr>
            <a:extLst>
              <a:ext uri="smNativeData">
                <pr:smNativeData xmlns:pr="smNativeData" xmlns="smNativeData" val="SMDATA_16_KAaWYxMAAAAlAAAAZAAAAA0AAAAAAAAAAAAAAAAAAAAAAAAAAAAAAAAB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2AIAAK8KAABCNgAAAA0AAAAAAAAmAAAACAAAAP//////////MAAAABQAAAAAAAAAAAD//wAAAQAAAP//AAABAA=="/>
              </a:ext>
            </a:extLst>
          </p:cNvSpPr>
          <p:nvPr/>
        </p:nvSpPr>
        <p:spPr>
          <a:xfrm>
            <a:off x="462280" y="1736725"/>
            <a:ext cx="8357870" cy="376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 defTabSz="802005">
              <a:tabLst/>
              <a:defRPr lang="de-de" sz="1600" b="1"/>
            </a:pPr>
          </a:p>
        </p:txBody>
      </p:sp>
      <p:sp>
        <p:nvSpPr>
          <p:cNvPr id="5" name="Rectangle 5"/>
          <p:cNvSpPr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AIAAIgYAACiNQAA3SAAAAAAAAAmAAAACAAAAP//////////MAAAABQAAAAAAAAAAAD//wAAAQAAAP//AAABAA=="/>
              </a:ext>
            </a:extLst>
          </p:cNvSpPr>
          <p:nvPr/>
        </p:nvSpPr>
        <p:spPr>
          <a:xfrm>
            <a:off x="360680" y="3987800"/>
            <a:ext cx="8357870" cy="1354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Один із головних напрямків формування корпоративної культури готелів - надання послуг більш високої якості в порівнянні з конкурентами, послуг, що повинні задовольнити і навіть перевершити очікування гостей.</a:t>
            </a:r>
          </a:p>
        </p:txBody>
      </p:sp>
      <p:sp>
        <p:nvSpPr>
          <p:cNvPr id="6" name="Rectangle 6"/>
          <p:cNvSpPr>
            <a:extLst>
              <a:ext uri="smNativeData">
                <pr:smNativeData xmlns:pr="smNativeData" xmlns="smNativeData" val="SMDATA_16_KAaWYxMAAAAlAAAAZAAAAA0AAAAAAAAAAAAAAAAAAAAAAAAAAAAAAAAB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2AIAAGoWAABCNgAAuhgAAAAAAAAmAAAACAAAAP//////////MAAAABQAAAAAAAAAAAD//wAAAQAAAP//AAABAA=="/>
              </a:ext>
            </a:extLst>
          </p:cNvSpPr>
          <p:nvPr/>
        </p:nvSpPr>
        <p:spPr>
          <a:xfrm>
            <a:off x="462280" y="3643630"/>
            <a:ext cx="8357870" cy="3759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 defTabSz="802005">
              <a:tabLst/>
              <a:defRPr lang="de-de" sz="1600" b="1"/>
            </a:p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Корпоративна культура: </a:t>
            </a:r>
          </a:p>
        </p:txBody>
      </p:sp>
      <p:sp>
        <p:nvSpPr>
          <p:cNvPr id="3" name="Rectangle 31"/>
          <p:cNvSpPr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/gEAANwKAACmGwAA0CAAAAAAAAAmAAAACAAAAP//////////MAAAABQAAAAAAAAAAAD//wAAAQAAAP//AAABAA=="/>
              </a:ext>
            </a:extLst>
          </p:cNvSpPr>
          <p:nvPr/>
        </p:nvSpPr>
        <p:spPr>
          <a:xfrm>
            <a:off x="323850" y="1765300"/>
            <a:ext cx="4170680" cy="3568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позитивна - фіксує значимість і важливість професійно-трудової діяльності фахівців сфери гостинності; 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- негативна - відображає ситуацію, коли становище на конкретному підприємстві сфери гостинності в цілому є позитивним, однак для окремого співробітника з точки зору його саморозвитку та самореалізації - невигідним. </a:t>
            </a: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:pr="smNativeData" xmlns="smNativeData" val="SMDATA_18_KAaW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O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A8eAABDDwAANDUAAJkg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886325" y="2480945"/>
            <a:ext cx="3762375" cy="28181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Фактори, що сприяють підтримці корпоративної культури: </a:t>
            </a:r>
          </a:p>
        </p:txBody>
      </p:sp>
      <p:sp>
        <p:nvSpPr>
          <p:cNvPr id="3" name="Rectangle 4"/>
          <p:cNvSpPr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vwIAAOELAADsLQAA1SEAAAAAAAAmAAAACAAAAP//////////MAAAABQAAAAAAAAAAAD//wAAAQAAAP//AAABAA=="/>
              </a:ext>
            </a:extLst>
          </p:cNvSpPr>
          <p:nvPr/>
        </p:nvSpPr>
        <p:spPr>
          <a:xfrm>
            <a:off x="446405" y="1931035"/>
            <a:ext cx="7018655" cy="3568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відбір персоналу; </a:t>
            </a:r>
          </a:p>
          <a:p>
            <a:pPr marL="0" marR="0" indent="50419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діяльність вищого керівного ланки; 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культурна адаптація і її основні стадії. </a:t>
            </a: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AaW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Основними умовами забезпечення конкурентоспроможності є: </a:t>
            </a:r>
          </a:p>
        </p:txBody>
      </p:sp>
      <p:sp>
        <p:nvSpPr>
          <p:cNvPr id="3" name="Rectangle 4"/>
          <p:cNvSpPr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0wIAAIMLAABUNAAA+B0AAAAAAAAmAAAACAAAAP//////////MAAAABQAAAAAAAAAAAD//wAAAQAAAP//AAABAA=="/>
              </a:ext>
            </a:extLst>
          </p:cNvSpPr>
          <p:nvPr/>
        </p:nvSpPr>
        <p:spPr>
          <a:xfrm>
            <a:off x="459105" y="1871345"/>
            <a:ext cx="8047355" cy="300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застосування наукових підходів до стратегічного менеджменту; </a:t>
            </a:r>
          </a:p>
          <a:p>
            <a:pPr marL="0" marR="0" indent="50419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- забезпечення єдності розвитку техніки, технології, економіки, управління; </a:t>
            </a:r>
          </a:p>
          <a:p>
            <a:pPr marL="0" marR="0" indent="50419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- застосування сучасних методів дослідження й розробок (програмно-цільове планування, теорія прийняття рішень і т.д.); </a:t>
            </a:r>
          </a:p>
          <a:p>
            <a:pPr marL="0" marR="0" indent="50419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- розгляд взаємозв'язків функцій управління будь-яким процесом на всіх стадіях життєвого циклу об'єкта; 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ru-ru"/>
            </a:pPr>
            <a:r>
              <a:rPr lang="de-de" sz="2000"/>
              <a:t>- формування системи заходів із забезпечення конкурентоспроможності різних об'єктів. </a:t>
            </a:r>
            <a:r>
              <a: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endParaRPr sz="140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" charset="-52"/>
              <a:ea typeface="Times New Roman" pitchFamily="1" charset="-52"/>
              <a:cs typeface="Times New Roman" pitchFamily="1" charset="-52"/>
            </a:endParaRPr>
          </a:p>
        </p:txBody>
      </p:sp>
      <p:sp>
        <p:nvSpPr>
          <p:cNvPr id="4" name="Rectangle 5"/>
          <p:cNvSpPr>
            <a:extLst>
              <a:ext uri="smNativeData">
                <pr:smNativeData xmlns:pr="smNativeData" xmlns="smNativeData" val="SMDATA_16_KAaW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RIAALQXAAC2NQAALiIAAAAAAAAmAAAACAAAAP//////////MAAAABQAAAAAAAAAAAD//wAAAQAAAP//AAABAA=="/>
              </a:ext>
            </a:extLst>
          </p:cNvSpPr>
          <p:nvPr/>
        </p:nvSpPr>
        <p:spPr>
          <a:xfrm>
            <a:off x="2962275" y="3853180"/>
            <a:ext cx="5768975" cy="17030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lang="ru-ru"/>
            </a:p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AaW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FFFFFF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Clipboard</dc:title>
  <dc:subject/>
  <dc:creator>PresentationPoint</dc:creator>
  <cp:keywords/>
  <dc:description/>
  <cp:lastModifiedBy>Olya</cp:lastModifiedBy>
  <cp:revision>0</cp:revision>
  <dcterms:created xsi:type="dcterms:W3CDTF">2004-11-16T16:03:16Z</dcterms:created>
  <dcterms:modified xsi:type="dcterms:W3CDTF">2022-12-11T16:32:40Z</dcterms:modified>
</cp:coreProperties>
</file>