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61" r:id="rId5"/>
  </p:sldMasterIdLst>
  <p:notesMasterIdLst>
    <p:notesMasterId r:id="rId6"/>
  </p:notesMasterIdLst>
  <p:handoutMasterIdLst>
    <p:handoutMasterId r:id="rId7"/>
  </p:handoutMasterIdLst>
  <p:sldIdLst>
    <p:sldId id="485" r:id="rId8"/>
    <p:sldId id="590" r:id="rId9"/>
    <p:sldId id="591" r:id="rId10"/>
    <p:sldId id="592" r:id="rId11"/>
    <p:sldId id="578" r:id="rId12"/>
    <p:sldId id="579" r:id="rId13"/>
    <p:sldId id="580" r:id="rId14"/>
  </p:sldIdLst>
  <p:sldSz cx="9144000" cy="6858000"/>
  <p:notesSz cx="6699250" cy="983615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loop="1" showNarration="1">
    <p:penClr>
      <a:schemeClr val="tx1"/>
    </p:penClr>
  </p:showPr>
  <p:extLst>
    <p:ext uri="smNativeData">
      <pr:smAppRevision xmlns:pr="smNativeData" xmlns="smNativeData" dt="1670776360" val="1032" revOS="4"/>
      <pr:smFileRevision xmlns:pr="smNativeData" xmlns="smNativeData" dt="1670776360" val="0"/>
      <pr:guideOptions xmlns:pr="smNativeData" xmlns="smNativeData" dt="1670776360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Grid="0">
      <p:cViewPr varScale="1">
        <p:scale>
          <a:sx n="63" d="100"/>
          <a:sy n="63" d="100"/>
        </p:scale>
        <p:origin x="3306" y="209"/>
      </p:cViewPr>
      <p:guideLst x="0" y="0">
        <p:guide orient="horz" pos="4319"/>
        <p:guide pos="265"/>
        <p:guide pos="1932"/>
        <p:guide pos="5418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" d="100"/>
        <a:sy n="1" d="100"/>
      </p:scale>
      <p:origin x="0" y="0"/>
    </p:cViewPr>
  </p:sorterViewPr>
  <p:notesViewPr>
    <p:cSldViewPr snapToGrid="0">
      <p:cViewPr>
        <p:scale>
          <a:sx n="63" d="100"/>
          <a:sy n="63" d="100"/>
        </p:scale>
        <p:origin x="3306" y="209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UB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C1EQAAN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878455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jAAAAEYAAACMAAAAR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jL2A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AAAAABPKQAANwMAABAAAAAmAAAACAAAAL+fAAD//8EBMAAAABQAAAAAAAAAAAD//wAAAQAAAP//AAABAA=="/>
              </a:ext>
            </a:extLst>
          </p:cNvSpPr>
          <p:nvPr>
            <p:ph type="dt" sz="quarter" idx="1"/>
          </p:nvPr>
        </p:nvSpPr>
        <p:spPr>
          <a:xfrm>
            <a:off x="3762375" y="0"/>
            <a:ext cx="2952750" cy="5226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t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AaW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Fs5AAC1EQAAkTwAABAAAAAmAAAACAAAAL+fAAD//8EBMAAAABQAAAAAAAAAAAD//wAAAQAAAP//AAABAA=="/>
              </a:ext>
            </a:extLst>
          </p:cNvSpPr>
          <p:nvPr>
            <p:ph type="ftr" sz="quarter" idx="2"/>
          </p:nvPr>
        </p:nvSpPr>
        <p:spPr>
          <a:xfrm>
            <a:off x="0" y="9323705"/>
            <a:ext cx="2878455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KAaWYxMAAAAlAAAAZAAAAA0AAAAAjAAAAEYAAACMAAAAR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EAL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JRcAAFs5AABPKQAAkTwAABAAAAAmAAAACAAAAL+fAAD//8EBMAAAABQAAAAAAAAAAAD//wAAAQAAAP//AAABAA=="/>
              </a:ext>
            </a:extLst>
          </p:cNvSpPr>
          <p:nvPr>
            <p:ph type="sldNum" sz="quarter" idx="3"/>
          </p:nvPr>
        </p:nvSpPr>
        <p:spPr>
          <a:xfrm>
            <a:off x="3762375" y="9323705"/>
            <a:ext cx="2952750" cy="521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900" tIns="44450" rIns="88900" bIns="44450" numCol="1" spcCol="215900" anchor="b">
            <a:prstTxWarp prst="textNoShape">
              <a:avLst/>
            </a:prstTxWarp>
          </a:bodyPr>
          <a:lstStyle>
            <a:lvl1pPr algn="r" defTabSz="889000">
              <a:tabLst/>
              <a:defRPr lang="de-de" sz="1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13AB08-46E8-465D-A6AB-B008E5E550E5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AAAAADaEQAABwMAABAAAAAmAAAACAAAAL+fAAD//8EB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AAAAAA2KQAABwMAABAAAAAmAAAACAAAAL+fAAD//8EBMAAAABQAAAAAAAAAAAD//wAAAQAAAP//AAABAA=="/>
              </a:ext>
            </a:extLst>
          </p:cNvSpPr>
          <p:nvPr>
            <p:ph type="dt" idx="1"/>
          </p:nvPr>
        </p:nvSpPr>
        <p:spPr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hy2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PAAD//8EBMAAAABQAAAAAAAAAAAD//wAAAQAAAP//AAABAA=="/>
              </a:ext>
            </a:extLst>
          </p:cNvSpPr>
          <p:nvPr>
            <p:ph type="sldImg" idx="2"/>
          </p:nvPr>
        </p:nvSpPr>
        <p:spPr>
          <a:xfrm>
            <a:off x="890905" y="738505"/>
            <a:ext cx="4919345" cy="368935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L8fAAD//8EBMAAAABQAAAAAAAAAAAD//wAAAQAAAP//AAABAA=="/>
              </a:ext>
            </a:extLst>
          </p:cNvSpPr>
          <p:nvPr>
            <p:ph type="body" idx="3"/>
          </p:nvPr>
        </p:nvSpPr>
        <p:spPr>
          <a:xfrm>
            <a:off x="894080" y="4672330"/>
            <a:ext cx="4911725" cy="4425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gb"/>
              <a:t>Klicken Sie, um die Formate des Vorlagentextes zu bearbeiten</a:t>
            </a:r>
            <a:endParaRPr lang="en-gb"/>
          </a:p>
          <a:p>
            <a:pPr lvl="1">
              <a:defRPr lang="de-de"/>
            </a:pPr>
            <a:r>
              <a:rPr lang="en-gb"/>
              <a:t>Zweite Ebene</a:t>
            </a:r>
            <a:endParaRPr lang="en-gb"/>
          </a:p>
          <a:p>
            <a:pPr lvl="2">
              <a:defRPr lang="de-de"/>
            </a:pPr>
            <a:r>
              <a:rPr lang="en-gb"/>
              <a:t>Dritte Ebene</a:t>
            </a:r>
            <a:endParaRPr lang="en-gb"/>
          </a:p>
          <a:p>
            <a:pPr lvl="3">
              <a:defRPr lang="de-de"/>
            </a:pPr>
            <a:r>
              <a:rPr lang="en-gb"/>
              <a:t>Vierte Ebene</a:t>
            </a:r>
            <a:endParaRPr lang="en-gb"/>
          </a:p>
          <a:p>
            <a:pPr lvl="4">
              <a:defRPr lang="de-de"/>
            </a:pPr>
            <a:r>
              <a:rPr lang="en-gb"/>
              <a:t>Fünfte Ebene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0Lg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AAAAAH45AADaEQAAgjwAABAAAAAmAAAACAAAAL+fAAD//8EB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L+fAAD//8EB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615" tIns="46990" rIns="94615" bIns="46990" numCol="1" spcCol="215900" anchor="b">
            <a:prstTxWarp prst="textNoShape">
              <a:avLst/>
            </a:prstTxWarp>
          </a:bodyPr>
          <a:lstStyle>
            <a:lvl1pPr algn="r" defTabSz="942975">
              <a:tabLst/>
              <a:defRPr lang="de-de" sz="13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05138BD6-98E8-467D-A6AB-6E28C5E5503B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Arial" pitchFamily="2" charset="-52"/>
        <a:ea typeface="Arial" pitchFamily="2" charset="-52"/>
        <a:cs typeface="Arial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FT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AEF2-BCE8-4658-A6AB-4A0DE0E5501F}" type="slidenum">
              <a:rPr lang="en-gb"/>
              <a:t>1</a:t>
            </a:fld>
            <a:endParaRPr lang="en-gb"/>
          </a:p>
        </p:txBody>
      </p:sp>
      <p:sp>
        <p:nvSpPr>
          <p:cNvPr id="3" name="Rectangle 1026"/>
          <p:cNvSpPr>
            <a:spLocks noGrp="1" noChangeArrowheads="1"/>
            <a:extLst>
              <a:ext uri="smNativeData">
                <pr:smNativeData xmlns:pr="smNativeData" xmlns="smNativeData" val="SMDATA_16_KAa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QSMA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AAAA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  <p:sp>
        <p:nvSpPr>
          <p:cNvPr id="4" name="Rectangle 1027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wAAAAAAAAA0KQAA5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1905" y="0"/>
            <a:ext cx="6696075" cy="50228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j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FC80-CEE8-460A-A6AB-385FB2E5506D}" type="slidenum">
              <a:rPr lang="en-gb"/>
              <a:t>2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N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T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OX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BD56-18E8-464B-A6AB-EE1EF3E550BB}" type="slidenum">
              <a:rPr lang="en-gb"/>
              <a:t>3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DDE3-ADE8-462B-A6AB-5B7E93E5500E}" type="slidenum">
              <a:rPr lang="en-gb"/>
              <a:t>4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ewUAAIsEAAC+IwAAPRsAABAAAAAmAAAACAAAAAEAAACAHwAAMAAAABQAAAAAAAAAAAD//wAAAQAAAP//AAABAA=="/>
              </a:ext>
            </a:extLst>
          </p:cNvSpPr>
          <p:nvPr>
            <p:ph type="sldImg"/>
          </p:nvPr>
        </p:nvSpPr>
        <p:spPr>
          <a:xfrm>
            <a:off x="890905" y="738505"/>
            <a:ext cx="4919345" cy="3689350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gAUAAL4cAAC3IwAA+DcAAB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94080" y="4672330"/>
            <a:ext cx="4911725" cy="4425950"/>
          </a:xfrm>
        </p:spPr>
        <p:txBody>
          <a:bodyPr/>
          <a:lstStyle/>
          <a:p>
            <a:pPr>
              <a:defRPr lang="de-de"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E78F-C1E8-4611-A6AB-3744A9E55062}" type="slidenum">
              <a:rPr lang="en-gb"/>
              <a:t>5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xmlns="smNativeData" val="SMDATA_16_KAa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80E7-A9E8-4676-A6AB-5F23CEE5500A}" type="slidenum">
              <a:rPr lang="en-gb"/>
              <a:t>6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lQAAAEoAAACVAAAAS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XBcAAH45AAA2KQAAgjwAABAAAAAmAAAACAAAAAEAAACA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797300" y="9345930"/>
            <a:ext cx="2901950" cy="490220"/>
          </a:xfrm>
          <a:ln>
            <a:noFill/>
          </a:ln>
        </p:spPr>
        <p:txBody>
          <a:bodyPr/>
          <a:lstStyle/>
          <a:p>
            <a:pPr>
              <a:defRPr lang="de-de"/>
            </a:pPr>
            <a:fld id="{0513B11B-55E8-4647-A6AB-A312FFE550F6}" type="slidenum">
              <a:rPr lang="en-gb"/>
              <a:t>7</a:t>
            </a:fld>
            <a:endParaRPr lang="en-gb"/>
          </a:p>
        </p:txBody>
      </p:sp>
      <p:sp>
        <p:nvSpPr>
          <p:cNvPr id="3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AAAAAOn///82KQAA0h4AABAAAAAmAAAACAAAAAEOAACAHwAAMAAAABQAAAAAAAAAAAD//wAAAQAAAP//AAABAA=="/>
              </a:ext>
            </a:extLst>
          </p:cNvSpPr>
          <p:nvPr>
            <p:ph type="sldImg"/>
          </p:nvPr>
        </p:nvSpPr>
        <p:spPr>
          <a:xfrm>
            <a:off x="0" y="-14605"/>
            <a:ext cx="6699250" cy="5024755"/>
          </a:xfrm>
          <a:ln w="9525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</p:sp>
      <p:sp>
        <p:nvSpPr>
          <p:cNvPr id="4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jQAAAEYAAACNAAAAR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fwEAAFEgAAAmKAAAPTkAABAAAAAmAAAACAAAAD0OAACAHwAAMAAAABQAAAAAAAAAAAD//wAAAQAAAP//AAABAA=="/>
              </a:ext>
            </a:extLst>
          </p:cNvSpPr>
          <p:nvPr>
            <p:ph type="body" idx="1"/>
          </p:nvPr>
        </p:nvSpPr>
        <p:spPr>
          <a:xfrm>
            <a:off x="243205" y="5253355"/>
            <a:ext cx="6283325" cy="4051300"/>
          </a:xfrm>
          <a:ln>
            <a:noFill/>
          </a:ln>
        </p:spPr>
        <p:txBody>
          <a:bodyPr vert="horz" wrap="square" lIns="89535" tIns="44450" rIns="89535" bIns="4445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showMasterSp="0" type="title" preserve="1">
  <p:cSld name="Титульный слайд">
    <p:bg>
      <p:bgPr>
        <a:blipFill>
          <a:blip r:embed="rId2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O0NAAD+MQAAEhYAABAAAAAmAAAACAAAAI2AAAAAAAAAMAAAABQAAAAAAAAAAAD//wAAAQAAAP//AAABAA=="/>
              </a:ext>
            </a:extLst>
          </p:cNvSpPr>
          <p:nvPr>
            <p:ph type="ctrTitle" sz="quarter"/>
          </p:nvPr>
        </p:nvSpPr>
        <p:spPr>
          <a:xfrm>
            <a:off x="811530" y="2263775"/>
            <a:ext cx="7315200" cy="132397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lnSpc>
                <a:spcPct val="115000"/>
              </a:lnSpc>
              <a:defRPr lang="de-de" sz="4000" i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gQAAI4XAAAKMgAAHx0AABAAAAAmAAAACAAAAD2AAAAAAAAAMAAAABQAAAAAAAAAAAD//wAAAQAAAP//AAABAA=="/>
              </a:ext>
            </a:extLst>
          </p:cNvSpPr>
          <p:nvPr>
            <p:ph type="subTitle" sz="quarter" idx="1"/>
          </p:nvPr>
        </p:nvSpPr>
        <p:spPr>
          <a:xfrm>
            <a:off x="811530" y="3829050"/>
            <a:ext cx="7322820" cy="9048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marL="0" indent="0" algn="ctr">
              <a:spcBef>
                <a:spcPts val="0"/>
              </a:spcBef>
              <a:buNone/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AutoShape 9"/>
          <p:cNvSpPr>
            <a:extLst>
              <a:ext uri="smNativeData">
                <pr:smNativeData xmlns:pr="smNativeData" xmlns="smNativeData" val="SMDATA_16_KAaW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Ihr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10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A13A-74E8-4657-A6AB-8202EFE550D7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1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M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VSgAAFkGAADpNAAApSMAABAAAAAmAAAACAAAAAMAAAAAAAAAMAAAABQAAAAAAAAAAAD//wAAAQAAAP//AAABAA=="/>
              </a:ext>
            </a:extLst>
          </p:cNvSpPr>
          <p:nvPr>
            <p:ph type="title"/>
          </p:nvPr>
        </p:nvSpPr>
        <p:spPr>
          <a:xfrm>
            <a:off x="6556375" y="1031875"/>
            <a:ext cx="2044700" cy="4762500"/>
          </a:xfrm>
        </p:spPr>
        <p:txBody>
          <a:bodyPr vert="vert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Q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BlJwAApSM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419100" y="1031875"/>
            <a:ext cx="5984875" cy="4762500"/>
          </a:xfrm>
        </p:spPr>
        <p:txBody>
          <a:bodyPr vert="vert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HiyQ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F91F-51E8-460F-A6AB-A75AB7E550F2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2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9330-7EE8-4665-A6AB-8830DDE550DD}" type="slidenum">
              <a:rPr lang="de-de"/>
              <a:t>2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3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BwbAABCNAAAfSMAABAAAAAmAAAACAAAAAGAAAAAAAAAMAAAABQAAAAAAAAAAAD//wAAAQAAAP//AAABAA=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/>
          <a:lstStyle>
            <a:lvl1pPr algn="l">
              <a:defRPr lang="de-de" sz="4000" b="1" cap="all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 cap="all"/>
            </a:pPr>
            <a:r>
              <a:rPr lang="ru-ru" cap="all"/>
              <a:t>Образец заголовка</a:t>
            </a:r>
            <a:endParaRPr lang="be-by" cap="all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gQAAOIRAABCNAAAHBs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722630" y="2907030"/>
            <a:ext cx="7772400" cy="1499870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0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600"/>
            </a:lvl3pPr>
            <a:lvl4pPr marL="1371600" indent="0">
              <a:buNone/>
              <a:defRPr lang="de-de" sz="1400"/>
            </a:lvl4pPr>
            <a:lvl5pPr marL="1828800" indent="0">
              <a:buNone/>
              <a:defRPr lang="de-de" sz="1400"/>
            </a:lvl5pPr>
            <a:lvl6pPr marL="2286000" indent="0">
              <a:buNone/>
              <a:defRPr lang="de-de" sz="1400"/>
            </a:lvl6pPr>
            <a:lvl7pPr marL="2743200" indent="0">
              <a:buNone/>
              <a:defRPr lang="de-de" sz="1400"/>
            </a:lvl7pPr>
            <a:lvl8pPr marL="3200400" indent="0">
              <a:buNone/>
              <a:defRPr lang="de-de" sz="1400"/>
            </a:lvl8pPr>
            <a:lvl9pPr marL="3657600" indent="0">
              <a:buNone/>
              <a:defRPr lang="de-de" sz="14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DA12-5CE8-462C-A6AB-AA7994E550F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4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BJGwAApSM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424180" y="1755775"/>
            <a:ext cx="4011295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RwAAM0KAADpNAAApSM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87875" y="1755775"/>
            <a:ext cx="4013200" cy="4038600"/>
          </a:xfrm>
        </p:spPr>
        <p:txBody>
          <a:bodyPr/>
          <a:lstStyle>
            <a:lvl1pPr>
              <a:defRPr lang="de-de" sz="2800"/>
            </a:lvl1pPr>
            <a:lvl2pPr>
              <a:defRPr lang="de-de" sz="2400"/>
            </a:lvl2pPr>
            <a:lvl3pPr>
              <a:defRPr lang="de-de" sz="2000"/>
            </a:lvl3pPr>
            <a:lvl4pPr>
              <a:defRPr lang="de-de" sz="1800"/>
            </a:lvl4pPr>
            <a:lvl5pPr>
              <a:defRPr lang="de-de" sz="1800"/>
            </a:lvl5pPr>
            <a:lvl6pPr>
              <a:defRPr lang="de-de" sz="1800"/>
            </a:lvl6pPr>
            <a:lvl7pPr>
              <a:defRPr lang="de-de" sz="1800"/>
            </a:lvl7pPr>
            <a:lvl8pPr>
              <a:defRPr lang="de-de" sz="1800"/>
            </a:lvl8pPr>
            <a:lvl9pPr>
              <a:defRPr lang="de-de" sz="18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F258-16E8-4604-A6AB-E051BCE550B5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5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LEBAABwNQAAuQgAAB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</p:spPr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HIJAACrGwAAYQ0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457200" y="1535430"/>
            <a:ext cx="404050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GENAACrGw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2174875"/>
            <a:ext cx="404050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HIJAABwNQAAYQ0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4645025" y="1535430"/>
            <a:ext cx="4041775" cy="639445"/>
          </a:xfrm>
        </p:spPr>
        <p:txBody>
          <a:bodyPr vert="horz" wrap="square" lIns="90170" tIns="90170" rIns="71755" bIns="9017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xwAAGENAABwNQAAsCUAABAAAAAmAAAACAAAAAGAAAAAAAAAMAAAABQAAAAAAAAAAAD//wAAAQAAAP//AAABAA=="/>
              </a:ext>
            </a:extLst>
          </p:cNvSpPr>
          <p:nvPr>
            <p:ph idx="4"/>
          </p:nvPr>
        </p:nvSpPr>
        <p:spPr>
          <a:xfrm>
            <a:off x="4645025" y="2174875"/>
            <a:ext cx="4041775" cy="3951605"/>
          </a:xfrm>
        </p:spPr>
        <p:txBody>
          <a:bodyPr/>
          <a:lstStyle>
            <a:lvl1pPr>
              <a:defRPr lang="de-de" sz="2400"/>
            </a:lvl1pPr>
            <a:lvl2pPr>
              <a:defRPr lang="de-de" sz="2000"/>
            </a:lvl2pPr>
            <a:lvl3pPr>
              <a:defRPr lang="de-de" sz="1800"/>
            </a:lvl3pPr>
            <a:lvl4pPr>
              <a:defRPr lang="de-de" sz="1600"/>
            </a:lvl4pPr>
            <a:lvl5pPr>
              <a:defRPr lang="de-de" sz="1600"/>
            </a:lvl5pPr>
            <a:lvl6pPr>
              <a:defRPr lang="de-de" sz="1600"/>
            </a:lvl6pPr>
            <a:lvl7pPr>
              <a:defRPr lang="de-de" sz="1600"/>
            </a:lvl7pPr>
            <a:lvl8pPr>
              <a:defRPr lang="de-de" sz="1600"/>
            </a:lvl8pPr>
            <a:lvl9pPr>
              <a:defRPr lang="de-de" sz="16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7" name="Нижний колонтитул 6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9BD2-9CE8-466D-A6AB-6A38D5E5503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6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D86F-21E8-462E-A6AB-D77B96E55082}" type="slidenum">
              <a:rPr lang="de-de"/>
              <a:t>7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7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CE78-36E8-4638-A6AB-C06D80E5509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8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K4BAABSFQAA1Ag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Содержимое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/hUAAK4BAABwNQAAsC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 sz="2000"/>
            </a:lvl4pPr>
            <a:lvl5pPr>
              <a:defRPr lang="de-de" sz="2000"/>
            </a:lvl5pPr>
            <a:lvl6pPr>
              <a:defRPr lang="de-de" sz="2000"/>
            </a:lvl6pPr>
            <a:lvl7pPr>
              <a:defRPr lang="de-de" sz="2000"/>
            </a:lvl7pPr>
            <a:lvl8pPr>
              <a:defRPr lang="de-de" sz="2000"/>
            </a:lvl8pPr>
            <a:lvl9pPr>
              <a:defRPr lang="de-de" sz="20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  <a:p>
            <a:pPr lvl="1">
              <a:defRPr lang="de-de"/>
            </a:pPr>
            <a:r>
              <a:rPr lang="ru-ru"/>
              <a:t>Второй уровень</a:t>
            </a:r>
            <a:endParaRPr lang="ru-ru"/>
          </a:p>
          <a:p>
            <a:pPr lvl="2">
              <a:defRPr lang="de-de"/>
            </a:pPr>
            <a:r>
              <a:rPr lang="ru-ru"/>
              <a:t>Третий уровень</a:t>
            </a:r>
            <a:endParaRPr lang="ru-ru"/>
          </a:p>
          <a:p>
            <a:pPr lvl="3">
              <a:defRPr lang="de-de"/>
            </a:pPr>
            <a:r>
              <a:rPr lang="ru-ru"/>
              <a:t>Четвертый уровень</a:t>
            </a:r>
            <a:endParaRPr lang="ru-ru"/>
          </a:p>
          <a:p>
            <a:pPr lvl="4">
              <a:defRPr lang="de-de"/>
            </a:pPr>
            <a:r>
              <a:rPr lang="ru-ru"/>
              <a:t>Пятый уровень</a:t>
            </a: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0AIAANQIAABSFQAAs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457200" y="1435100"/>
            <a:ext cx="3008630" cy="4691380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C728-66E8-4631-A6AB-906489E550C5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Layouts/slideLayout9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IgdAADHLAAABSE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1792605" y="4800600"/>
            <a:ext cx="5486400" cy="567055"/>
          </a:xfrm>
        </p:spPr>
        <p:txBody>
          <a:bodyPr vert="horz" wrap="square" lIns="0" tIns="45720" rIns="0" bIns="45720" numCol="1" spcCol="215900" anchor="b">
            <a:prstTxWarp prst="textNoShape">
              <a:avLst/>
            </a:prstTxWarp>
          </a:bodyPr>
          <a:lstStyle>
            <a:lvl1pPr algn="l">
              <a:defRPr lang="de-de" sz="2000" b="1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rPr lang="ru-ru"/>
              <a:t>Образец заголовка</a:t>
            </a:r>
            <a:endParaRPr lang="be-by"/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MUDAADHLAAAFR0AABAAAAAmAAAACAAAAAGAAAAAAAAAMAAAABQAAAAAAAAAAAD//wAAAQAAAP//AAABAA=="/>
              </a:ext>
            </a:extLst>
          </p:cNvSpPr>
          <p:nvPr>
            <p:ph type="pic" idx="1"/>
          </p:nvPr>
        </p:nvSpPr>
        <p:spPr>
          <a:xfrm>
            <a:off x="1792605" y="612775"/>
            <a:ext cx="5486400" cy="4114800"/>
          </a:xfrm>
        </p:spPr>
        <p:txBody>
          <a:bodyPr/>
          <a:lstStyle>
            <a:lvl1pPr marL="0" indent="0">
              <a:buNone/>
              <a:defRPr lang="de-de" sz="3200"/>
            </a:lvl1pPr>
            <a:lvl2pPr marL="457200" indent="0">
              <a:buNone/>
              <a:defRPr lang="de-de" sz="2800"/>
            </a:lvl2pPr>
            <a:lvl3pPr marL="914400" indent="0">
              <a:buNone/>
              <a:defRPr lang="de-de" sz="2400"/>
            </a:lvl3pPr>
            <a:lvl4pPr marL="1371600" indent="0">
              <a:buNone/>
              <a:defRPr lang="de-de" sz="2000"/>
            </a:lvl4pPr>
            <a:lvl5pPr marL="1828800" indent="0">
              <a:buNone/>
              <a:defRPr lang="de-de" sz="2000"/>
            </a:lvl5pPr>
            <a:lvl6pPr marL="2286000" indent="0">
              <a:buNone/>
              <a:defRPr lang="de-de" sz="2000"/>
            </a:lvl6pPr>
            <a:lvl7pPr marL="2743200" indent="0">
              <a:buNone/>
              <a:defRPr lang="de-de" sz="2000"/>
            </a:lvl7pPr>
            <a:lvl8pPr marL="3200400" indent="0">
              <a:buNone/>
              <a:defRPr lang="de-de" sz="2000"/>
            </a:lvl8pPr>
            <a:lvl9pPr marL="3657600" indent="0">
              <a:buNone/>
              <a:defRPr lang="de-de" sz="2000"/>
            </a:lvl9pPr>
          </a:lstStyle>
          <a:p>
            <a:pPr>
              <a:defRPr lang="de-de"/>
            </a:pPr>
            <a:endParaRPr lang="be-by"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BwsAAAUhAADHLAAA+CU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1792605" y="5367655"/>
            <a:ext cx="5486400" cy="804545"/>
          </a:xfrm>
        </p:spPr>
        <p:txBody>
          <a:bodyPr/>
          <a:lstStyle>
            <a:lvl1pPr marL="0" indent="0">
              <a:buNone/>
              <a:defRPr lang="de-de" sz="1400"/>
            </a:lvl1pPr>
            <a:lvl2pPr marL="457200" indent="0">
              <a:buNone/>
              <a:defRPr lang="de-de" sz="1200"/>
            </a:lvl2pPr>
            <a:lvl3pPr marL="914400" indent="0">
              <a:buNone/>
              <a:defRPr lang="de-de" sz="1000"/>
            </a:lvl3pPr>
            <a:lvl4pPr marL="1371600" indent="0">
              <a:buNone/>
              <a:defRPr lang="de-de" sz="900"/>
            </a:lvl4pPr>
            <a:lvl5pPr marL="1828800" indent="0">
              <a:buNone/>
              <a:defRPr lang="de-de" sz="900"/>
            </a:lvl5pPr>
            <a:lvl6pPr marL="2286000" indent="0">
              <a:buNone/>
              <a:defRPr lang="de-de" sz="900"/>
            </a:lvl6pPr>
            <a:lvl7pPr marL="2743200" indent="0">
              <a:buNone/>
              <a:defRPr lang="de-de" sz="900"/>
            </a:lvl7pPr>
            <a:lvl8pPr marL="3200400" indent="0">
              <a:buNone/>
              <a:defRPr lang="de-de" sz="900"/>
            </a:lvl8pPr>
            <a:lvl9pPr marL="3657600" indent="0">
              <a:buNone/>
              <a:defRPr lang="de-de" sz="900"/>
            </a:lvl9pPr>
          </a:lstStyle>
          <a:p>
            <a:pPr>
              <a:defRPr lang="de-de"/>
            </a:pPr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C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AAAAAAAAAAAMAAAABQAAAAAAAAAAAD//wAAAQAAAP//AAABAA=="/>
              </a:ext>
            </a:extLst>
          </p:cNvSpPr>
          <p:nvPr>
            <p:ph type="ftr" sz="quarter" idx="10"/>
          </p:nvPr>
        </p:nvSpPr>
        <p:spPr/>
        <p:txBody>
          <a:bodyPr/>
          <a:lstStyle/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AD1C-52E8-465B-A6AB-A40EE3E550F1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blipFill>
          <a:blip r:embed="rId1"/>
          <a:srcRect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lAIAAFkGAADpNAAACgoAABAAAAAmAAAACAAAAL8fAAD//8EB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45720" rIns="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nAIAAM0KAADpNAAApSMAABAAAAAmAAAACAAAAL8fAAD//8EB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1755775"/>
            <a:ext cx="8176895" cy="4038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rPr lang="en-us"/>
              <a:t>Click to edit Master text styles</a:t>
            </a:r>
            <a:endParaRPr lang="en-us"/>
          </a:p>
          <a:p>
            <a:pPr lvl="1">
              <a:defRPr lang="de-de"/>
            </a:pPr>
            <a:r>
              <a:rPr lang="en-us"/>
              <a:t>Second level</a:t>
            </a:r>
            <a:endParaRPr lang="en-us"/>
          </a:p>
          <a:p>
            <a:pPr lvl="2">
              <a:defRPr lang="de-de"/>
            </a:pPr>
            <a:r>
              <a:rPr lang="en-us"/>
              <a:t>Third level</a:t>
            </a:r>
            <a:endParaRPr lang="en-us"/>
          </a:p>
          <a:p>
            <a:pPr lvl="3">
              <a:defRPr lang="de-de"/>
            </a:pPr>
            <a:r>
              <a:rPr lang="en-us"/>
              <a:t>Fourth level</a:t>
            </a:r>
            <a:endParaRPr lang="en-us"/>
          </a:p>
          <a:p>
            <a:pPr lvl="4">
              <a:defRPr lang="de-de"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wEAAJonAAD7EwAAICkAABAAAAAmAAAACAAAAL+fAAD//8EB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200025" y="6437630"/>
            <a:ext cx="3048000" cy="247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>
              <a:defRPr lang="be-by" sz="1000">
                <a:solidFill>
                  <a:schemeClr val="bg1"/>
                </a:solidFill>
              </a:defRPr>
            </a:lvl1pPr>
            <a:lvl2pPr>
              <a:defRPr lang="be-by"/>
            </a:lvl2pPr>
            <a:lvl3pPr>
              <a:defRPr lang="be-by"/>
            </a:lvl3pPr>
            <a:lvl4pPr>
              <a:defRPr lang="be-by"/>
            </a:lvl4pPr>
            <a:lvl5pPr>
              <a:defRPr lang="be-by"/>
            </a:lvl5pPr>
            <a:lvl6pPr>
              <a:defRPr lang="be-by"/>
            </a:lvl6pPr>
            <a:lvl7pPr>
              <a:defRPr lang="be-by"/>
            </a:lvl7pPr>
            <a:lvl8pPr>
              <a:defRPr lang="be-by"/>
            </a:lvl8pPr>
            <a:lvl9pPr>
              <a:defRPr lang="be-by"/>
            </a:lvl9pPr>
          </a:lstStyle>
          <a:p>
            <a:pPr>
              <a:defRPr lang="be-by"/>
            </a:pPr>
            <a:r>
              <a:rPr lang="de-de"/>
              <a:t>Here comes your footer  </a:t>
            </a:r>
            <a:r>
              <a:rPr lang="de-de">
                <a:latin typeface="Wingdings" pitchFamily="5" charset="2"/>
                <a:ea typeface="Arial" pitchFamily="2" charset="-52"/>
                <a:cs typeface="Arial" pitchFamily="2" charset="-52"/>
              </a:rPr>
              <a:t></a:t>
            </a:r>
            <a:r>
              <a:rPr lang="de-de"/>
              <a:t>  Page </a:t>
            </a:r>
            <a:fld id="{051383A3-EDE8-4675-A6AB-1B20CDE5504E}" type="slidenum">
              <a:rPr lang="de-de"/>
              <a:t>2</a:t>
            </a:fld>
            <a:endParaRPr lang="de-de"/>
          </a:p>
        </p:txBody>
      </p:sp>
      <p:sp>
        <p:nvSpPr>
          <p:cNvPr id="5" name="AutoShape 14"/>
          <p:cNvSpPr>
            <a:extLst>
              <a:ext uri="smNativeData">
                <pr:smNativeData xmlns:pr="smNativeData" xmlns="smNativeData" val="SMDATA_16_KAaWYxMAAAAlAAAAyQAAAA0AAAAAkAAAAEgAAACQAAAASAAAAAAAAAABAAAAAgAAAAEAAABQAAAAGC4vy7Tn5j8UP8bctYTgPwAAAAAAAOA/AAAAAAAA4D8AAAAAAADgPwAAAAAAAOA/AAAAAAAA4D8AAAAAAADgPwAAAAAAAOA/AAAAAAAA4D8CAAAAjAAAAAEAAAADAAAAt7e3ANvb2wAAAAAAYwAAAAAAAAAAAAAAAAAAAAAAAAAAAAAAeAAAAAEAAABAAAAAZAAAAAAAAABoAQ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EAAAAAAAAAAAAAAAAAAAAAAAAAECcAABAnAAAAAAAAAAAAAAAAAAAAAABiAAAAAAAAAAAAAAAAAAAAABQ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t7e3ANvb2wAAAAAAAAAAAAAAAAAAAAAAAAAAAAAAAAAAAAAAAAAAAAAAAAJ/f38AtUEsA8zMzADAwP8Af39/AAAAAAAAAAAAAAAAAAAAAAAAAAAAIQAAABgAAAAUAAAA8SAAAFUmAAClJgAAfykAABAgAAAmAAAACAAAAP//////////MAAAABQAAAAAAAAAHkv//wAAAQDbe///JYQAAA=="/>
              </a:ext>
            </a:extLst>
          </p:cNvSpPr>
          <p:nvPr/>
        </p:nvSpPr>
        <p:spPr>
          <a:xfrm rot="10800000">
            <a:off x="5354955" y="6231255"/>
            <a:ext cx="927100" cy="514350"/>
          </a:xfrm>
          <a:prstGeom prst="leftArrow">
            <a:avLst>
              <a:gd name="adj1" fmla="val 51620"/>
              <a:gd name="adj2" fmla="val 51229"/>
            </a:avLst>
          </a:prstGeom>
          <a:gradFill flip="none" rotWithShape="1">
            <a:gsLst>
              <a:gs pos="0">
                <a:srgbClr val="B7B7B7"/>
              </a:gs>
              <a:gs pos="100000">
                <a:srgbClr val="DBDBDB">
                  <a:alpha val="2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txBody>
          <a:bodyPr rot="10800000" vert="horz" wrap="none" lIns="91440" tIns="45720" rIns="91440" bIns="45720" numCol="1" spcCol="215900" anchor="ctr"/>
          <a:lstStyle/>
          <a:p>
            <a:pPr algn="ctr">
              <a:defRPr lang="de-de"/>
            </a:pPr>
            <a:r>
              <a:rPr lang="de-de" sz="1400">
                <a:solidFill>
                  <a:schemeClr val="bg1"/>
                </a:solidFill>
              </a:rPr>
              <a:t>Your Logo</a:t>
            </a:r>
            <a:endParaRPr lang="de-de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hf sldNum="0" hdr="0" dt="0"/>
  <p:txStyles>
    <p:title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2800" b="1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titleStyle>
    <p:bodyStyle>
      <a:lvl1pPr marL="347980" marR="0" indent="-347980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365125" marR="0" indent="33337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1149350" marR="0" indent="-433705" algn="l" defTabSz="802005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Tx/>
        <a:buFont typeface="Wingdings" pitchFamily="5" charset="2"/>
        <a:buChar char="p"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530350" marR="0" indent="-363855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878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3450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8022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594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716655" marR="0" indent="0" algn="l" defTabSz="802005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be-by" sz="1800" b="0" i="0" u="none" strike="noStrike" kern="1" spc="0" baseline="0">
          <a:solidFill>
            <a:schemeClr val="tx1"/>
          </a:solidFill>
          <a:effectLst/>
          <a:latin typeface="Arial" pitchFamily="2" charset="-52"/>
          <a:ea typeface="Arial" pitchFamily="2" charset="-52"/>
          <a:cs typeface="Arial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C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8wIAAPgGAAD5NAAAHQ8AAAAAAAAmAAAACAAAAAEAAAAAAAAAMAAAABQAAAAAAAAAAAD//wAAAQAAAP//AAABAA=="/>
              </a:ext>
            </a:extLst>
          </p:cNvSpPr>
          <p:nvPr>
            <p:ph type="ctrTitle"/>
          </p:nvPr>
        </p:nvSpPr>
        <p:spPr>
          <a:xfrm>
            <a:off x="479425" y="1132840"/>
            <a:ext cx="8131810" cy="13239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1" i="0" u="none" strike="noStrike" kern="1" spc="0" baseline="0">
                <a:solidFill>
                  <a:schemeClr val="tx1"/>
                </a:solid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ТЕМА: Корпоративна культура та гостинність як основа конкурентоспроможності підприємств готельно-ресторанного господарства </a:t>
            </a:r>
          </a:p>
        </p:txBody>
      </p:sp>
      <p:sp>
        <p:nvSpPr>
          <p:cNvPr id="3" name="Rectangle 13"/>
          <p:cNvSpPr>
            <a:spLocks noGrp="1" noChangeArrowheads="1"/>
            <a:extLst>
              <a:ext uri="smNativeData">
                <pr:smNativeData xmlns:pr="smNativeData" xmlns="smNativeData" val="SMDATA_16_KAaWYxMAAAAlAAAAZAAAAA0A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Jh+KQE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/gQAAFURAAAKMgAA5hYAAAAAAAAmAAAACAAAAAE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811530" y="2817495"/>
            <a:ext cx="7322820" cy="9048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1. Поняття корпоративної культури підприємств готельно-ресторанного бізнесу </a:t>
            </a:r>
          </a:p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2. Формування корпоративної культури підприємств готельноресторанного бізнесу </a:t>
            </a:r>
          </a:p>
          <a:p>
            <a:pPr algn="just">
              <a:defRPr sz="2000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3. Принципи формування конкурентоспроможності підприємств готельноресторанного бізнесу </a:t>
            </a: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v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Корпоративна культура</a:t>
            </a:r>
          </a:p>
        </p:txBody>
      </p:sp>
      <p:sp>
        <p:nvSpPr>
          <p:cNvPr id="3" name="Rectangle 6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n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nAIAAM0KAADpNAAApSMAAA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424180" y="1755775"/>
            <a:ext cx="8176895" cy="4038600"/>
          </a:xfrm>
        </p:spPr>
        <p:txBody>
          <a:bodyPr/>
          <a:lstStyle/>
          <a:p>
            <a:pPr algn="just">
              <a:lnSpc>
                <a:spcPct val="90000"/>
              </a:lnSpc>
              <a:defRPr sz="2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Корпоративна культура</a:t>
            </a:r>
            <a:r>
              <a:t> (англ. corporate culture) - це система цінностей та переконань, які розділяє кожен працівник фірми та яка передбачає його поведінку, обумовлює характер життєдіяльності організації.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8_KAa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B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CoRAACgFQAAYCsAAAAn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790190" y="3515360"/>
            <a:ext cx="4260850" cy="28244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r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Дослідники корпоративної культури пропонують наступні інструменти її трансформації та впливу на поведінку працівників: </a:t>
            </a:r>
          </a:p>
        </p:txBody>
      </p:sp>
      <p:sp>
        <p:nvSpPr>
          <p:cNvPr id="3" name="Rectangle 13"/>
          <p:cNvSpPr>
            <a:spLocks noGrp="1" noChangeArrowheads="1"/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PX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VQIAAJYNAAACGwAAbiYAAAAAAAAmAAAACAAAAAEAAAAAAAAAMAAAABQAAAAAAAAAAAD//wAAAQAAAP//AAABAA=="/>
              </a:ext>
            </a:extLst>
          </p:cNvSpPr>
          <p:nvPr>
            <p:ph type="body" idx="1"/>
          </p:nvPr>
        </p:nvSpPr>
        <p:spPr>
          <a:xfrm>
            <a:off x="379095" y="2208530"/>
            <a:ext cx="4011295" cy="4038600"/>
          </a:xfrm>
        </p:spPr>
        <p:txBody>
          <a:bodyPr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Tx/>
              <a:buFont typeface="Wingdings" pitchFamily="5" charset="2"/>
              <a:buChar char="p"/>
              <a:tabLst/>
              <a:defRPr sz="1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зміна об’єктів і предметів уваги з боку менеджера. Це один із найбільш сильних методів, оскільки своїми повторюваними діями менеджер дає знати працівникам, що є важливим і що очікується від них;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зміна стилю управління кризою і конфліктом; 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6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трансформація програм навчання. </a:t>
            </a:r>
          </a:p>
        </p:txBody>
      </p:sp>
      <p:pic>
        <p:nvPicPr>
          <p:cNvPr id="4" name="Rectangle 14"/>
          <p:cNvPicPr>
            <a:picLocks noGrp="1" noChangeArrowheads="1" noChangeAspect="1"/>
            <a:extLst>
              <a:ext uri="smNativeData">
                <pr:smNativeData xmlns:pr="smNativeData" xmlns="smNativeData" val="SMDATA_18_KAaWYxMAAAAlAAAAEQAAAC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Cf39/ALVBLAPMzMwAwMD/AH9/fwAAAAAAAAAAAAAAAAD///8AAAAAACEAAAAYAAAAFAAAABYcAABKDgAAmDYAACUiAAAAAAAAJgAAAAgAAAABgQAA/////zAAAAAUAAAAAAAAAAAA//8AAAEAAAD//wAAAQA="/>
              </a:ext>
            </a:extLst>
          </p:cNvPicPr>
          <p:nvPr>
            <p:ph type="clipArt" idx="2"/>
          </p:nvPr>
        </p:nvPicPr>
        <p:blipFill>
          <a:blip r:embed="rId3"/>
          <a:stretch>
            <a:fillRect/>
          </a:stretch>
        </p:blipFill>
        <p:spPr>
          <a:xfrm>
            <a:off x="4565650" y="2322830"/>
            <a:ext cx="4309110" cy="32277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rPr b="1"/>
              <a:t>Гостинність</a:t>
            </a:r>
            <a:r>
              <a:t> - це якість обслуговування, що базується на рівні підготовки фахівця, досвіді, навчанні й внутрішній культурі</a:t>
            </a:r>
          </a:p>
        </p:txBody>
      </p:sp>
      <p:sp>
        <p:nvSpPr>
          <p:cNvPr id="3" name="Rectangle 3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M4MAACiNQAAIhUAAAAAAAAmAAAACAAAAP//////////MAAAABQAAAAAAAAAAAD//wAAAQAAAP//AAABAA=="/>
              </a:ext>
            </a:extLst>
          </p:cNvSpPr>
          <p:nvPr/>
        </p:nvSpPr>
        <p:spPr>
          <a:xfrm>
            <a:off x="360680" y="2081530"/>
            <a:ext cx="8357870" cy="13538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Постійна увага приділяється </a:t>
            </a:r>
            <a:r>
              <a:rPr b="1" i="1"/>
              <a:t>зовнішньому вигляду</a:t>
            </a:r>
            <a:r>
              <a:t> - внутрішній розпорядок кожного готелю регламентує зовнішній вигляд своїх портьє, покоївок та інших співробітників.</a:t>
            </a:r>
          </a:p>
        </p:txBody>
      </p:sp>
      <p:sp>
        <p:nvSpPr>
          <p:cNvPr id="4" name="Rectangle 4"/>
          <p:cNvSpPr>
            <a:extLst>
              <a:ext uri="smNativeData">
                <pr:smNativeData xmlns:pr="smNativeData" xmlns="smNativeData" val="SMDATA_16_KAaW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K8KAABCNgAAAA0AAAAAAAAmAAAACAAAAP//////////MAAAABQAAAAAAAAAAAD//wAAAQAAAP//AAABAA=="/>
              </a:ext>
            </a:extLst>
          </p:cNvSpPr>
          <p:nvPr/>
        </p:nvSpPr>
        <p:spPr>
          <a:xfrm>
            <a:off x="462280" y="1736725"/>
            <a:ext cx="8357870" cy="3765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  <p:sp>
        <p:nvSpPr>
          <p:cNvPr id="5" name="Rectangle 5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AIAAIgYAACiNQAA3SAAAAAAAAAmAAAACAAAAP//////////MAAAABQAAAAAAAAAAAD//wAAAQAAAP//AAABAA=="/>
              </a:ext>
            </a:extLst>
          </p:cNvSpPr>
          <p:nvPr/>
        </p:nvSpPr>
        <p:spPr>
          <a:xfrm>
            <a:off x="360680" y="3987800"/>
            <a:ext cx="8357870" cy="13544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Один із головних напрямків формування корпоративної культури готелів - надання послуг більш високої якості в порівнянні з конкурентами, послуг, що повинні задовольнити і навіть перевершити очікування гостей.</a:t>
            </a:r>
          </a:p>
        </p:txBody>
      </p:sp>
      <p:sp>
        <p:nvSpPr>
          <p:cNvPr id="6" name="Rectangle 6"/>
          <p:cNvSpPr>
            <a:extLst>
              <a:ext uri="smNativeData">
                <pr:smNativeData xmlns:pr="smNativeData" xmlns="smNativeData" val="SMDATA_16_KAaWYxMAAAAlAAAAZAAAAA0AAAAAAAAAAAAAAAAAAAAAAAAAAAAAAAAB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2AIAAGoWAABCNgAAuhgAAAAAAAAmAAAACAAAAP//////////MAAAABQAAAAAAAAAAAD//wAAAQAAAP//AAABAA=="/>
              </a:ext>
            </a:extLst>
          </p:cNvSpPr>
          <p:nvPr/>
        </p:nvSpPr>
        <p:spPr>
          <a:xfrm>
            <a:off x="462280" y="3643630"/>
            <a:ext cx="8357870" cy="3759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spcCol="215900" anchor="ctr"/>
          <a:lstStyle/>
          <a:p>
            <a:pPr defTabSz="802005">
              <a:tabLst/>
              <a:defRPr lang="de-de" sz="1600" b="1"/>
            </a:p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4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Корпоративна культура: </a:t>
            </a:r>
          </a:p>
        </p:txBody>
      </p:sp>
      <p:sp>
        <p:nvSpPr>
          <p:cNvPr id="3" name="Rectangle 31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/gEAANwKAACmGwAA0CAAAAAAAAAmAAAACAAAAP//////////MAAAABQAAAAAAAAAAAD//wAAAQAAAP//AAABAA=="/>
              </a:ext>
            </a:extLst>
          </p:cNvSpPr>
          <p:nvPr/>
        </p:nvSpPr>
        <p:spPr>
          <a:xfrm>
            <a:off x="323850" y="1765300"/>
            <a:ext cx="4170680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0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позитивна - фіксує значимість і важливість професійно-трудової діяльності фахівців сфери гостинності; 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0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- негативна - відображає ситуацію, коли становище на конкретному підприємстві сфери гостинності в цілому є позитивним, однак для окремого співробітника з точки зору його саморозвитку та самореалізації - невигідним. </a:t>
            </a:r>
          </a:p>
        </p:txBody>
      </p:sp>
      <p:pic>
        <p:nvPicPr>
          <p:cNvPr id="4" name="Изображение1"/>
          <p:cNvPicPr>
            <a:picLocks noChangeAspect="1"/>
            <a:extLst>
              <a:ext uri="smNativeData">
                <pr:smNativeData xmlns:pr="smNativeData" xmlns="smNativeData" val="SMDATA_18_KAaWYxMAAAAlAAAAEQAAAC8BAAAAkAAAAEgAAACQ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A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AcAAAA4AAAAAAAAAAAAAAAAAAAA////AAAAAAAAAAAAAAAAAAAAAAAAAAAAAAAAAAAAAABkAAAAZAAAAAAAAAAjAAAABAAAAGQAAAAXAAAAFAAAAAAAAAAAAAAA/38AAP9/AAAAAAAACQAAAAQAAAAO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lpVAX///8BAAAAAAAAAAAAAAAAAAAAAAAAAAAAAAAAAAAAAAAAAAAAAAAAf39/ALVBLAPMzMwAwMD/AH9/fwAAAAAAAAAAAAAAAAD///8AAAAAACEAAAAYAAAAFAAAAA8eAABDDwAANDUAAJkgAAAA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886325" y="2480945"/>
            <a:ext cx="3762375" cy="28181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ctr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1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Фактори, що сприяють підтримці корпоративної культури: </a:t>
            </a:r>
          </a:p>
        </p:txBody>
      </p:sp>
      <p:sp>
        <p:nvSpPr>
          <p:cNvPr id="3" name="Rectangle 4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vwIAAOELAADsLQAA1SEAAAAAAAAmAAAACAAAAP//////////MAAAABQAAAAAAAAAAAD//wAAAQAAAP//AAABAA=="/>
              </a:ext>
            </a:extLst>
          </p:cNvSpPr>
          <p:nvPr/>
        </p:nvSpPr>
        <p:spPr>
          <a:xfrm>
            <a:off x="446405" y="1931035"/>
            <a:ext cx="7018655" cy="35687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відбір персоналу;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діяльність вищого керівного ланки; 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sz="22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 культурна адаптація і її основні стадії. </a:t>
            </a: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xmlns="smNativeData" val="SMDATA_16_KAaWYxMAAAAlAAAAZAAAAA0AAAAAAAAAAEgAAAAAAAAASA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lAIAAFkGAADpNAAACgoAAA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419100" y="1031875"/>
            <a:ext cx="8181975" cy="600075"/>
          </a:xfrm>
        </p:spPr>
        <p:txBody>
          <a:bodyPr/>
          <a:lstStyle/>
          <a:p>
            <a:pPr marL="0" marR="0" indent="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200" b="0" i="0" u="none" strike="noStrike" kern="1" spc="0" baseline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ffectLst/>
                <a:latin typeface="Times New Roman" pitchFamily="1" charset="-52"/>
                <a:ea typeface="Times New Roman" pitchFamily="1" charset="-52"/>
                <a:cs typeface="Times New Roman" pitchFamily="1" charset="-52"/>
              </a:defRPr>
            </a:pPr>
            <a:r>
              <a:t>Основними умовами забезпечення конкурентоспроможності є: </a:t>
            </a:r>
          </a:p>
        </p:txBody>
      </p:sp>
      <p:sp>
        <p:nvSpPr>
          <p:cNvPr id="3" name="Rectangle 4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0wIAAIMLAABUNAAA+B0AAAAAAAAmAAAACAAAAP//////////MAAAABQAAAAAAAAAAAD//wAAAQAAAP//AAABAA=="/>
              </a:ext>
            </a:extLst>
          </p:cNvSpPr>
          <p:nvPr/>
        </p:nvSpPr>
        <p:spPr>
          <a:xfrm>
            <a:off x="459105" y="1871345"/>
            <a:ext cx="8047355" cy="300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marR="0" indent="-34798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застосування наукових підходів до стратегічного менеджменту;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- забезпечення єдності розвитку техніки, технології, економіки, управління;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- застосування сучасних методів дослідження й розробок (програмно-цільове планування, теорія прийняття рішень і т.д.); </a:t>
            </a:r>
          </a:p>
          <a:p>
            <a:pPr marL="0" marR="0" indent="504190" algn="just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Arial" pitchFamily="2" charset="-52"/>
                <a:ea typeface="Arial" pitchFamily="2" charset="-52"/>
                <a:cs typeface="Arial" pitchFamily="2" charset="-52"/>
              </a:defRPr>
            </a:pPr>
            <a:r>
              <a:t>- розгляд взаємозв'язків функцій управління будь-яким процесом на всіх стадіях життєвого циклу об'єкта; </a:t>
            </a:r>
          </a:p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ru-ru"/>
            </a:pPr>
            <a:r>
              <a:rPr lang="de-de" sz="2000"/>
              <a:t>- формування системи заходів із забезпечення конкурентоспроможності різних об'єктів. </a:t>
            </a:r>
            <a:r>
              <a: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itchFamily="1" charset="-52"/>
                <a:ea typeface="Times New Roman" pitchFamily="1" charset="-52"/>
                <a:cs typeface="Times New Roman" pitchFamily="1" charset="-52"/>
              </a:rPr>
              <a:t> </a:t>
            </a:r>
            <a:endParaRPr sz="140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itchFamily="1" charset="-52"/>
              <a:ea typeface="Times New Roman" pitchFamily="1" charset="-52"/>
              <a:cs typeface="Times New Roman" pitchFamily="1" charset="-52"/>
            </a:endParaRPr>
          </a:p>
        </p:txBody>
      </p:sp>
      <p:sp>
        <p:nvSpPr>
          <p:cNvPr id="4" name="Rectangle 5"/>
          <p:cNvSpPr>
            <a:extLst>
              <a:ext uri="smNativeData">
                <pr:smNativeData xmlns:pr="smNativeData" xmlns="smNativeData" val="SMDATA_16_KAaWYxMAAAAlAAAAZAAAAA0AAAAAjgAAAI4AAABxAAAAjgAAAAAAAAAAAAAAAAAAAAEAAABQAAAAAAAAAAAA4D8AAAAAAADgPwAAAAAAAOA/AAAAAAAA4D8AAAAAAADgPwAAAAAAAOA/AAAAAAAA4D8AAAAAAADgPwAAAAAAAOA/AAAAAAAA4D8CAAAAjAAAAAAAAAAAAAAASWlU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1QSw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SWlUBf///wEAAAAAAAAAAAAAAAAAAAAAAAAAAAAAAAAAAAAAAAAAAAAAAAJ/f38AtUEsA8zMzADAwP8Af39/AAAAAAAAAAAAAAAAAAAAAAAAAAAAIQAAABgAAAAUAAAAORIAALQXAAC2NQAALiIAAAAAAAAmAAAACAAAAP//////////MAAAABQAAAAAAAAAAAD//wAAAQAAAP//AAABAA=="/>
              </a:ext>
            </a:extLst>
          </p:cNvSpPr>
          <p:nvPr/>
        </p:nvSpPr>
        <p:spPr>
          <a:xfrm>
            <a:off x="2962275" y="3853180"/>
            <a:ext cx="5768975" cy="17030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170" tIns="90170" rIns="71755" bIns="90170" numCol="1" spcCol="215900" anchor="t"/>
          <a:lstStyle/>
          <a:p>
            <a:pPr marL="347980" indent="-347980" defTabSz="802005">
              <a:spcBef>
                <a:spcPts val="1620"/>
              </a:spcBef>
              <a:buClr>
                <a:schemeClr val="hlink"/>
              </a:buClr>
              <a:buSzPts val="1620"/>
              <a:buFont typeface="Wingdings" pitchFamily="5" charset="2"/>
              <a:buChar char="p"/>
              <a:tabLst/>
              <a:defRPr lang="ru-ru"/>
            </a:pPr>
          </a:p>
        </p:txBody>
      </p:sp>
    </p:spTree>
  </p:cSld>
  <p:clrMapOvr>
    <a:masterClrMapping/>
  </p:clrMapOvr>
  <p:transition spd="med" p14:dur="1300">
    <p:wipe dir="r"/>
    <p:extLst>
      <p:ext uri="smNativeData">
        <pr:smNativeData xmlns:pr="smNativeData" xmlns="smNativeData" val="KAaWYwAAAAAUBQAAAAAAAAoAAAACAAAAAAAAAAAAAAAAAAAAAQAAAAAAAAAAAAAAAAAAAAAAAAAAAAAA"/>
      </p:ext>
    </p:extLst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FFFFFF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Clipboard</dc:title>
  <dc:subject/>
  <dc:creator>PresentationPoint</dc:creator>
  <cp:keywords/>
  <dc:description/>
  <cp:lastModifiedBy>Olya</cp:lastModifiedBy>
  <cp:revision>0</cp:revision>
  <dcterms:created xsi:type="dcterms:W3CDTF">2004-11-16T16:03:16Z</dcterms:created>
  <dcterms:modified xsi:type="dcterms:W3CDTF">2022-12-11T16:32:40Z</dcterms:modified>
</cp:coreProperties>
</file>