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84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AE9E-4FF4-4F12-BC9A-91947FB76187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A57BCB6-2EB6-4EC8-ADE1-6AD359127AE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964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AE9E-4FF4-4F12-BC9A-91947FB76187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A57BCB6-2EB6-4EC8-ADE1-6AD359127AE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791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AE9E-4FF4-4F12-BC9A-91947FB76187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A57BCB6-2EB6-4EC8-ADE1-6AD359127AE4}" type="slidenum">
              <a:rPr lang="ru-RU" smtClean="0"/>
              <a:t>‹№›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8445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AE9E-4FF4-4F12-BC9A-91947FB76187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57BCB6-2EB6-4EC8-ADE1-6AD359127AE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477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AE9E-4FF4-4F12-BC9A-91947FB76187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57BCB6-2EB6-4EC8-ADE1-6AD359127AE4}" type="slidenum">
              <a:rPr lang="ru-RU" smtClean="0"/>
              <a:t>‹№›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255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AE9E-4FF4-4F12-BC9A-91947FB76187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57BCB6-2EB6-4EC8-ADE1-6AD359127AE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7390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AE9E-4FF4-4F12-BC9A-91947FB76187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BCB6-2EB6-4EC8-ADE1-6AD359127AE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164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AE9E-4FF4-4F12-BC9A-91947FB76187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BCB6-2EB6-4EC8-ADE1-6AD359127AE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072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AE9E-4FF4-4F12-BC9A-91947FB76187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BCB6-2EB6-4EC8-ADE1-6AD359127AE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13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AE9E-4FF4-4F12-BC9A-91947FB76187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A57BCB6-2EB6-4EC8-ADE1-6AD359127AE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56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AE9E-4FF4-4F12-BC9A-91947FB76187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A57BCB6-2EB6-4EC8-ADE1-6AD359127AE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55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AE9E-4FF4-4F12-BC9A-91947FB76187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A57BCB6-2EB6-4EC8-ADE1-6AD359127AE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902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AE9E-4FF4-4F12-BC9A-91947FB76187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BCB6-2EB6-4EC8-ADE1-6AD359127AE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389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AE9E-4FF4-4F12-BC9A-91947FB76187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BCB6-2EB6-4EC8-ADE1-6AD359127AE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031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AE9E-4FF4-4F12-BC9A-91947FB76187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7BCB6-2EB6-4EC8-ADE1-6AD359127AE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644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AE9E-4FF4-4F12-BC9A-91947FB76187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57BCB6-2EB6-4EC8-ADE1-6AD359127AE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100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2AE9E-4FF4-4F12-BC9A-91947FB76187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A57BCB6-2EB6-4EC8-ADE1-6AD359127AE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38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1074" y="1345474"/>
            <a:ext cx="10211389" cy="2465255"/>
          </a:xfrm>
        </p:spPr>
        <p:txBody>
          <a:bodyPr>
            <a:normAutofit/>
          </a:bodyPr>
          <a:lstStyle/>
          <a:p>
            <a:r>
              <a:rPr lang="uk-UA" sz="6600" dirty="0"/>
              <a:t>Етика телефонних розмов</a:t>
            </a:r>
            <a:endParaRPr lang="ru-RU" sz="6600" dirty="0"/>
          </a:p>
        </p:txBody>
      </p:sp>
      <p:pic>
        <p:nvPicPr>
          <p:cNvPr id="1026" name="Picture 2" descr="Огризко: Телефонна розмова Трампа з Порошенком підтвердила, що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2523" y="3304903"/>
            <a:ext cx="5076825" cy="2857500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ідзаголовок 4">
            <a:extLst>
              <a:ext uri="{FF2B5EF4-FFF2-40B4-BE49-F238E27FC236}">
                <a16:creationId xmlns:a16="http://schemas.microsoft.com/office/drawing/2014/main" id="{852F1509-C2D7-77B4-24EB-C0EEAA2EFF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6263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Вступ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4560" y="1711234"/>
            <a:ext cx="9310052" cy="3605349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 </a:t>
            </a:r>
            <a:r>
              <a:rPr lang="ru-RU" dirty="0" err="1"/>
              <a:t>усному</a:t>
            </a:r>
            <a:r>
              <a:rPr lang="ru-RU" dirty="0"/>
              <a:t> </a:t>
            </a:r>
            <a:r>
              <a:rPr lang="ru-RU" dirty="0" err="1"/>
              <a:t>діловому</a:t>
            </a:r>
            <a:r>
              <a:rPr lang="ru-RU" dirty="0"/>
              <a:t> </a:t>
            </a:r>
            <a:r>
              <a:rPr lang="ru-RU" dirty="0" err="1"/>
              <a:t>спілкуванні</a:t>
            </a:r>
            <a:r>
              <a:rPr lang="ru-RU" dirty="0"/>
              <a:t> телефон </a:t>
            </a:r>
            <a:r>
              <a:rPr lang="ru-RU" dirty="0" err="1"/>
              <a:t>відіграє</a:t>
            </a:r>
            <a:r>
              <a:rPr lang="ru-RU" dirty="0"/>
              <a:t> </a:t>
            </a:r>
            <a:r>
              <a:rPr lang="ru-RU" dirty="0" err="1"/>
              <a:t>суттєву</a:t>
            </a:r>
            <a:r>
              <a:rPr lang="ru-RU" dirty="0"/>
              <a:t> </a:t>
            </a:r>
            <a:r>
              <a:rPr lang="ru-RU" dirty="0" err="1"/>
              <a:t>допоміжну</a:t>
            </a:r>
            <a:r>
              <a:rPr lang="ru-RU" dirty="0"/>
              <a:t> роль </a:t>
            </a:r>
            <a:r>
              <a:rPr lang="ru-RU" dirty="0" err="1"/>
              <a:t>зв'язку</a:t>
            </a:r>
            <a:r>
              <a:rPr lang="ru-RU" dirty="0"/>
              <a:t> для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оперативного </a:t>
            </a:r>
            <a:r>
              <a:rPr lang="ru-RU" dirty="0" err="1"/>
              <a:t>реагування</a:t>
            </a:r>
            <a:r>
              <a:rPr lang="ru-RU" dirty="0"/>
              <a:t> на </a:t>
            </a:r>
            <a:r>
              <a:rPr lang="ru-RU" dirty="0" err="1"/>
              <a:t>події</a:t>
            </a:r>
            <a:r>
              <a:rPr lang="ru-RU" dirty="0"/>
              <a:t>, </a:t>
            </a:r>
          </a:p>
          <a:p>
            <a:pPr marL="0" indent="0">
              <a:buNone/>
            </a:pPr>
            <a:r>
              <a:rPr lang="ru-RU" dirty="0"/>
              <a:t>Головна </a:t>
            </a:r>
            <a:r>
              <a:rPr lang="ru-RU" dirty="0" err="1"/>
              <a:t>перевага</a:t>
            </a:r>
            <a:r>
              <a:rPr lang="ru-RU" dirty="0"/>
              <a:t> над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традиційними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 (</a:t>
            </a:r>
            <a:r>
              <a:rPr lang="ru-RU" dirty="0" err="1"/>
              <a:t>листи</a:t>
            </a:r>
            <a:r>
              <a:rPr lang="ru-RU" dirty="0"/>
              <a:t>, </a:t>
            </a:r>
            <a:r>
              <a:rPr lang="ru-RU" dirty="0" err="1"/>
              <a:t>телеграми</a:t>
            </a:r>
            <a:r>
              <a:rPr lang="ru-RU" dirty="0"/>
              <a:t>, </a:t>
            </a:r>
            <a:r>
              <a:rPr lang="ru-RU" dirty="0" err="1"/>
              <a:t>факси</a:t>
            </a:r>
            <a:r>
              <a:rPr lang="ru-RU" dirty="0"/>
              <a:t>) </a:t>
            </a:r>
          </a:p>
          <a:p>
            <a:r>
              <a:rPr lang="ru-RU" dirty="0" err="1"/>
              <a:t>оперативність</a:t>
            </a:r>
            <a:r>
              <a:rPr lang="ru-RU" dirty="0"/>
              <a:t>, </a:t>
            </a:r>
          </a:p>
          <a:p>
            <a:r>
              <a:rPr lang="ru-RU" dirty="0" err="1"/>
              <a:t>швидкість</a:t>
            </a:r>
            <a:r>
              <a:rPr lang="ru-RU" dirty="0"/>
              <a:t>,</a:t>
            </a:r>
          </a:p>
          <a:p>
            <a:r>
              <a:rPr lang="ru-RU" dirty="0"/>
              <a:t> </a:t>
            </a:r>
            <a:r>
              <a:rPr lang="ru-RU" dirty="0" err="1"/>
              <a:t>зручність</a:t>
            </a:r>
            <a:endParaRPr lang="ru-RU" dirty="0"/>
          </a:p>
        </p:txBody>
      </p:sp>
      <p:pic>
        <p:nvPicPr>
          <p:cNvPr id="3074" name="Picture 2" descr="ТЕЛЕФОННА РОЗМОВА - Німецька мова - Olga Liebentrit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781" y="2705908"/>
            <a:ext cx="4638494" cy="349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2903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Компоненти розмови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2777" y="2629988"/>
            <a:ext cx="10511835" cy="3261360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Службова</a:t>
            </a:r>
            <a:r>
              <a:rPr lang="ru-RU" dirty="0"/>
              <a:t> </a:t>
            </a:r>
            <a:r>
              <a:rPr lang="ru-RU" dirty="0" err="1"/>
              <a:t>телефонна</a:t>
            </a:r>
            <a:r>
              <a:rPr lang="ru-RU" dirty="0"/>
              <a:t> </a:t>
            </a:r>
            <a:r>
              <a:rPr lang="ru-RU" dirty="0" err="1"/>
              <a:t>розмова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таких </a:t>
            </a:r>
            <a:r>
              <a:rPr lang="ru-RU" dirty="0" err="1"/>
              <a:t>компонентів</a:t>
            </a:r>
            <a:r>
              <a:rPr lang="ru-RU" dirty="0"/>
              <a:t>:</a:t>
            </a:r>
          </a:p>
          <a:p>
            <a:r>
              <a:rPr lang="ru-RU" dirty="0"/>
              <a:t>момент </a:t>
            </a:r>
            <a:r>
              <a:rPr lang="ru-RU" dirty="0" err="1"/>
              <a:t>установлення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;</a:t>
            </a:r>
          </a:p>
          <a:p>
            <a:r>
              <a:rPr lang="ru-RU" dirty="0" err="1"/>
              <a:t>виклад</a:t>
            </a:r>
            <a:r>
              <a:rPr lang="ru-RU" dirty="0"/>
              <a:t> </a:t>
            </a:r>
            <a:r>
              <a:rPr lang="ru-RU" dirty="0" err="1"/>
              <a:t>суті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;</a:t>
            </a:r>
          </a:p>
          <a:p>
            <a:r>
              <a:rPr lang="ru-RU" dirty="0" err="1"/>
              <a:t>завершальні</a:t>
            </a:r>
            <a:r>
              <a:rPr lang="ru-RU" dirty="0"/>
              <a:t> слова, </a:t>
            </a:r>
            <a:r>
              <a:rPr lang="ru-RU" dirty="0" err="1"/>
              <a:t>фрази</a:t>
            </a:r>
            <a:r>
              <a:rPr lang="ru-RU" dirty="0"/>
              <a:t> – знак про </a:t>
            </a:r>
            <a:r>
              <a:rPr lang="ru-RU" dirty="0" err="1"/>
              <a:t>закінчення</a:t>
            </a:r>
            <a:r>
              <a:rPr lang="ru-RU" dirty="0"/>
              <a:t> </a:t>
            </a:r>
            <a:r>
              <a:rPr lang="ru-RU" dirty="0" err="1"/>
              <a:t>розмови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2" name="Picture 4" descr="Розмова англійською – питання, теми і фрази. Телефонна розмова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552" y="4260668"/>
            <a:ext cx="4543425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2813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Особливості телефонних розмов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8823" y="2133599"/>
            <a:ext cx="5159827" cy="27910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 err="1"/>
              <a:t>Співрозмовники</a:t>
            </a:r>
            <a:r>
              <a:rPr lang="ru-RU" sz="1600" dirty="0"/>
              <a:t> не </a:t>
            </a:r>
            <a:r>
              <a:rPr lang="ru-RU" sz="1600" dirty="0" err="1"/>
              <a:t>бачать</a:t>
            </a:r>
            <a:r>
              <a:rPr lang="ru-RU" sz="1600" dirty="0"/>
              <a:t> </a:t>
            </a:r>
            <a:r>
              <a:rPr lang="ru-RU" sz="1600" dirty="0" err="1"/>
              <a:t>одне</a:t>
            </a:r>
            <a:r>
              <a:rPr lang="ru-RU" sz="1600" dirty="0"/>
              <a:t> одного й не </a:t>
            </a:r>
            <a:r>
              <a:rPr lang="ru-RU" sz="1600" dirty="0" err="1"/>
              <a:t>можуть</a:t>
            </a:r>
            <a:r>
              <a:rPr lang="ru-RU" sz="1600" dirty="0"/>
              <a:t> </a:t>
            </a:r>
            <a:r>
              <a:rPr lang="ru-RU" sz="1600" dirty="0" err="1"/>
              <a:t>скористатися</a:t>
            </a:r>
            <a:r>
              <a:rPr lang="ru-RU" sz="1600" dirty="0"/>
              <a:t> </a:t>
            </a:r>
            <a:r>
              <a:rPr lang="ru-RU" sz="1600" dirty="0" err="1"/>
              <a:t>невербальними</a:t>
            </a:r>
            <a:r>
              <a:rPr lang="ru-RU" sz="1600" dirty="0"/>
              <a:t> </a:t>
            </a:r>
            <a:r>
              <a:rPr lang="ru-RU" sz="1600" dirty="0" err="1"/>
              <a:t>засобами</a:t>
            </a:r>
            <a:r>
              <a:rPr lang="ru-RU" sz="1600" dirty="0"/>
              <a:t> </a:t>
            </a:r>
            <a:r>
              <a:rPr lang="ru-RU" sz="1600" dirty="0" err="1"/>
              <a:t>спілкування</a:t>
            </a:r>
            <a:r>
              <a:rPr lang="ru-RU" sz="1600" dirty="0"/>
              <a:t>, </a:t>
            </a:r>
            <a:r>
              <a:rPr lang="ru-RU" sz="1600" dirty="0" err="1"/>
              <a:t>тобто</a:t>
            </a:r>
            <a:r>
              <a:rPr lang="ru-RU" sz="1600" dirty="0"/>
              <a:t> </a:t>
            </a:r>
            <a:r>
              <a:rPr lang="ru-RU" sz="1600" dirty="0" err="1"/>
              <a:t>передати</a:t>
            </a:r>
            <a:r>
              <a:rPr lang="ru-RU" sz="1600" dirty="0"/>
              <a:t> </a:t>
            </a:r>
            <a:r>
              <a:rPr lang="ru-RU" sz="1600" dirty="0" err="1"/>
              <a:t>інформацію</a:t>
            </a:r>
            <a:r>
              <a:rPr lang="ru-RU" sz="1600" dirty="0"/>
              <a:t> за </a:t>
            </a:r>
            <a:r>
              <a:rPr lang="ru-RU" sz="1600" dirty="0" err="1"/>
              <a:t>допомоги</a:t>
            </a:r>
            <a:r>
              <a:rPr lang="ru-RU" sz="1600" dirty="0"/>
              <a:t> </a:t>
            </a:r>
            <a:r>
              <a:rPr lang="ru-RU" sz="1600" dirty="0" err="1"/>
              <a:t>міміки</a:t>
            </a:r>
            <a:r>
              <a:rPr lang="ru-RU" sz="1600" dirty="0"/>
              <a:t>, </a:t>
            </a:r>
            <a:r>
              <a:rPr lang="ru-RU" sz="1600" dirty="0" err="1"/>
              <a:t>жестів</a:t>
            </a:r>
            <a:r>
              <a:rPr lang="ru-RU" sz="1600" dirty="0"/>
              <a:t>, </a:t>
            </a:r>
            <a:r>
              <a:rPr lang="ru-RU" sz="1600" dirty="0" err="1"/>
              <a:t>відповідного</a:t>
            </a:r>
            <a:r>
              <a:rPr lang="ru-RU" sz="1600" dirty="0"/>
              <a:t> </a:t>
            </a:r>
            <a:r>
              <a:rPr lang="ru-RU" sz="1600" dirty="0" err="1"/>
              <a:t>виразу</a:t>
            </a:r>
            <a:r>
              <a:rPr lang="ru-RU" sz="1600" dirty="0"/>
              <a:t> </a:t>
            </a:r>
            <a:r>
              <a:rPr lang="ru-RU" sz="1600" dirty="0" err="1"/>
              <a:t>обличчя</a:t>
            </a:r>
            <a:r>
              <a:rPr lang="ru-RU" sz="1600" dirty="0"/>
              <a:t>, </a:t>
            </a:r>
            <a:r>
              <a:rPr lang="ru-RU" sz="1600" dirty="0" err="1"/>
              <a:t>сигналів</a:t>
            </a:r>
            <a:r>
              <a:rPr lang="ru-RU" sz="1600" dirty="0"/>
              <a:t> </a:t>
            </a:r>
            <a:r>
              <a:rPr lang="ru-RU" sz="1600" dirty="0" err="1"/>
              <a:t>очима</a:t>
            </a:r>
            <a:r>
              <a:rPr lang="ru-RU" sz="1600" dirty="0"/>
              <a:t> </a:t>
            </a:r>
            <a:r>
              <a:rPr lang="ru-RU" sz="1600" dirty="0" err="1"/>
              <a:t>тощо</a:t>
            </a:r>
            <a:r>
              <a:rPr lang="ru-RU" sz="1600" dirty="0"/>
              <a:t> (</a:t>
            </a:r>
            <a:r>
              <a:rPr lang="ru-RU" sz="1600" dirty="0" err="1"/>
              <a:t>відсутність</a:t>
            </a:r>
            <a:r>
              <a:rPr lang="ru-RU" sz="1600" dirty="0"/>
              <a:t> </a:t>
            </a:r>
            <a:r>
              <a:rPr lang="ru-RU" sz="1600" dirty="0" err="1"/>
              <a:t>візуального</a:t>
            </a:r>
            <a:r>
              <a:rPr lang="ru-RU" sz="1600" dirty="0"/>
              <a:t> контакту </a:t>
            </a:r>
            <a:r>
              <a:rPr lang="ru-RU" sz="1600" dirty="0" err="1"/>
              <a:t>між</a:t>
            </a:r>
            <a:r>
              <a:rPr lang="ru-RU" sz="1600" dirty="0"/>
              <a:t> </a:t>
            </a:r>
            <a:r>
              <a:rPr lang="ru-RU" sz="1600" dirty="0" err="1"/>
              <a:t>співрозмовниками</a:t>
            </a:r>
            <a:r>
              <a:rPr lang="ru-RU" sz="1600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56663" y="2220686"/>
            <a:ext cx="60611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обмеженість</a:t>
            </a:r>
            <a:r>
              <a:rPr lang="ru-RU" dirty="0"/>
              <a:t> у </a:t>
            </a:r>
            <a:r>
              <a:rPr lang="ru-RU" dirty="0" err="1"/>
              <a:t>часі</a:t>
            </a:r>
            <a:r>
              <a:rPr lang="ru-RU" dirty="0"/>
              <a:t> (</a:t>
            </a:r>
            <a:r>
              <a:rPr lang="ru-RU" dirty="0" err="1"/>
              <a:t>телефонна</a:t>
            </a:r>
            <a:r>
              <a:rPr lang="ru-RU" dirty="0"/>
              <a:t> </a:t>
            </a:r>
            <a:r>
              <a:rPr lang="ru-RU" dirty="0" err="1"/>
              <a:t>бесіда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надто</a:t>
            </a:r>
            <a:r>
              <a:rPr lang="ru-RU" dirty="0"/>
              <a:t> </a:t>
            </a:r>
            <a:r>
              <a:rPr lang="ru-RU" dirty="0" err="1"/>
              <a:t>тривалою</a:t>
            </a:r>
            <a:endParaRPr lang="ru-RU" dirty="0"/>
          </a:p>
          <a:p>
            <a:r>
              <a:rPr lang="ru-RU" dirty="0"/>
              <a:t> 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перешкод</a:t>
            </a:r>
            <a:r>
              <a:rPr lang="ru-RU" dirty="0"/>
              <a:t> (</a:t>
            </a:r>
            <a:r>
              <a:rPr lang="ru-RU" dirty="0" err="1"/>
              <a:t>втручання</a:t>
            </a:r>
            <a:r>
              <a:rPr lang="ru-RU" dirty="0"/>
              <a:t> </a:t>
            </a:r>
            <a:r>
              <a:rPr lang="ru-RU" dirty="0" err="1"/>
              <a:t>сторонніх</a:t>
            </a:r>
            <a:r>
              <a:rPr lang="ru-RU" dirty="0"/>
              <a:t> </a:t>
            </a:r>
            <a:r>
              <a:rPr lang="ru-RU" dirty="0" err="1"/>
              <a:t>абонентів,поганий</a:t>
            </a:r>
            <a:r>
              <a:rPr lang="ru-RU" dirty="0"/>
              <a:t> </a:t>
            </a:r>
            <a:r>
              <a:rPr lang="ru-RU" dirty="0" err="1"/>
              <a:t>зв’язок</a:t>
            </a:r>
            <a:r>
              <a:rPr lang="ru-RU" dirty="0"/>
              <a:t> </a:t>
            </a:r>
          </a:p>
        </p:txBody>
      </p:sp>
      <p:pic>
        <p:nvPicPr>
          <p:cNvPr id="4098" name="Picture 2" descr="5 tips para mejorar la comunicación en el trabajo - System32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940" y="3838987"/>
            <a:ext cx="4207419" cy="2802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252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6731" y="624110"/>
            <a:ext cx="9897881" cy="1152439"/>
          </a:xfrm>
        </p:spPr>
        <p:txBody>
          <a:bodyPr/>
          <a:lstStyle/>
          <a:p>
            <a:r>
              <a:rPr lang="ru-RU" dirty="0"/>
              <a:t> Правила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телефонної</a:t>
            </a:r>
            <a:r>
              <a:rPr lang="ru-RU" dirty="0"/>
              <a:t> </a:t>
            </a:r>
            <a:r>
              <a:rPr lang="ru-RU" dirty="0" err="1"/>
              <a:t>розмови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2332" y="1802676"/>
            <a:ext cx="7432766" cy="39711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i="1" dirty="0" err="1"/>
              <a:t>Якщо</a:t>
            </a:r>
            <a:r>
              <a:rPr lang="ru-RU" i="1" dirty="0"/>
              <a:t> </a:t>
            </a:r>
            <a:r>
              <a:rPr lang="ru-RU" i="1" dirty="0" err="1"/>
              <a:t>телефонуєте</a:t>
            </a:r>
            <a:r>
              <a:rPr lang="ru-RU" i="1" dirty="0"/>
              <a:t> </a:t>
            </a:r>
            <a:r>
              <a:rPr lang="ru-RU" i="1" dirty="0" err="1"/>
              <a:t>ви</a:t>
            </a:r>
            <a:r>
              <a:rPr lang="ru-RU" i="1" dirty="0"/>
              <a:t>:</a:t>
            </a:r>
            <a:endParaRPr lang="ru-RU" dirty="0"/>
          </a:p>
          <a:p>
            <a:r>
              <a:rPr lang="ru-RU" dirty="0" err="1"/>
              <a:t>насамперед</a:t>
            </a:r>
            <a:r>
              <a:rPr lang="ru-RU" dirty="0"/>
              <a:t> </a:t>
            </a:r>
            <a:r>
              <a:rPr lang="ru-RU" dirty="0" err="1"/>
              <a:t>привітайтеся</a:t>
            </a:r>
            <a:r>
              <a:rPr lang="ru-RU" dirty="0"/>
              <a:t>, </a:t>
            </a:r>
            <a:r>
              <a:rPr lang="ru-RU" dirty="0" err="1"/>
              <a:t>назвіть</a:t>
            </a:r>
            <a:r>
              <a:rPr lang="ru-RU" dirty="0"/>
              <a:t> </a:t>
            </a:r>
            <a:r>
              <a:rPr lang="ru-RU" dirty="0" err="1"/>
              <a:t>організацію</a:t>
            </a:r>
            <a:r>
              <a:rPr lang="ru-RU" dirty="0"/>
              <a:t>, яку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представляєте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прізвище</a:t>
            </a:r>
            <a:r>
              <a:rPr lang="ru-RU" dirty="0"/>
              <a:t>, </a:t>
            </a:r>
            <a:r>
              <a:rPr lang="ru-RU" dirty="0" err="1"/>
              <a:t>ім'я</a:t>
            </a:r>
            <a:r>
              <a:rPr lang="ru-RU" dirty="0"/>
              <a:t> та по </a:t>
            </a:r>
            <a:r>
              <a:rPr lang="ru-RU" dirty="0" err="1"/>
              <a:t>батькові</a:t>
            </a:r>
            <a:r>
              <a:rPr lang="en-US" dirty="0"/>
              <a:t>o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телефонуєте</a:t>
            </a:r>
            <a:r>
              <a:rPr lang="ru-RU" dirty="0"/>
              <a:t> в </a:t>
            </a:r>
            <a:r>
              <a:rPr lang="ru-RU" dirty="0" err="1"/>
              <a:t>установу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незнайомій</a:t>
            </a:r>
            <a:r>
              <a:rPr lang="ru-RU" dirty="0"/>
              <a:t> </a:t>
            </a:r>
            <a:r>
              <a:rPr lang="ru-RU" dirty="0" err="1"/>
              <a:t>людині</a:t>
            </a:r>
            <a:r>
              <a:rPr lang="ru-RU" dirty="0"/>
              <a:t>,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запитати</a:t>
            </a:r>
            <a:r>
              <a:rPr lang="ru-RU" dirty="0"/>
              <a:t> </a:t>
            </a:r>
            <a:r>
              <a:rPr lang="ru-RU" dirty="0" err="1"/>
              <a:t>прізвище</a:t>
            </a:r>
            <a:r>
              <a:rPr lang="ru-RU" dirty="0"/>
              <a:t>, </a:t>
            </a:r>
            <a:r>
              <a:rPr lang="ru-RU" dirty="0" err="1"/>
              <a:t>ім'я</a:t>
            </a:r>
            <a:r>
              <a:rPr lang="ru-RU" dirty="0"/>
              <a:t> та по </a:t>
            </a:r>
            <a:r>
              <a:rPr lang="ru-RU" dirty="0" err="1"/>
              <a:t>батькові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співрозмовника</a:t>
            </a:r>
            <a:r>
              <a:rPr lang="ru-RU" dirty="0"/>
              <a:t>. Можете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повідомити</a:t>
            </a:r>
            <a:r>
              <a:rPr lang="ru-RU" dirty="0"/>
              <a:t>, з ким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хотіли</a:t>
            </a:r>
            <a:r>
              <a:rPr lang="ru-RU" dirty="0"/>
              <a:t> б </a:t>
            </a:r>
            <a:r>
              <a:rPr lang="ru-RU" dirty="0" err="1"/>
              <a:t>поговорити</a:t>
            </a:r>
            <a:r>
              <a:rPr lang="ru-RU" dirty="0"/>
              <a:t>;</a:t>
            </a:r>
          </a:p>
          <a:p>
            <a:r>
              <a:rPr lang="en-US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телефонуєте</a:t>
            </a:r>
            <a:r>
              <a:rPr lang="ru-RU" dirty="0"/>
              <a:t> у </a:t>
            </a:r>
            <a:r>
              <a:rPr lang="ru-RU" dirty="0" err="1"/>
              <a:t>важливій</a:t>
            </a:r>
            <a:r>
              <a:rPr lang="ru-RU" dirty="0"/>
              <a:t> </a:t>
            </a:r>
            <a:r>
              <a:rPr lang="ru-RU" dirty="0" err="1"/>
              <a:t>справі</a:t>
            </a:r>
            <a:r>
              <a:rPr lang="ru-RU" dirty="0"/>
              <a:t>, запитайте </a:t>
            </a:r>
            <a:r>
              <a:rPr lang="ru-RU" dirty="0" err="1"/>
              <a:t>спершу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є у </a:t>
            </a:r>
            <a:r>
              <a:rPr lang="ru-RU" dirty="0" err="1"/>
              <a:t>вашого</a:t>
            </a:r>
            <a:r>
              <a:rPr lang="ru-RU" dirty="0"/>
              <a:t> </a:t>
            </a:r>
            <a:r>
              <a:rPr lang="ru-RU" dirty="0" err="1"/>
              <a:t>співрозмовника</a:t>
            </a:r>
            <a:r>
              <a:rPr lang="ru-RU" dirty="0"/>
              <a:t> </a:t>
            </a:r>
            <a:r>
              <a:rPr lang="ru-RU" dirty="0" err="1"/>
              <a:t>достатньо</a:t>
            </a:r>
            <a:r>
              <a:rPr lang="ru-RU" dirty="0"/>
              <a:t> часу для </a:t>
            </a:r>
            <a:r>
              <a:rPr lang="ru-RU" dirty="0" err="1"/>
              <a:t>бесіди</a:t>
            </a:r>
            <a:r>
              <a:rPr lang="ru-RU" dirty="0"/>
              <a:t>;</a:t>
            </a:r>
          </a:p>
          <a:p>
            <a:r>
              <a:rPr lang="en-US" dirty="0"/>
              <a:t> </a:t>
            </a:r>
            <a:r>
              <a:rPr lang="ru-RU" dirty="0" err="1"/>
              <a:t>попередньо</a:t>
            </a:r>
            <a:r>
              <a:rPr lang="ru-RU" dirty="0"/>
              <a:t> </a:t>
            </a:r>
            <a:r>
              <a:rPr lang="ru-RU" dirty="0" err="1"/>
              <a:t>напишіть</a:t>
            </a:r>
            <a:r>
              <a:rPr lang="ru-RU" dirty="0"/>
              <a:t> </a:t>
            </a:r>
            <a:r>
              <a:rPr lang="ru-RU" dirty="0" err="1"/>
              <a:t>перелік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, </a:t>
            </a:r>
            <a:r>
              <a:rPr lang="ru-RU" dirty="0" err="1"/>
              <a:t>котрі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з'ясувати</a:t>
            </a:r>
            <a:r>
              <a:rPr lang="ru-RU" dirty="0"/>
              <a:t>, і </a:t>
            </a:r>
            <a:r>
              <a:rPr lang="ru-RU" dirty="0" err="1"/>
              <a:t>тримайте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перелік</a:t>
            </a:r>
            <a:r>
              <a:rPr lang="ru-RU" dirty="0"/>
              <a:t> перед </a:t>
            </a:r>
            <a:r>
              <a:rPr lang="ru-RU" dirty="0" err="1"/>
              <a:t>очима</a:t>
            </a:r>
            <a:r>
              <a:rPr lang="ru-RU" dirty="0"/>
              <a:t> </a:t>
            </a:r>
            <a:r>
              <a:rPr lang="ru-RU" dirty="0" err="1"/>
              <a:t>упродовж</a:t>
            </a:r>
            <a:r>
              <a:rPr lang="ru-RU" dirty="0"/>
              <a:t> </a:t>
            </a:r>
            <a:r>
              <a:rPr lang="ru-RU" dirty="0" err="1"/>
              <a:t>усієї</a:t>
            </a:r>
            <a:r>
              <a:rPr lang="ru-RU" dirty="0"/>
              <a:t> </a:t>
            </a:r>
            <a:r>
              <a:rPr lang="ru-RU" dirty="0" err="1"/>
              <a:t>бесіди</a:t>
            </a:r>
            <a:r>
              <a:rPr lang="ru-RU" dirty="0"/>
              <a:t>;</a:t>
            </a:r>
          </a:p>
          <a:p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закінчує</a:t>
            </a:r>
            <a:r>
              <a:rPr lang="ru-RU" dirty="0"/>
              <a:t> </a:t>
            </a:r>
            <a:r>
              <a:rPr lang="ru-RU" dirty="0" err="1"/>
              <a:t>розмову</a:t>
            </a:r>
            <a:r>
              <a:rPr lang="ru-RU" dirty="0"/>
              <a:t> той,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телефонує</a:t>
            </a:r>
            <a:r>
              <a:rPr lang="ru-RU" dirty="0"/>
              <a:t>. </a:t>
            </a:r>
            <a:r>
              <a:rPr lang="ru-RU" dirty="0" err="1"/>
              <a:t>Завершуючи</a:t>
            </a:r>
            <a:r>
              <a:rPr lang="ru-RU" dirty="0"/>
              <a:t> </a:t>
            </a:r>
            <a:r>
              <a:rPr lang="ru-RU" dirty="0" err="1"/>
              <a:t>розмову</a:t>
            </a:r>
            <a:r>
              <a:rPr lang="ru-RU" dirty="0"/>
              <a:t>, </a:t>
            </a:r>
            <a:r>
              <a:rPr lang="ru-RU" dirty="0" err="1"/>
              <a:t>неодмінно</a:t>
            </a:r>
            <a:r>
              <a:rPr lang="ru-RU" dirty="0"/>
              <a:t> </a:t>
            </a:r>
            <a:r>
              <a:rPr lang="ru-RU" dirty="0" err="1"/>
              <a:t>попрощайтеся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важливих</a:t>
            </a:r>
            <a:r>
              <a:rPr lang="ru-RU" dirty="0"/>
              <a:t> </a:t>
            </a:r>
            <a:r>
              <a:rPr lang="ru-RU" dirty="0" err="1"/>
              <a:t>домовленостей</a:t>
            </a:r>
            <a:r>
              <a:rPr lang="ru-RU" dirty="0"/>
              <a:t> </a:t>
            </a:r>
            <a:r>
              <a:rPr lang="ru-RU" dirty="0" err="1"/>
              <a:t>згодом</a:t>
            </a:r>
            <a:r>
              <a:rPr lang="ru-RU" dirty="0"/>
              <a:t> </a:t>
            </a:r>
            <a:r>
              <a:rPr lang="ru-RU" dirty="0" err="1"/>
              <a:t>надішліть</a:t>
            </a:r>
            <a:r>
              <a:rPr lang="ru-RU" dirty="0"/>
              <a:t> </a:t>
            </a:r>
            <a:r>
              <a:rPr lang="ru-RU" dirty="0" err="1"/>
              <a:t>підтвердження</a:t>
            </a:r>
            <a:r>
              <a:rPr lang="ru-RU" dirty="0"/>
              <a:t> листом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факсовим</a:t>
            </a:r>
            <a:r>
              <a:rPr lang="ru-RU" dirty="0"/>
              <a:t> </a:t>
            </a:r>
            <a:r>
              <a:rPr lang="ru-RU" dirty="0" err="1"/>
              <a:t>повідомленням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738" y="2855595"/>
            <a:ext cx="3476625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352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 Правила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телефонної</a:t>
            </a:r>
            <a:r>
              <a:rPr lang="ru-RU" dirty="0"/>
              <a:t> </a:t>
            </a:r>
            <a:r>
              <a:rPr lang="ru-RU" dirty="0" err="1"/>
              <a:t>розмови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37314" y="2103120"/>
            <a:ext cx="6867298" cy="3808102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err="1"/>
              <a:t>Якщо</a:t>
            </a:r>
            <a:r>
              <a:rPr lang="ru-RU" i="1" dirty="0"/>
              <a:t> </a:t>
            </a:r>
            <a:r>
              <a:rPr lang="ru-RU" i="1" dirty="0" err="1"/>
              <a:t>телефонують</a:t>
            </a:r>
            <a:r>
              <a:rPr lang="ru-RU" i="1" dirty="0"/>
              <a:t> вам:</a:t>
            </a:r>
            <a:endParaRPr lang="ru-RU" dirty="0"/>
          </a:p>
          <a:p>
            <a:r>
              <a:rPr lang="en-US" dirty="0"/>
              <a:t> </a:t>
            </a:r>
            <a:r>
              <a:rPr lang="ru-RU" dirty="0" err="1"/>
              <a:t>спробуйте</a:t>
            </a:r>
            <a:r>
              <a:rPr lang="ru-RU" dirty="0"/>
              <a:t> </a:t>
            </a:r>
            <a:r>
              <a:rPr lang="ru-RU" dirty="0" err="1"/>
              <a:t>якомога</a:t>
            </a:r>
            <a:r>
              <a:rPr lang="ru-RU" dirty="0"/>
              <a:t> </a:t>
            </a:r>
            <a:r>
              <a:rPr lang="ru-RU" dirty="0" err="1"/>
              <a:t>швидше</a:t>
            </a:r>
            <a:r>
              <a:rPr lang="ru-RU" dirty="0"/>
              <a:t> </a:t>
            </a:r>
            <a:r>
              <a:rPr lang="ru-RU" dirty="0" err="1"/>
              <a:t>зняти</a:t>
            </a:r>
            <a:r>
              <a:rPr lang="ru-RU" dirty="0"/>
              <a:t> </a:t>
            </a:r>
            <a:r>
              <a:rPr lang="ru-RU" dirty="0" err="1"/>
              <a:t>слухавку</a:t>
            </a:r>
            <a:r>
              <a:rPr lang="ru-RU" dirty="0"/>
              <a:t> й </a:t>
            </a:r>
            <a:r>
              <a:rPr lang="ru-RU" dirty="0" err="1"/>
              <a:t>назвіть</a:t>
            </a:r>
            <a:r>
              <a:rPr lang="ru-RU" dirty="0"/>
              <a:t> </a:t>
            </a:r>
            <a:r>
              <a:rPr lang="ru-RU" dirty="0" err="1"/>
              <a:t>організацію</a:t>
            </a:r>
            <a:r>
              <a:rPr lang="ru-RU" dirty="0"/>
              <a:t>, яку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представляєте</a:t>
            </a:r>
            <a:r>
              <a:rPr lang="ru-RU" dirty="0"/>
              <a:t>;</a:t>
            </a:r>
          </a:p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потреби </a:t>
            </a:r>
            <a:r>
              <a:rPr lang="ru-RU" dirty="0" err="1"/>
              <a:t>занотуйте</a:t>
            </a:r>
            <a:r>
              <a:rPr lang="ru-RU" dirty="0"/>
              <a:t> </a:t>
            </a:r>
            <a:r>
              <a:rPr lang="ru-RU" dirty="0" err="1"/>
              <a:t>ім'я</a:t>
            </a:r>
            <a:r>
              <a:rPr lang="ru-RU" dirty="0"/>
              <a:t>, </a:t>
            </a:r>
            <a:r>
              <a:rPr lang="ru-RU" dirty="0" err="1"/>
              <a:t>прізвище</a:t>
            </a:r>
            <a:r>
              <a:rPr lang="ru-RU" dirty="0"/>
              <a:t> та </a:t>
            </a:r>
            <a:r>
              <a:rPr lang="ru-RU" dirty="0" err="1"/>
              <a:t>контактний</a:t>
            </a:r>
            <a:r>
              <a:rPr lang="ru-RU" dirty="0"/>
              <a:t> телефон </a:t>
            </a:r>
            <a:r>
              <a:rPr lang="ru-RU" dirty="0" err="1"/>
              <a:t>співрозмовника</a:t>
            </a:r>
            <a:r>
              <a:rPr lang="ru-RU" dirty="0"/>
              <a:t>;</a:t>
            </a:r>
          </a:p>
          <a:p>
            <a:r>
              <a:rPr lang="en-US" dirty="0"/>
              <a:t> </a:t>
            </a:r>
            <a:r>
              <a:rPr lang="ru-RU" dirty="0" err="1"/>
              <a:t>розмовляйте</a:t>
            </a:r>
            <a:r>
              <a:rPr lang="ru-RU" dirty="0"/>
              <a:t> </a:t>
            </a:r>
            <a:r>
              <a:rPr lang="ru-RU" dirty="0" err="1"/>
              <a:t>тактовно</a:t>
            </a:r>
            <a:r>
              <a:rPr lang="ru-RU" dirty="0"/>
              <a:t>, </a:t>
            </a:r>
            <a:r>
              <a:rPr lang="ru-RU" dirty="0" err="1"/>
              <a:t>ввічливо</a:t>
            </a:r>
            <a:r>
              <a:rPr lang="ru-RU" dirty="0"/>
              <a:t> </a:t>
            </a:r>
            <a:r>
              <a:rPr lang="ru-RU" dirty="0" err="1"/>
              <a:t>демонструйте</a:t>
            </a:r>
            <a:r>
              <a:rPr lang="ru-RU" dirty="0"/>
              <a:t>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сутності</a:t>
            </a:r>
            <a:r>
              <a:rPr lang="ru-RU" dirty="0"/>
              <a:t> проблем того,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телефонує</a:t>
            </a:r>
            <a:r>
              <a:rPr lang="ru-RU" dirty="0"/>
              <a:t>;</a:t>
            </a:r>
          </a:p>
          <a:p>
            <a:r>
              <a:rPr lang="ru-RU" dirty="0"/>
              <a:t>не </a:t>
            </a:r>
            <a:r>
              <a:rPr lang="ru-RU" dirty="0" err="1"/>
              <a:t>кладіть</a:t>
            </a:r>
            <a:r>
              <a:rPr lang="ru-RU" dirty="0"/>
              <a:t> </a:t>
            </a:r>
            <a:r>
              <a:rPr lang="ru-RU" dirty="0" err="1"/>
              <a:t>несподівано</a:t>
            </a:r>
            <a:r>
              <a:rPr lang="ru-RU" dirty="0"/>
              <a:t> трубку,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розмова</a:t>
            </a:r>
            <a:r>
              <a:rPr lang="ru-RU" dirty="0"/>
              <a:t> є </a:t>
            </a:r>
            <a:r>
              <a:rPr lang="ru-RU" dirty="0" err="1"/>
              <a:t>нецікавою</a:t>
            </a:r>
            <a:r>
              <a:rPr lang="ru-RU" dirty="0"/>
              <a:t>, нудною та </a:t>
            </a:r>
            <a:r>
              <a:rPr lang="ru-RU" dirty="0" err="1"/>
              <a:t>надто</a:t>
            </a:r>
            <a:r>
              <a:rPr lang="ru-RU" dirty="0"/>
              <a:t> </a:t>
            </a:r>
            <a:r>
              <a:rPr lang="ru-RU" dirty="0" err="1"/>
              <a:t>тривалою</a:t>
            </a:r>
            <a:r>
              <a:rPr lang="ru-RU" dirty="0"/>
              <a:t> для вас;</a:t>
            </a:r>
          </a:p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складних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запропонуйте</a:t>
            </a:r>
            <a:r>
              <a:rPr lang="ru-RU" dirty="0"/>
              <a:t> </a:t>
            </a:r>
            <a:r>
              <a:rPr lang="ru-RU" dirty="0" err="1"/>
              <a:t>співрозмовникові</a:t>
            </a:r>
            <a:r>
              <a:rPr lang="ru-RU" dirty="0"/>
              <a:t> </a:t>
            </a:r>
            <a:r>
              <a:rPr lang="ru-RU" dirty="0" err="1"/>
              <a:t>зустріч</a:t>
            </a:r>
            <a:r>
              <a:rPr lang="ru-RU" dirty="0"/>
              <a:t> для детального </a:t>
            </a:r>
            <a:r>
              <a:rPr lang="ru-RU" dirty="0" err="1"/>
              <a:t>обговорення</a:t>
            </a:r>
            <a:r>
              <a:rPr lang="ru-RU" dirty="0"/>
              <a:t> </a:t>
            </a:r>
            <a:r>
              <a:rPr lang="ru-RU" dirty="0" err="1"/>
              <a:t>суті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;</a:t>
            </a:r>
          </a:p>
          <a:p>
            <a:r>
              <a:rPr lang="en-US" dirty="0"/>
              <a:t>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стисло</a:t>
            </a:r>
            <a:r>
              <a:rPr lang="ru-RU" dirty="0"/>
              <a:t> </a:t>
            </a:r>
            <a:r>
              <a:rPr lang="ru-RU" dirty="0" err="1"/>
              <a:t>підсумовуйте</a:t>
            </a:r>
            <a:r>
              <a:rPr lang="ru-RU" dirty="0"/>
              <a:t> </a:t>
            </a:r>
            <a:r>
              <a:rPr lang="ru-RU" dirty="0" err="1"/>
              <a:t>бесіду</a:t>
            </a:r>
            <a:r>
              <a:rPr lang="ru-RU" dirty="0"/>
              <a:t>, </a:t>
            </a:r>
            <a:r>
              <a:rPr lang="ru-RU" dirty="0" err="1"/>
              <a:t>перелічіть</a:t>
            </a:r>
            <a:r>
              <a:rPr lang="ru-RU" dirty="0"/>
              <a:t> </a:t>
            </a:r>
            <a:r>
              <a:rPr lang="ru-RU" dirty="0" err="1"/>
              <a:t>іще</a:t>
            </a:r>
            <a:r>
              <a:rPr lang="ru-RU" dirty="0"/>
              <a:t> раз </a:t>
            </a:r>
            <a:r>
              <a:rPr lang="ru-RU" dirty="0" err="1"/>
              <a:t>домовленості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досягай.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528" y="2103119"/>
            <a:ext cx="4274786" cy="4660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733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6811" y="3748087"/>
            <a:ext cx="10694715" cy="4006222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Телефонна</a:t>
            </a:r>
            <a:r>
              <a:rPr lang="ru-RU" dirty="0"/>
              <a:t> </a:t>
            </a:r>
            <a:r>
              <a:rPr lang="ru-RU" dirty="0" err="1"/>
              <a:t>розмова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таких як: </a:t>
            </a:r>
          </a:p>
          <a:p>
            <a:pPr marL="0" indent="0">
              <a:buNone/>
            </a:pPr>
            <a:r>
              <a:rPr lang="ru-RU" dirty="0" err="1"/>
              <a:t>який</a:t>
            </a:r>
            <a:r>
              <a:rPr lang="ru-RU" dirty="0"/>
              <a:t> характер </a:t>
            </a:r>
            <a:r>
              <a:rPr lang="ru-RU" dirty="0" err="1"/>
              <a:t>має</a:t>
            </a:r>
            <a:r>
              <a:rPr lang="ru-RU" dirty="0"/>
              <a:t> ваш </a:t>
            </a:r>
            <a:r>
              <a:rPr lang="ru-RU" dirty="0" err="1"/>
              <a:t>дзвінок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err="1"/>
              <a:t>особистісний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діловий</a:t>
            </a:r>
            <a:r>
              <a:rPr lang="ru-RU" dirty="0"/>
              <a:t>; </a:t>
            </a:r>
            <a:r>
              <a:rPr lang="ru-RU" dirty="0" err="1"/>
              <a:t>вік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з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спілкуєтесь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на </a:t>
            </a:r>
            <a:r>
              <a:rPr lang="ru-RU" dirty="0" err="1"/>
              <a:t>скільки</a:t>
            </a:r>
            <a:r>
              <a:rPr lang="ru-RU" dirty="0"/>
              <a:t> </a:t>
            </a:r>
            <a:r>
              <a:rPr lang="ru-RU" dirty="0" err="1"/>
              <a:t>близька</a:t>
            </a:r>
            <a:r>
              <a:rPr lang="ru-RU" dirty="0"/>
              <a:t> вам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, </a:t>
            </a:r>
          </a:p>
          <a:p>
            <a:pPr marL="0" indent="0">
              <a:buNone/>
            </a:pPr>
            <a:r>
              <a:rPr lang="ru-RU" dirty="0"/>
              <a:t>на </a:t>
            </a:r>
            <a:r>
              <a:rPr lang="ru-RU" dirty="0" err="1"/>
              <a:t>скільки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знаєте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людину</a:t>
            </a:r>
            <a:r>
              <a:rPr lang="ru-RU" dirty="0"/>
              <a:t> та </a:t>
            </a:r>
            <a:r>
              <a:rPr lang="ru-RU" dirty="0" err="1"/>
              <a:t>взагалі</a:t>
            </a:r>
            <a:r>
              <a:rPr lang="ru-RU" dirty="0"/>
              <a:t> </a:t>
            </a:r>
            <a:r>
              <a:rPr lang="ru-RU" dirty="0" err="1"/>
              <a:t>знайомі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ні</a:t>
            </a:r>
            <a:r>
              <a:rPr lang="ru-RU" dirty="0"/>
              <a:t> та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. </a:t>
            </a:r>
          </a:p>
        </p:txBody>
      </p:sp>
      <p:pic>
        <p:nvPicPr>
          <p:cNvPr id="6146" name="Picture 2" descr="Етикет ділового спілкування: правила та секре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489" y="380999"/>
            <a:ext cx="4572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5430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Висновок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7646" y="2133600"/>
            <a:ext cx="10746966" cy="34573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err="1"/>
              <a:t>Мобільний</a:t>
            </a:r>
            <a:r>
              <a:rPr lang="ru-RU" sz="2400" dirty="0"/>
              <a:t> телефон </a:t>
            </a:r>
            <a:r>
              <a:rPr lang="ru-RU" sz="2400" dirty="0" err="1"/>
              <a:t>нині</a:t>
            </a:r>
            <a:r>
              <a:rPr lang="ru-RU" sz="2400" dirty="0"/>
              <a:t> є </a:t>
            </a:r>
            <a:r>
              <a:rPr lang="ru-RU" sz="2400" dirty="0" err="1"/>
              <a:t>неодмінним</a:t>
            </a:r>
            <a:r>
              <a:rPr lang="ru-RU" sz="2400" dirty="0"/>
              <a:t> атрибутом </a:t>
            </a:r>
            <a:r>
              <a:rPr lang="ru-RU" sz="2400" dirty="0" err="1"/>
              <a:t>кожної</a:t>
            </a:r>
            <a:r>
              <a:rPr lang="ru-RU" sz="2400" dirty="0"/>
              <a:t> </a:t>
            </a:r>
            <a:r>
              <a:rPr lang="ru-RU" sz="2400" dirty="0" err="1"/>
              <a:t>ділової</a:t>
            </a:r>
            <a:r>
              <a:rPr lang="ru-RU" sz="2400" dirty="0"/>
              <a:t> </a:t>
            </a:r>
            <a:r>
              <a:rPr lang="ru-RU" sz="2400" dirty="0" err="1"/>
              <a:t>людини</a:t>
            </a:r>
            <a:r>
              <a:rPr lang="ru-RU" sz="2400" dirty="0"/>
              <a:t>. </a:t>
            </a:r>
            <a:r>
              <a:rPr lang="ru-RU" sz="2400" dirty="0" err="1"/>
              <a:t>Послуговуючись</a:t>
            </a:r>
            <a:r>
              <a:rPr lang="ru-RU" sz="2400" dirty="0"/>
              <a:t> ним, треба </a:t>
            </a:r>
            <a:r>
              <a:rPr lang="ru-RU" sz="2400" dirty="0" err="1"/>
              <a:t>дотримуватися</a:t>
            </a:r>
            <a:r>
              <a:rPr lang="ru-RU" sz="2400" dirty="0"/>
              <a:t> </a:t>
            </a:r>
            <a:r>
              <a:rPr lang="ru-RU" sz="2400" dirty="0" err="1"/>
              <a:t>певних</a:t>
            </a:r>
            <a:r>
              <a:rPr lang="ru-RU" sz="2400" dirty="0"/>
              <a:t> </a:t>
            </a:r>
            <a:r>
              <a:rPr lang="ru-RU" sz="2400" dirty="0" err="1"/>
              <a:t>етичних</a:t>
            </a:r>
            <a:r>
              <a:rPr lang="ru-RU" sz="2400" dirty="0"/>
              <a:t> норм, </a:t>
            </a:r>
            <a:r>
              <a:rPr lang="ru-RU" sz="2400" dirty="0" err="1"/>
              <a:t>щоб</a:t>
            </a:r>
            <a:r>
              <a:rPr lang="ru-RU" sz="2400" dirty="0"/>
              <a:t> не </a:t>
            </a:r>
            <a:r>
              <a:rPr lang="ru-RU" sz="2400" dirty="0" err="1"/>
              <a:t>створювати</a:t>
            </a:r>
            <a:r>
              <a:rPr lang="ru-RU" sz="2400" dirty="0"/>
              <a:t> </a:t>
            </a:r>
            <a:r>
              <a:rPr lang="ru-RU" sz="2400" dirty="0" err="1"/>
              <a:t>незручностей</a:t>
            </a:r>
            <a:r>
              <a:rPr lang="ru-RU" sz="2400" dirty="0"/>
              <a:t> для </a:t>
            </a:r>
            <a:r>
              <a:rPr lang="ru-RU" sz="2400" dirty="0" err="1"/>
              <a:t>інших</a:t>
            </a:r>
            <a:r>
              <a:rPr lang="ru-RU" sz="2400" dirty="0"/>
              <a:t>. </a:t>
            </a:r>
            <a:r>
              <a:rPr lang="ru-RU" sz="2400" dirty="0" err="1"/>
              <a:t>Звичайно</a:t>
            </a:r>
            <a:r>
              <a:rPr lang="ru-RU" sz="2400" dirty="0"/>
              <a:t>, </a:t>
            </a:r>
            <a:r>
              <a:rPr lang="ru-RU" sz="2400" dirty="0" err="1"/>
              <a:t>традиційні</a:t>
            </a:r>
            <a:r>
              <a:rPr lang="ru-RU" sz="2400" dirty="0"/>
              <a:t> правила </a:t>
            </a:r>
            <a:r>
              <a:rPr lang="ru-RU" sz="2400" dirty="0" err="1"/>
              <a:t>спілкування</a:t>
            </a:r>
            <a:r>
              <a:rPr lang="ru-RU" sz="2400" dirty="0"/>
              <a:t> по телефону, </a:t>
            </a:r>
            <a:r>
              <a:rPr lang="ru-RU" sz="2400" dirty="0" err="1"/>
              <a:t>які</a:t>
            </a:r>
            <a:r>
              <a:rPr lang="ru-RU" sz="2400" dirty="0"/>
              <a:t> названо </a:t>
            </a:r>
            <a:r>
              <a:rPr lang="ru-RU" sz="2400" dirty="0" err="1"/>
              <a:t>вище</a:t>
            </a:r>
            <a:r>
              <a:rPr lang="ru-RU" sz="2400" dirty="0"/>
              <a:t>, </a:t>
            </a:r>
            <a:r>
              <a:rPr lang="ru-RU" sz="2400" dirty="0" err="1"/>
              <a:t>залишаються</a:t>
            </a:r>
            <a:r>
              <a:rPr lang="ru-RU" sz="2400" dirty="0"/>
              <a:t>, але треба </a:t>
            </a:r>
            <a:r>
              <a:rPr lang="ru-RU" sz="2400" dirty="0" err="1"/>
              <a:t>враховувати</a:t>
            </a:r>
            <a:r>
              <a:rPr lang="ru-RU" sz="2400" dirty="0"/>
              <a:t> </a:t>
            </a:r>
            <a:r>
              <a:rPr lang="ru-RU" sz="2400" dirty="0" err="1"/>
              <a:t>специфіку</a:t>
            </a:r>
            <a:r>
              <a:rPr lang="ru-RU" sz="2400" dirty="0"/>
              <a:t> </a:t>
            </a:r>
            <a:r>
              <a:rPr lang="ru-RU" sz="2400" dirty="0" err="1"/>
              <a:t>мобільного</a:t>
            </a:r>
            <a:r>
              <a:rPr lang="ru-RU" sz="2400" dirty="0"/>
              <a:t> </a:t>
            </a:r>
            <a:r>
              <a:rPr lang="ru-RU" sz="2400" dirty="0" err="1"/>
              <a:t>зв'язку</a:t>
            </a:r>
            <a:r>
              <a:rPr lang="ru-RU" sz="2400" dirty="0"/>
              <a:t>, </a:t>
            </a:r>
            <a:r>
              <a:rPr lang="ru-RU" sz="2400" dirty="0" err="1"/>
              <a:t>оскільки</a:t>
            </a:r>
            <a:r>
              <a:rPr lang="ru-RU" sz="2400" dirty="0"/>
              <a:t> телефон </a:t>
            </a:r>
            <a:r>
              <a:rPr lang="ru-RU" sz="2400" dirty="0" err="1"/>
              <a:t>завжди</a:t>
            </a:r>
            <a:r>
              <a:rPr lang="ru-RU" sz="2400" dirty="0"/>
              <a:t> у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власника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7532631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</TotalTime>
  <Words>464</Words>
  <Application>Microsoft Office PowerPoint</Application>
  <PresentationFormat>Широкий екран</PresentationFormat>
  <Paragraphs>38</Paragraphs>
  <Slides>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Легкий дым</vt:lpstr>
      <vt:lpstr>Етика телефонних розмов</vt:lpstr>
      <vt:lpstr>Вступ </vt:lpstr>
      <vt:lpstr>Компоненти розмови</vt:lpstr>
      <vt:lpstr>Особливості телефонних розмов </vt:lpstr>
      <vt:lpstr> Правила ведення телефонної розмови.</vt:lpstr>
      <vt:lpstr> Правила ведення телефонної розмови.</vt:lpstr>
      <vt:lpstr>Презентація PowerPoint</vt:lpstr>
      <vt:lpstr>Висновок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Етика телефонних розмов</dc:title>
  <dc:creator>Пользователь Windows</dc:creator>
  <cp:lastModifiedBy>Галина Синоруб</cp:lastModifiedBy>
  <cp:revision>4</cp:revision>
  <dcterms:created xsi:type="dcterms:W3CDTF">2020-03-30T12:27:29Z</dcterms:created>
  <dcterms:modified xsi:type="dcterms:W3CDTF">2023-01-23T22:42:02Z</dcterms:modified>
</cp:coreProperties>
</file>