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63" r:id="rId4"/>
    <p:sldId id="266" r:id="rId5"/>
    <p:sldId id="269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291" r:id="rId15"/>
    <p:sldId id="300" r:id="rId16"/>
    <p:sldId id="274" r:id="rId17"/>
    <p:sldId id="301" r:id="rId18"/>
    <p:sldId id="302" r:id="rId19"/>
    <p:sldId id="281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42" d="100"/>
          <a:sy n="42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616191-BB11-4B06-9542-D4027C282A7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F047DE-2BD3-4798-84FF-6DC4C259C6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16191-BB11-4B06-9542-D4027C282A7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047DE-2BD3-4798-84FF-6DC4C259C6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16191-BB11-4B06-9542-D4027C282A7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047DE-2BD3-4798-84FF-6DC4C259C6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16191-BB11-4B06-9542-D4027C282A7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047DE-2BD3-4798-84FF-6DC4C259C6D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16191-BB11-4B06-9542-D4027C282A7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047DE-2BD3-4798-84FF-6DC4C259C6D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16191-BB11-4B06-9542-D4027C282A7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047DE-2BD3-4798-84FF-6DC4C259C6D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16191-BB11-4B06-9542-D4027C282A7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047DE-2BD3-4798-84FF-6DC4C259C6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16191-BB11-4B06-9542-D4027C282A7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047DE-2BD3-4798-84FF-6DC4C259C6D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16191-BB11-4B06-9542-D4027C282A7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047DE-2BD3-4798-84FF-6DC4C259C6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4616191-BB11-4B06-9542-D4027C282A7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047DE-2BD3-4798-84FF-6DC4C259C6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616191-BB11-4B06-9542-D4027C282A7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F047DE-2BD3-4798-84FF-6DC4C259C6D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616191-BB11-4B06-9542-D4027C282A7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F047DE-2BD3-4798-84FF-6DC4C259C6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ernde.ru/455-bekanntschaf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uper-fanshop.de/index.php?language=en&amp;cPath=4_7&amp;page=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mapsofworld.com/flags/italy-flag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wikiwand.com/da/Spaniens_fla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nationalflaggen.de/flagge-rumaenien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boran4ep.blogsek.es/2015/11/" TargetMode="External"/><Relationship Id="rId2" Type="http://schemas.openxmlformats.org/officeDocument/2006/relationships/hyperlink" Target="Deutsch%20Lernen%20A1%20_%20B1%20mit%20Videos%20f&#252;r%20Anf&#228;nger%20_%20ich%20will%20Deutsch%20online%20kostenlos%20lernen%20-%20YouTube%20%5b360p%5d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eu2007.de/de/Media_Service/Photos/February/0213_BKM_01_Familienfot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party4school.de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netzaktiv.de/wie-meine-frau-die-kosmetikmarke-wechselte-und-ich-daraus-gelernt-hab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imgres?q=koffer&amp;hl=ru&amp;biw=1024&amp;bih=552&amp;tbm=isch&amp;tbnid=BHVZ8riz3sQ68M:&amp;imgrefurl=http://de.123rf.com/photo_5825399_illustration-von-braun-koffer.html&amp;docid=uQMRnpuGokmQUM&amp;imgurl=http://us.123rf.com/400wm/400/400/tillydesign/tillydesign0911/tillydesign091100141/5825399-illustration-von-braun-koffer.jpg&amp;w=400&amp;h=400&amp;ei=g68cT4abOpOZhQeyvPDgDA&amp;zoom=1&amp;iact=hc&amp;vpx=322&amp;vpy=44&amp;dur=286&amp;hovh=225&amp;hovw=225&amp;tx=100&amp;ty=123&amp;sig=106490572663567227141&amp;page=8&amp;tbnh=162&amp;tbnw=162&amp;start=103&amp;ndsp=14&amp;ved=1t:429,r:11,s:103" TargetMode="External"/><Relationship Id="rId5" Type="http://schemas.openxmlformats.org/officeDocument/2006/relationships/hyperlink" Target="http://de.123rf.com/photo_5825399_illustration-von-braun-koffer.html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community.de/photo/sonnenuntergang-hinter-einem-baum-fefix/1834396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de.123rf.com/photo_3191158_woman-ananas-essen.html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zosh3.ucoz.ru/index/vchitel/0-8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lideplayer.org/slide/7846265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englisch-hilfen.de/en/words/stars_and_stripes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de.pinterest.com/explore/australische-flagge-960270315297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n.wikipedia.org/wiki/File:Flag_of_the_United_Kingdom.sv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n.wikipedia.org/wiki/Flag_of_German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Erste Bekanntschaft. Schwache Verben im </a:t>
            </a:r>
            <a:r>
              <a:rPr lang="de-DE" dirty="0" err="1" smtClean="0"/>
              <a:t>Praesens</a:t>
            </a:r>
            <a:r>
              <a:rPr lang="de-DE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857496"/>
            <a:ext cx="7772400" cy="1953815"/>
          </a:xfrm>
        </p:spPr>
        <p:txBody>
          <a:bodyPr/>
          <a:lstStyle/>
          <a:p>
            <a:r>
              <a:rPr lang="de-DE" dirty="0" smtClean="0"/>
              <a:t>Gruppe – </a:t>
            </a:r>
            <a:r>
              <a:rPr lang="de-DE" dirty="0" smtClean="0"/>
              <a:t>T28</a:t>
            </a:r>
            <a:endParaRPr lang="de-DE" dirty="0" smtClean="0"/>
          </a:p>
          <a:p>
            <a:r>
              <a:rPr lang="de-DE" dirty="0" smtClean="0"/>
              <a:t>Lehrer – </a:t>
            </a:r>
            <a:r>
              <a:rPr lang="de-DE" dirty="0" err="1" smtClean="0"/>
              <a:t>Yatchuk</a:t>
            </a:r>
            <a:r>
              <a:rPr lang="de-DE" dirty="0" smtClean="0"/>
              <a:t> M.</a:t>
            </a:r>
            <a:endParaRPr lang="ru-RU" dirty="0"/>
          </a:p>
        </p:txBody>
      </p:sp>
      <p:pic>
        <p:nvPicPr>
          <p:cNvPr id="24578" name="Picture 2" descr="Результат пошуку зображень за запитом &quot;bekanntschaft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3240360" cy="47340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Frankreich</a:t>
            </a:r>
            <a:endParaRPr lang="uk-UA" dirty="0"/>
          </a:p>
        </p:txBody>
      </p:sp>
      <p:pic>
        <p:nvPicPr>
          <p:cNvPr id="4" name="Рисунок 3" descr="Результат пошуку зображень за запитом &quot;frankreich   flag&quot;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2276872"/>
            <a:ext cx="66967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/>
              <a:t>Italien</a:t>
            </a:r>
            <a:endParaRPr lang="uk-UA" sz="4800" dirty="0"/>
          </a:p>
        </p:txBody>
      </p:sp>
      <p:pic>
        <p:nvPicPr>
          <p:cNvPr id="4" name="Місце для вмісту 3" descr="Результат пошуку зображень за запитом &quot;italien flag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68407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Spanien</a:t>
            </a:r>
            <a:endParaRPr lang="uk-UA" dirty="0"/>
          </a:p>
        </p:txBody>
      </p:sp>
      <p:pic>
        <p:nvPicPr>
          <p:cNvPr id="4" name="Рисунок 3" descr="Результат пошуку зображень за запитом &quot;Spanien flag&quot;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64087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Rumӓnien</a:t>
            </a:r>
            <a:endParaRPr lang="uk-UA" dirty="0"/>
          </a:p>
        </p:txBody>
      </p:sp>
      <p:pic>
        <p:nvPicPr>
          <p:cNvPr id="4" name="Місце для вмісту 3" descr="Результат пошуку зображень за запитом &quot;Rumaenien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57606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 action="ppaction://hlinkfile"/>
              </a:rPr>
              <a:t>Hoeren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>
                <a:hlinkClick r:id="rId2" action="ppaction://hlinkfile"/>
              </a:rPr>
              <a:t>wir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>
                <a:hlinkClick r:id="rId2" action="ppaction://hlinkfile"/>
              </a:rPr>
              <a:t>aufmerksam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>
                <a:hlinkClick r:id="rId2" action="ppaction://hlinkfile"/>
              </a:rPr>
              <a:t>zu</a:t>
            </a:r>
            <a:r>
              <a:rPr lang="en-US" dirty="0" smtClean="0">
                <a:hlinkClick r:id="rId2" action="ppaction://hlinkfile"/>
              </a:rPr>
              <a:t>!</a:t>
            </a:r>
            <a:endParaRPr lang="ru-RU" dirty="0"/>
          </a:p>
        </p:txBody>
      </p:sp>
      <p:pic>
        <p:nvPicPr>
          <p:cNvPr id="8196" name="Picture 4" descr="Результат пошуку зображень за запитом &quot;Vorstellung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700808"/>
            <a:ext cx="5400600" cy="4590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79512" y="1481328"/>
            <a:ext cx="8507288" cy="5116024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Woher kommt </a:t>
            </a:r>
            <a:r>
              <a:rPr lang="de-DE" dirty="0" err="1" smtClean="0"/>
              <a:t>Emeli</a:t>
            </a:r>
            <a:r>
              <a:rPr lang="uk-UA" dirty="0" smtClean="0"/>
              <a:t>?</a:t>
            </a:r>
            <a:r>
              <a:rPr lang="de-DE" dirty="0" smtClean="0"/>
              <a:t> – Ich komme aus ________. </a:t>
            </a:r>
            <a:r>
              <a:rPr lang="en-US" dirty="0" smtClean="0"/>
              <a:t>Die </a:t>
            </a:r>
            <a:r>
              <a:rPr lang="en-US" dirty="0" err="1" smtClean="0"/>
              <a:t>Muttersprache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______________________</a:t>
            </a:r>
            <a:endParaRPr lang="uk-UA" dirty="0" smtClean="0"/>
          </a:p>
          <a:p>
            <a:r>
              <a:rPr lang="de-DE" dirty="0" smtClean="0"/>
              <a:t>Woher kommt Roberto</a:t>
            </a:r>
            <a:r>
              <a:rPr lang="uk-UA" dirty="0" smtClean="0"/>
              <a:t>?</a:t>
            </a:r>
            <a:r>
              <a:rPr lang="de-DE" dirty="0" smtClean="0"/>
              <a:t> -  Ich komme aus ________. Die Muttersprache ist ____________________</a:t>
            </a:r>
            <a:endParaRPr lang="uk-UA" dirty="0" smtClean="0"/>
          </a:p>
          <a:p>
            <a:r>
              <a:rPr lang="de-DE" dirty="0" smtClean="0"/>
              <a:t>Woher kommt Ioanna</a:t>
            </a:r>
            <a:r>
              <a:rPr lang="uk-UA" dirty="0" smtClean="0"/>
              <a:t>?</a:t>
            </a:r>
            <a:r>
              <a:rPr lang="de-DE" dirty="0" smtClean="0"/>
              <a:t> – Ich komme aus ________. Die Muttersprache ist _____________________</a:t>
            </a:r>
            <a:endParaRPr lang="uk-UA" dirty="0" smtClean="0"/>
          </a:p>
          <a:p>
            <a:r>
              <a:rPr lang="de-DE" dirty="0" smtClean="0"/>
              <a:t>Woher kommt Tabu</a:t>
            </a:r>
            <a:r>
              <a:rPr lang="uk-UA" dirty="0" smtClean="0"/>
              <a:t>?</a:t>
            </a:r>
            <a:r>
              <a:rPr lang="de-DE" dirty="0" smtClean="0"/>
              <a:t> – __________________________________________________</a:t>
            </a:r>
            <a:endParaRPr lang="uk-UA" dirty="0" smtClean="0"/>
          </a:p>
          <a:p>
            <a:r>
              <a:rPr lang="de-DE" dirty="0" smtClean="0"/>
              <a:t>Woher kommt </a:t>
            </a:r>
            <a:r>
              <a:rPr lang="de-DE" dirty="0" err="1" smtClean="0"/>
              <a:t>Schiufam</a:t>
            </a:r>
            <a:r>
              <a:rPr lang="uk-UA" dirty="0" smtClean="0"/>
              <a:t>?</a:t>
            </a:r>
            <a:r>
              <a:rPr lang="de-DE" dirty="0" smtClean="0"/>
              <a:t> – __________________________________________________</a:t>
            </a:r>
            <a:endParaRPr lang="uk-UA" dirty="0" smtClean="0"/>
          </a:p>
          <a:p>
            <a:r>
              <a:rPr lang="de-DE" dirty="0" smtClean="0"/>
              <a:t>Woher kommt Maik</a:t>
            </a:r>
            <a:r>
              <a:rPr lang="uk-UA" dirty="0" smtClean="0"/>
              <a:t>?</a:t>
            </a:r>
            <a:r>
              <a:rPr lang="de-DE" dirty="0" smtClean="0"/>
              <a:t> – __________________________________________________</a:t>
            </a: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Beantworten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bitte</a:t>
            </a:r>
            <a:r>
              <a:rPr lang="en-US" dirty="0" smtClean="0"/>
              <a:t> die </a:t>
            </a:r>
            <a:r>
              <a:rPr lang="en-US" dirty="0" err="1" smtClean="0"/>
              <a:t>Fragen</a:t>
            </a:r>
            <a:r>
              <a:rPr lang="en-US" dirty="0" smtClean="0"/>
              <a:t>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200" dirty="0"/>
          </a:p>
        </p:txBody>
      </p:sp>
      <p:pic>
        <p:nvPicPr>
          <p:cNvPr id="6146" name="Picture 2" descr="Результат пошуку зображень за запитом &quot;Ministertreffen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5336794" cy="3573015"/>
          </a:xfrm>
          <a:prstGeom prst="rect">
            <a:avLst/>
          </a:prstGeom>
          <a:noFill/>
        </p:spPr>
      </p:pic>
      <p:pic>
        <p:nvPicPr>
          <p:cNvPr id="6148" name="Picture 4" descr="Результат пошуку зображень за запитом &quot;party junge menschen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593055"/>
            <a:ext cx="4860032" cy="32649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393305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“</a:t>
            </a:r>
            <a:r>
              <a:rPr lang="en-US" sz="3200" dirty="0" smtClean="0"/>
              <a:t>Hallo!</a:t>
            </a:r>
            <a:r>
              <a:rPr lang="uk-UA" sz="3200" dirty="0" smtClean="0"/>
              <a:t>”</a:t>
            </a:r>
            <a:r>
              <a:rPr lang="en-US" sz="3200" dirty="0" smtClean="0"/>
              <a:t> / </a:t>
            </a:r>
            <a:r>
              <a:rPr lang="uk-UA" sz="3200" dirty="0" smtClean="0"/>
              <a:t>“</a:t>
            </a:r>
            <a:r>
              <a:rPr lang="en-US" sz="3200" dirty="0" err="1" smtClean="0"/>
              <a:t>Guten</a:t>
            </a:r>
            <a:r>
              <a:rPr lang="en-US" sz="3200" dirty="0" smtClean="0"/>
              <a:t> Tag!</a:t>
            </a:r>
            <a:r>
              <a:rPr lang="uk-UA" sz="3200" dirty="0" smtClean="0"/>
              <a:t>”</a:t>
            </a:r>
            <a:endParaRPr lang="uk-U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764704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“</a:t>
            </a:r>
            <a:r>
              <a:rPr lang="en-US" sz="3200" dirty="0" err="1" smtClean="0"/>
              <a:t>Ich</a:t>
            </a:r>
            <a:r>
              <a:rPr lang="en-US" sz="3200" dirty="0" smtClean="0"/>
              <a:t> </a:t>
            </a:r>
            <a:r>
              <a:rPr lang="en-US" sz="3200" dirty="0" err="1" smtClean="0"/>
              <a:t>heiße</a:t>
            </a:r>
            <a:r>
              <a:rPr lang="uk-UA" sz="3200" dirty="0" smtClean="0"/>
              <a:t>”</a:t>
            </a:r>
            <a:r>
              <a:rPr lang="en-US" sz="3200" dirty="0" smtClean="0"/>
              <a:t> …/  </a:t>
            </a:r>
            <a:r>
              <a:rPr lang="uk-UA" sz="3200" dirty="0" smtClean="0"/>
              <a:t>“</a:t>
            </a:r>
            <a:r>
              <a:rPr lang="en-US" sz="3200" dirty="0" err="1" smtClean="0"/>
              <a:t>Ich</a:t>
            </a:r>
            <a:r>
              <a:rPr lang="en-US" sz="3200" dirty="0" smtClean="0"/>
              <a:t> bin</a:t>
            </a:r>
            <a:r>
              <a:rPr lang="uk-UA" sz="3200" dirty="0" smtClean="0"/>
              <a:t>”</a:t>
            </a:r>
            <a:endParaRPr lang="uk-UA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Grammatik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77461"/>
            <a:ext cx="8229600" cy="233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r>
              <a:rPr lang="de-DE" dirty="0" smtClean="0"/>
              <a:t>Was habe ich heute gelernt</a:t>
            </a:r>
            <a:r>
              <a:rPr lang="uk-UA" dirty="0" smtClean="0"/>
              <a:t>? </a:t>
            </a:r>
          </a:p>
          <a:p>
            <a:r>
              <a:rPr lang="de-DE" dirty="0" smtClean="0"/>
              <a:t>Was hat mir gut gefallen</a:t>
            </a:r>
            <a:r>
              <a:rPr lang="uk-UA" dirty="0" smtClean="0"/>
              <a:t>? </a:t>
            </a:r>
          </a:p>
          <a:p>
            <a:r>
              <a:rPr lang="de-DE" dirty="0" smtClean="0"/>
              <a:t>Womit habe ich ein Problem</a:t>
            </a:r>
            <a:r>
              <a:rPr lang="uk-UA" dirty="0" smtClean="0"/>
              <a:t>?</a:t>
            </a:r>
          </a:p>
          <a:p>
            <a:r>
              <a:rPr lang="de-DE" dirty="0" smtClean="0"/>
              <a:t>Woran soll ich noch mehr arbeiten</a:t>
            </a:r>
            <a:r>
              <a:rPr lang="uk-UA" dirty="0" smtClean="0"/>
              <a:t>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http://www.netzaktiv.de/wp-content/uploads/2014/01/Takeaway-a.jpg">
            <a:hlinkClick r:id="rId2" tgtFrame="&quot;_blank&quot;"/>
          </p:cNvPr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707904" y="3861048"/>
            <a:ext cx="237626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svit24.net/images/stories/articles/Curiosities/06-2011/suitcas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857232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pharao24.de/img/Pilotenkoffer-silber-Laptop-Koffer-100002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1432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http://us.123rf.com/400wm/400/400/tillydesign/tillydesign0911/tillydesign091100141/5825399-illustration-von-braun-koff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357694"/>
            <a:ext cx="2214554" cy="2214554"/>
          </a:xfrm>
          <a:prstGeom prst="rect">
            <a:avLst/>
          </a:prstGeom>
          <a:noFill/>
        </p:spPr>
      </p:pic>
      <p:sp>
        <p:nvSpPr>
          <p:cNvPr id="37892" name="Rectangle 4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0" name="Picture 2" descr="http://www.google.com.ua/intl/ru_ALL/images/logos/images_logo_sm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-1441450"/>
            <a:ext cx="1647825" cy="285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de-DE" dirty="0" smtClean="0"/>
              <a:t>Am Abend aßen acht arbeitsame Ameisen achtzig Ananas. </a:t>
            </a:r>
          </a:p>
          <a:p>
            <a:r>
              <a:rPr lang="de-DE" sz="2400" u="sng" dirty="0" smtClean="0"/>
              <a:t>Erklärungshilfen: </a:t>
            </a:r>
            <a:endParaRPr lang="uk-UA" sz="2400" u="sng" dirty="0" smtClean="0"/>
          </a:p>
          <a:p>
            <a:pPr lvl="0"/>
            <a:r>
              <a:rPr lang="de-DE" b="1" dirty="0" smtClean="0"/>
              <a:t>die Ameise</a:t>
            </a:r>
            <a:r>
              <a:rPr lang="de-DE" dirty="0" smtClean="0"/>
              <a:t>,-n =  </a:t>
            </a:r>
            <a:endParaRPr lang="uk-UA" dirty="0" smtClean="0"/>
          </a:p>
          <a:p>
            <a:pPr lvl="0"/>
            <a:endParaRPr lang="de-DE" b="1" dirty="0" smtClean="0"/>
          </a:p>
          <a:p>
            <a:pPr lvl="0"/>
            <a:r>
              <a:rPr lang="de-DE" b="1" dirty="0" smtClean="0"/>
              <a:t>am Abend</a:t>
            </a:r>
            <a:r>
              <a:rPr lang="de-DE" dirty="0" smtClean="0"/>
              <a:t> = </a:t>
            </a:r>
            <a:endParaRPr lang="uk-UA" dirty="0" smtClean="0"/>
          </a:p>
          <a:p>
            <a:r>
              <a:rPr lang="en-US" dirty="0" smtClean="0"/>
              <a:t> </a:t>
            </a:r>
            <a:endParaRPr lang="uk-UA" dirty="0" smtClean="0"/>
          </a:p>
          <a:p>
            <a:pPr lvl="0"/>
            <a:r>
              <a:rPr lang="de-DE" b="1" dirty="0" err="1" smtClean="0"/>
              <a:t>assen</a:t>
            </a:r>
            <a:r>
              <a:rPr lang="de-DE" b="1" dirty="0" smtClean="0"/>
              <a:t> </a:t>
            </a:r>
            <a:r>
              <a:rPr lang="de-DE" dirty="0" smtClean="0"/>
              <a:t>= </a:t>
            </a:r>
            <a:endParaRPr lang="uk-UA" dirty="0" smtClean="0"/>
          </a:p>
          <a:p>
            <a:r>
              <a:rPr lang="de-DE" dirty="0" smtClean="0"/>
              <a:t> </a:t>
            </a:r>
            <a:endParaRPr lang="uk-UA" dirty="0" smtClean="0"/>
          </a:p>
          <a:p>
            <a:pPr lvl="0"/>
            <a:r>
              <a:rPr lang="de-DE" b="1" dirty="0" smtClean="0"/>
              <a:t>das </a:t>
            </a:r>
            <a:r>
              <a:rPr lang="de-DE" b="1" dirty="0" err="1" smtClean="0"/>
              <a:t>Anans</a:t>
            </a:r>
            <a:r>
              <a:rPr lang="de-DE" b="1" dirty="0" smtClean="0"/>
              <a:t> </a:t>
            </a:r>
            <a:r>
              <a:rPr lang="de-DE" dirty="0" smtClean="0"/>
              <a:t> =  </a:t>
            </a:r>
            <a:endParaRPr lang="uk-UA" dirty="0" smtClean="0"/>
          </a:p>
          <a:p>
            <a:pPr lvl="0"/>
            <a:r>
              <a:rPr lang="de-DE" b="1" dirty="0" smtClean="0"/>
              <a:t>achtzig </a:t>
            </a:r>
            <a:r>
              <a:rPr lang="de-DE" dirty="0" smtClean="0"/>
              <a:t>= 80 </a:t>
            </a:r>
            <a:endParaRPr lang="uk-UA" dirty="0" smtClean="0"/>
          </a:p>
          <a:p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Mundgymnastik</a:t>
            </a:r>
            <a:endParaRPr lang="ru-RU" dirty="0"/>
          </a:p>
        </p:txBody>
      </p:sp>
      <p:pic>
        <p:nvPicPr>
          <p:cNvPr id="4" name="il_fi" descr="http://www.nationalgeographic.de/thumbnails/lightbox/30/94/00/ameisen-in-afrika-94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348880"/>
            <a:ext cx="20882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зультат пошуку зображень за запитом &quot;abend&quot;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12976"/>
            <a:ext cx="21602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зультат пошуку зображень за запитом &quot;essen ananas&quot;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861048"/>
            <a:ext cx="16561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 зі стрілкою 7"/>
          <p:cNvCxnSpPr/>
          <p:nvPr/>
        </p:nvCxnSpPr>
        <p:spPr>
          <a:xfrm>
            <a:off x="3131840" y="3717032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>
            <a:off x="2339752" y="4581128"/>
            <a:ext cx="14401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/>
          <p:nvPr/>
        </p:nvCxnSpPr>
        <p:spPr>
          <a:xfrm flipV="1">
            <a:off x="3203848" y="4725144"/>
            <a:ext cx="576064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Danke für die Aufmerksamkeit!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481328"/>
            <a:ext cx="425881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4000" dirty="0" smtClean="0"/>
              <a:t>_________, wie </a:t>
            </a:r>
          </a:p>
          <a:p>
            <a:pPr>
              <a:buNone/>
            </a:pPr>
            <a:r>
              <a:rPr lang="de-DE" sz="2000" dirty="0" smtClean="0"/>
              <a:t>(den Namen)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4000" dirty="0" smtClean="0"/>
              <a:t>ist auf Deutsch</a:t>
            </a:r>
          </a:p>
          <a:p>
            <a:pPr>
              <a:buNone/>
            </a:pPr>
            <a:r>
              <a:rPr lang="de-DE" sz="4000" dirty="0" smtClean="0"/>
              <a:t> _________</a:t>
            </a:r>
            <a:r>
              <a:rPr lang="uk-UA" sz="4000" dirty="0" smtClean="0"/>
              <a:t>?</a:t>
            </a:r>
            <a:endParaRPr lang="en-US" sz="4000" dirty="0" smtClean="0"/>
          </a:p>
          <a:p>
            <a:pPr>
              <a:buNone/>
            </a:pPr>
            <a:r>
              <a:rPr lang="en-US" sz="2000" dirty="0" smtClean="0"/>
              <a:t>(das </a:t>
            </a:r>
            <a:r>
              <a:rPr lang="en-US" sz="2000" dirty="0" err="1" smtClean="0"/>
              <a:t>Wort</a:t>
            </a:r>
            <a:r>
              <a:rPr lang="en-US" sz="2000" dirty="0" smtClean="0"/>
              <a:t>)</a:t>
            </a:r>
          </a:p>
          <a:p>
            <a:pPr>
              <a:buNone/>
            </a:pP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 bist Lehrer</a:t>
            </a:r>
            <a:endParaRPr lang="ru-RU" dirty="0"/>
          </a:p>
        </p:txBody>
      </p:sp>
      <p:pic>
        <p:nvPicPr>
          <p:cNvPr id="16386" name="Picture 2" descr="Результат пошуку зображень за запитом &quot;вчитель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888482" cy="45365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72476" cy="1143000"/>
          </a:xfrm>
        </p:spPr>
        <p:txBody>
          <a:bodyPr/>
          <a:lstStyle/>
          <a:p>
            <a:r>
              <a:rPr lang="en-US" dirty="0" err="1" smtClean="0"/>
              <a:t>Dialoge</a:t>
            </a:r>
            <a:endParaRPr lang="ru-RU" dirty="0"/>
          </a:p>
        </p:txBody>
      </p:sp>
      <p:pic>
        <p:nvPicPr>
          <p:cNvPr id="13314" name="Picture 2" descr="Результат пошуку зображень за запитом &quot;hallo guten tag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59"/>
            <a:ext cx="7920880" cy="52805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1619672" y="908720"/>
          <a:ext cx="7128792" cy="5896871"/>
        </p:xfrm>
        <a:graphic>
          <a:graphicData uri="http://schemas.openxmlformats.org/drawingml/2006/table">
            <a:tbl>
              <a:tblPr/>
              <a:tblGrid>
                <a:gridCol w="720080"/>
                <a:gridCol w="1728192"/>
                <a:gridCol w="4680520"/>
              </a:tblGrid>
              <a:tr h="31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uk-UA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Land </a:t>
                      </a:r>
                      <a:r>
                        <a:rPr lang="uk-UA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(країна)</a:t>
                      </a:r>
                      <a:endParaRPr lang="uk-UA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Sprache</a:t>
                      </a:r>
                      <a:r>
                        <a:rPr lang="uk-UA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(мова)</a:t>
                      </a:r>
                      <a:endParaRPr lang="uk-UA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USA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Englisch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Australien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Englisch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China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Chinesisch  (Putung-hua, der Pekin Dialekt)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Südafrika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Afrikaans, Englisch, Zulu, Xhosa (11 Amtsprachen)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Rumӓnien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Rumӓnisch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Brasilien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Portugiesisch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die Ukraine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Ukrainisch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Italien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Italienisch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Spanien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Spanisch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Großbritannien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2000" dirty="0" err="1">
                          <a:latin typeface="Times New Roman"/>
                          <a:ea typeface="Calibri"/>
                          <a:cs typeface="Times New Roman"/>
                        </a:rPr>
                        <a:t>England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Englisch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die Türkei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Türkisch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Deutschland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Deutsch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Frankreich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Franzӧsisch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de-DE" dirty="0" smtClean="0"/>
              <a:t>Neue Vokabeln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USA</a:t>
            </a:r>
            <a:endParaRPr lang="uk-UA" sz="6000" dirty="0"/>
          </a:p>
        </p:txBody>
      </p:sp>
      <p:pic>
        <p:nvPicPr>
          <p:cNvPr id="4" name="Рисунок 3" descr="Результат пошуку зображень за запитом &quot;usa englisch&quot;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67687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Australien</a:t>
            </a:r>
            <a:endParaRPr lang="uk-UA" dirty="0"/>
          </a:p>
        </p:txBody>
      </p:sp>
      <p:pic>
        <p:nvPicPr>
          <p:cNvPr id="4" name="Рисунок 3" descr="Результат пошуку зображень за запитом &quot;australien&quot;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69847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Großbritannien</a:t>
            </a:r>
            <a:r>
              <a:rPr lang="uk-UA" dirty="0" smtClean="0"/>
              <a:t>(</a:t>
            </a:r>
            <a:r>
              <a:rPr lang="uk-UA" dirty="0" err="1" smtClean="0"/>
              <a:t>England</a:t>
            </a:r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4" name="Місце для вмісту 3" descr="Результат пошуку зображень за запитом &quot;Großbritannien flag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86719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Deutschland</a:t>
            </a:r>
            <a:endParaRPr lang="uk-UA" dirty="0"/>
          </a:p>
        </p:txBody>
      </p:sp>
      <p:pic>
        <p:nvPicPr>
          <p:cNvPr id="4" name="Місце для вмісту 3" descr="Результат пошуку зображень за запитом &quot;deutschland   flag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6480720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1020</TotalTime>
  <Words>268</Words>
  <Application>Microsoft Office PowerPoint</Application>
  <PresentationFormat>Екран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Открытая</vt:lpstr>
      <vt:lpstr>Erste Bekanntschaft. Schwache Verben im Praesens.</vt:lpstr>
      <vt:lpstr>Mundgymnastik</vt:lpstr>
      <vt:lpstr>Du bist Lehrer</vt:lpstr>
      <vt:lpstr>Dialoge</vt:lpstr>
      <vt:lpstr>Neue Vokabeln</vt:lpstr>
      <vt:lpstr>USA</vt:lpstr>
      <vt:lpstr>Australien</vt:lpstr>
      <vt:lpstr>Großbritannien(England)</vt:lpstr>
      <vt:lpstr>Deutschland</vt:lpstr>
      <vt:lpstr>Frankreich</vt:lpstr>
      <vt:lpstr>Italien</vt:lpstr>
      <vt:lpstr>Spanien</vt:lpstr>
      <vt:lpstr>Rumӓnien</vt:lpstr>
      <vt:lpstr>Hoeren wir aufmerksam zu!</vt:lpstr>
      <vt:lpstr>Beantworten Sie bitte die Fragen!</vt:lpstr>
      <vt:lpstr>Слайд 16</vt:lpstr>
      <vt:lpstr>Grammatik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Marija</cp:lastModifiedBy>
  <cp:revision>76</cp:revision>
  <dcterms:created xsi:type="dcterms:W3CDTF">2012-01-22T16:29:25Z</dcterms:created>
  <dcterms:modified xsi:type="dcterms:W3CDTF">2016-11-20T09:04:28Z</dcterms:modified>
</cp:coreProperties>
</file>