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Кольорова гама  в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стравах та кондитерських виробах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047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Maksym\Desktop\fullsiz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594"/>
            <a:ext cx="6531198" cy="65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12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Maksym\Desktop\120115898_3160882520706393_213199487225008878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3513"/>
            <a:ext cx="46291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023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Maksym\Desktop\120193165_3164036507057661_525475528878699360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5100"/>
            <a:ext cx="4610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2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Колір і продукти </a:t>
            </a:r>
            <a:r>
              <a:rPr lang="uk-UA" b="1" dirty="0" smtClean="0">
                <a:solidFill>
                  <a:srgbClr val="C00000"/>
                </a:solidFill>
              </a:rPr>
              <a:t>харчування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dirty="0"/>
              <a:t>Вже науково доведено, що колір впливає на психічний і емоційний стан людини. Ці закономірності, зокрема, враховуються в сфері дизайну. Але хто б міг подумати, що і колір продуктів харчування надає на нас певний вплив, підвищуючи апетит або придушуючи його.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2094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Колір і продукти харчування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Крім того, за кольором продукту можна визначити його користь для організму людини і смакові відчуття. Звичайно, не варто звертати дуже великої уваги на колір продуктів, які виявляються в нашому щоденному раціоні харчування, однак така інформація все ж може бути вельми корисною і цікавою.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1287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Maksym\Desktop\119743994_3142642365863742_62633260669846434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9999" y="-727205"/>
            <a:ext cx="5812074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016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Maksym\Desktop\119880265_3145586648902647_71482121220926921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1450" y="-1101709"/>
            <a:ext cx="6295871" cy="88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29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Maksym\Desktop\119979482_3151468261647819_794802359471747709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452363" cy="51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83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Maksym\Desktop\118784070_3090128371115142_389872043625440877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3398" y="-1160405"/>
            <a:ext cx="6049411" cy="87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52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Maksym\Desktop\117649655_3036744943120152_35517436521905906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664" y="-1097532"/>
            <a:ext cx="6120680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01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Maksym\Desktop\117305901_3020052224789424_823420292693193875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241"/>
            <a:ext cx="6225327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281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111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Кольорова гама  в стравах та кондитерських виробах</vt:lpstr>
      <vt:lpstr>Колір і продукти харчування</vt:lpstr>
      <vt:lpstr>Колір і продукти харчування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Maksym</dc:creator>
  <cp:lastModifiedBy>user</cp:lastModifiedBy>
  <cp:revision>4</cp:revision>
  <dcterms:created xsi:type="dcterms:W3CDTF">2020-09-27T21:48:22Z</dcterms:created>
  <dcterms:modified xsi:type="dcterms:W3CDTF">2021-05-30T15:29:37Z</dcterms:modified>
</cp:coreProperties>
</file>