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70" r:id="rId12"/>
    <p:sldId id="284" r:id="rId13"/>
    <p:sldId id="265" r:id="rId14"/>
    <p:sldId id="266" r:id="rId15"/>
    <p:sldId id="267" r:id="rId16"/>
    <p:sldId id="268" r:id="rId17"/>
    <p:sldId id="271" r:id="rId18"/>
    <p:sldId id="272" r:id="rId19"/>
    <p:sldId id="269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29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8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9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79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893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46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17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89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0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9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0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1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7569" y="3086100"/>
            <a:ext cx="48768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Вербальні та невербальні засоби спілкування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75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28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0" y="260648"/>
            <a:ext cx="8002820" cy="62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15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29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44000" cy="68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04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2"/>
            <a:ext cx="9115935" cy="685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04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" y="0"/>
            <a:ext cx="91243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881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5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62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165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56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naurok.com.ua/uploads/files/522558/254251/274132_images/thumb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s://naurok.com.ua/uploads/files/522558/254251/274132_images/thumb_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naurok.com.ua/uploads/files/522558/254251/274132_images/thumb_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https://naurok.com.ua/uploads/files/522558/254251/274132_images/thumb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naurok.com.ua/uploads/files/522558/254251/274132_images/thumb_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7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346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49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29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005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437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97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431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181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47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574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55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2" descr="https://naurok.com.ua/uploads/files/522558/254251/274132_images/thumb_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221" cy="689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65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9" y="5086"/>
            <a:ext cx="9153319" cy="685291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671518" y="2771128"/>
            <a:ext cx="3960440" cy="97740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4659610"/>
            <a:ext cx="3814169" cy="97740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/>
          <p:cNvSpPr/>
          <p:nvPr/>
        </p:nvSpPr>
        <p:spPr>
          <a:xfrm>
            <a:off x="4671518" y="4659610"/>
            <a:ext cx="3986216" cy="97740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786480"/>
            <a:ext cx="3780606" cy="977408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530" y="0"/>
            <a:ext cx="9137562" cy="13906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235323" y="215153"/>
            <a:ext cx="8673353" cy="6427694"/>
          </a:xfrm>
          <a:prstGeom prst="rect">
            <a:avLst/>
          </a:prstGeom>
          <a:noFill/>
          <a:ln w="508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8137" y="372159"/>
            <a:ext cx="8007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Структура спілкування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1519647" y="2185169"/>
            <a:ext cx="167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dirty="0" err="1" smtClean="0">
                <a:solidFill>
                  <a:srgbClr val="000000"/>
                </a:solidFill>
                <a:cs typeface="Times New Roman" charset="0"/>
              </a:rPr>
              <a:t>Суб</a:t>
            </a:r>
            <a:r>
              <a:rPr lang="en-US" sz="3200" dirty="0" smtClean="0">
                <a:solidFill>
                  <a:srgbClr val="000000"/>
                </a:solidFill>
                <a:cs typeface="Times New Roman" charset="0"/>
              </a:rPr>
              <a:t>’</a:t>
            </a:r>
            <a:r>
              <a:rPr lang="uk-UA" sz="3200" dirty="0" err="1" smtClean="0">
                <a:solidFill>
                  <a:srgbClr val="000000"/>
                </a:solidFill>
                <a:cs typeface="Times New Roman" charset="0"/>
              </a:rPr>
              <a:t>єкти</a:t>
            </a:r>
            <a:endParaRPr lang="ru-RU" sz="3200" dirty="0"/>
          </a:p>
        </p:txBody>
      </p:sp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442686" y="2755776"/>
            <a:ext cx="3839028" cy="1008112"/>
          </a:xfrm>
          <a:prstGeom prst="rect">
            <a:avLst/>
          </a:prstGeom>
          <a:solidFill>
            <a:schemeClr val="bg1">
              <a:alpha val="72000"/>
            </a:schemeClr>
          </a:solidFill>
          <a:ln w="57150" cmpd="thinThick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uk-UA" sz="2800" dirty="0"/>
              <a:t>л</a:t>
            </a:r>
            <a:r>
              <a:rPr lang="uk-UA" sz="2800" dirty="0" smtClean="0"/>
              <a:t>юди</a:t>
            </a:r>
          </a:p>
          <a:p>
            <a:pPr algn="ctr" eaLnBrk="0" hangingPunct="0"/>
            <a:r>
              <a:rPr lang="uk-UA" sz="2800" dirty="0" smtClean="0"/>
              <a:t>групи</a:t>
            </a:r>
            <a:endParaRPr lang="ru-RU" sz="2800" dirty="0"/>
          </a:p>
        </p:txBody>
      </p:sp>
      <p:sp>
        <p:nvSpPr>
          <p:cNvPr id="10" name="Text Box 1032"/>
          <p:cNvSpPr txBox="1">
            <a:spLocks noChangeArrowheads="1"/>
          </p:cNvSpPr>
          <p:nvPr/>
        </p:nvSpPr>
        <p:spPr bwMode="auto">
          <a:xfrm>
            <a:off x="4671518" y="2755776"/>
            <a:ext cx="3960440" cy="1008112"/>
          </a:xfrm>
          <a:prstGeom prst="rect">
            <a:avLst/>
          </a:prstGeom>
          <a:noFill/>
          <a:ln w="57150" cmpd="thinThick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uk-UA" sz="2800" dirty="0"/>
              <a:t>і</a:t>
            </a:r>
            <a:r>
              <a:rPr lang="uk-UA" sz="2800" dirty="0" smtClean="0"/>
              <a:t>нформація, дії,</a:t>
            </a:r>
          </a:p>
          <a:p>
            <a:pPr algn="ctr" eaLnBrk="0" hangingPunct="0"/>
            <a:r>
              <a:rPr lang="uk-UA" sz="2800" dirty="0" smtClean="0"/>
              <a:t>емоції, почуття</a:t>
            </a:r>
            <a:endParaRPr lang="en-US" sz="2800" dirty="0"/>
          </a:p>
        </p:txBody>
      </p:sp>
      <p:sp>
        <p:nvSpPr>
          <p:cNvPr id="11" name="Rectangle 1034"/>
          <p:cNvSpPr>
            <a:spLocks noChangeArrowheads="1"/>
          </p:cNvSpPr>
          <p:nvPr/>
        </p:nvSpPr>
        <p:spPr bwMode="auto">
          <a:xfrm>
            <a:off x="6141690" y="2209428"/>
            <a:ext cx="11735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rgbClr val="000000"/>
                </a:solidFill>
              </a:rPr>
              <a:t>Зміст</a:t>
            </a:r>
            <a:endParaRPr lang="en-US" sz="3200" dirty="0"/>
          </a:p>
        </p:txBody>
      </p:sp>
      <p:sp>
        <p:nvSpPr>
          <p:cNvPr id="12" name="Text Box 1036"/>
          <p:cNvSpPr txBox="1">
            <a:spLocks noChangeArrowheads="1"/>
          </p:cNvSpPr>
          <p:nvPr/>
        </p:nvSpPr>
        <p:spPr bwMode="auto">
          <a:xfrm>
            <a:off x="467544" y="4659610"/>
            <a:ext cx="3814170" cy="1008112"/>
          </a:xfrm>
          <a:prstGeom prst="rect">
            <a:avLst/>
          </a:prstGeom>
          <a:noFill/>
          <a:ln w="57150" cmpd="thinThick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uk-UA" sz="2800" dirty="0"/>
              <a:t>в</a:t>
            </a:r>
            <a:r>
              <a:rPr lang="uk-UA" sz="2800" dirty="0" smtClean="0"/>
              <a:t>ербальні,</a:t>
            </a:r>
          </a:p>
          <a:p>
            <a:pPr algn="ctr" eaLnBrk="0" hangingPunct="0"/>
            <a:r>
              <a:rPr lang="uk-UA" sz="2800" dirty="0" smtClean="0"/>
              <a:t>невербальні</a:t>
            </a:r>
            <a:endParaRPr lang="en-US" sz="2800" dirty="0"/>
          </a:p>
        </p:txBody>
      </p:sp>
      <p:sp>
        <p:nvSpPr>
          <p:cNvPr id="13" name="Rectangle 1038"/>
          <p:cNvSpPr>
            <a:spLocks noChangeArrowheads="1"/>
          </p:cNvSpPr>
          <p:nvPr/>
        </p:nvSpPr>
        <p:spPr bwMode="auto">
          <a:xfrm>
            <a:off x="1743894" y="4088110"/>
            <a:ext cx="172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000000"/>
                </a:solidFill>
              </a:rPr>
              <a:t>З</a:t>
            </a:r>
            <a:r>
              <a:rPr lang="uk-UA" sz="3200" dirty="0" smtClean="0">
                <a:solidFill>
                  <a:srgbClr val="000000"/>
                </a:solidFill>
              </a:rPr>
              <a:t>асоби</a:t>
            </a:r>
            <a:endParaRPr lang="en-US" sz="3200" dirty="0"/>
          </a:p>
        </p:txBody>
      </p:sp>
      <p:sp>
        <p:nvSpPr>
          <p:cNvPr id="14" name="Rectangle 1039"/>
          <p:cNvSpPr>
            <a:spLocks noChangeArrowheads="1"/>
          </p:cNvSpPr>
          <p:nvPr/>
        </p:nvSpPr>
        <p:spPr bwMode="auto">
          <a:xfrm>
            <a:off x="5832326" y="4113262"/>
            <a:ext cx="2187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rgbClr val="000000"/>
                </a:solidFill>
                <a:cs typeface="Times New Roman" charset="0"/>
              </a:rPr>
              <a:t>Результат</a:t>
            </a:r>
            <a:endParaRPr lang="ru-RU" sz="4400" dirty="0"/>
          </a:p>
        </p:txBody>
      </p:sp>
      <p:sp>
        <p:nvSpPr>
          <p:cNvPr id="15" name="Text Box 1040"/>
          <p:cNvSpPr txBox="1">
            <a:spLocks noChangeArrowheads="1"/>
          </p:cNvSpPr>
          <p:nvPr/>
        </p:nvSpPr>
        <p:spPr bwMode="auto">
          <a:xfrm>
            <a:off x="4671518" y="4659610"/>
            <a:ext cx="3986216" cy="1008112"/>
          </a:xfrm>
          <a:prstGeom prst="rect">
            <a:avLst/>
          </a:prstGeom>
          <a:noFill/>
          <a:ln w="57150" cmpd="thinThick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ru-RU" sz="2800" dirty="0" err="1"/>
              <a:t>п</a:t>
            </a:r>
            <a:r>
              <a:rPr lang="ru-RU" sz="2800" dirty="0" err="1" smtClean="0"/>
              <a:t>рактичні</a:t>
            </a:r>
            <a:r>
              <a:rPr lang="ru-RU" sz="2800" dirty="0" smtClean="0"/>
              <a:t>, </a:t>
            </a:r>
          </a:p>
          <a:p>
            <a:pPr algn="ctr" eaLnBrk="0" hangingPunct="0"/>
            <a:r>
              <a:rPr lang="ru-RU" sz="2800" dirty="0" err="1" smtClean="0"/>
              <a:t>психологічні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0" y="6529589"/>
            <a:ext cx="9143470" cy="328411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елка вправо 22"/>
          <p:cNvSpPr/>
          <p:nvPr/>
        </p:nvSpPr>
        <p:spPr>
          <a:xfrm>
            <a:off x="3733800" y="2344206"/>
            <a:ext cx="1581150" cy="278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елка вправо 23"/>
          <p:cNvSpPr/>
          <p:nvPr/>
        </p:nvSpPr>
        <p:spPr>
          <a:xfrm>
            <a:off x="3705225" y="4266539"/>
            <a:ext cx="1581150" cy="278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821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naurok.com.ua/uploads/files/522558/254251/274132_images/thumb_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naurok.com.ua/uploads/files/522558/254251/274132_images/thumb_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23"/>
            <a:ext cx="9129789" cy="686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30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79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01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43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0547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</TotalTime>
  <Words>28</Words>
  <Application>Microsoft Office PowerPoint</Application>
  <PresentationFormat>Экран (4:3)</PresentationFormat>
  <Paragraphs>14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Волна</vt:lpstr>
      <vt:lpstr>Тема Office</vt:lpstr>
      <vt:lpstr>Вербальні та невербальні засоби спілкування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Вербальні та невербальні засоби спілкування</dc:title>
  <dc:creator>NATALIA</dc:creator>
  <cp:lastModifiedBy>NATALIA</cp:lastModifiedBy>
  <cp:revision>6</cp:revision>
  <dcterms:created xsi:type="dcterms:W3CDTF">2022-03-22T08:08:19Z</dcterms:created>
  <dcterms:modified xsi:type="dcterms:W3CDTF">2022-03-22T09:04:09Z</dcterms:modified>
</cp:coreProperties>
</file>