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sldIdLst>
    <p:sldId id="256" r:id="rId2"/>
    <p:sldId id="409" r:id="rId3"/>
    <p:sldId id="410" r:id="rId4"/>
    <p:sldId id="411" r:id="rId5"/>
    <p:sldId id="412" r:id="rId6"/>
    <p:sldId id="414" r:id="rId7"/>
    <p:sldId id="415" r:id="rId8"/>
    <p:sldId id="417" r:id="rId9"/>
    <p:sldId id="418" r:id="rId10"/>
    <p:sldId id="419" r:id="rId11"/>
    <p:sldId id="420" r:id="rId12"/>
    <p:sldId id="421" r:id="rId13"/>
    <p:sldId id="422" r:id="rId14"/>
    <p:sldId id="439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0"/>
    <p:restoredTop sz="95859"/>
  </p:normalViewPr>
  <p:slideViewPr>
    <p:cSldViewPr snapToGrid="0" snapToObjects="1">
      <p:cViewPr>
        <p:scale>
          <a:sx n="60" d="100"/>
          <a:sy n="60" d="100"/>
        </p:scale>
        <p:origin x="-1080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F73361-FCA7-8F43-A212-CC7169B1D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27959D-4CFE-FA49-BA58-BCFC2E223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78BE4B-2535-6C4D-A49E-EC81C8A2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5D976D-B03D-8243-B7C1-43A4BD13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067E04-F2A5-0A4C-B7F0-69E922EB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FB7BAA-9D3D-3443-8925-A7F484ABB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5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05F189-68C5-E34C-A214-6EF837C0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D83398-8420-804B-B146-A6BD4AA14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69DBB5-05C7-7341-BB10-87C73603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2C98AD-61BF-7345-BF7D-A7FEEC55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C0F40C-9840-1D4C-8FD6-94FF7694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41738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790C93E-5FF2-C349-8DE7-ACE61ACACB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BDCD56-F06C-3F42-BB60-652E14424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85A2ED-082E-2F49-9C16-B1DB7C9E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43369A-B602-8A46-B416-EFD87D66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4560E-F54A-A14B-975D-B637F1A5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1389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95E16D1-998B-48A7-9C66-2F192101B82F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8120B5-0C92-46E1-BAA0-BA8A5399D9C2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6">
            <a:extLst>
              <a:ext uri="{FF2B5EF4-FFF2-40B4-BE49-F238E27FC236}">
                <a16:creationId xmlns:a16="http://schemas.microsoft.com/office/drawing/2014/main" xmlns="" id="{7BF0CE19-D07F-45F4-8B53-F4AE3EAC0AF5}"/>
              </a:ext>
            </a:extLst>
          </p:cNvPr>
          <p:cNvGrpSpPr/>
          <p:nvPr userDrawn="1"/>
        </p:nvGrpSpPr>
        <p:grpSpPr>
          <a:xfrm>
            <a:off x="4161000" y="150"/>
            <a:ext cx="2844750" cy="286020"/>
            <a:chOff x="9347250" y="37980"/>
            <a:chExt cx="2844750" cy="286020"/>
          </a:xfrm>
          <a:solidFill>
            <a:schemeClr val="tx1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56D0ED7C-6F6D-4A0C-B5BF-D4C886121974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Блок-схема: объединение 8">
              <a:extLst>
                <a:ext uri="{FF2B5EF4-FFF2-40B4-BE49-F238E27FC236}">
                  <a16:creationId xmlns:a16="http://schemas.microsoft.com/office/drawing/2014/main" xmlns="" id="{F6313D72-2173-410E-9DAC-5F683BF77D8C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9">
            <a:extLst>
              <a:ext uri="{FF2B5EF4-FFF2-40B4-BE49-F238E27FC236}">
                <a16:creationId xmlns:a16="http://schemas.microsoft.com/office/drawing/2014/main" xmlns="" id="{9D0FFF0F-DED0-4533-AA04-278237E63B65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tx1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01E034F0-B288-495E-B8C4-5A4D6270B72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Блок-схема: объединение 11">
              <a:extLst>
                <a:ext uri="{FF2B5EF4-FFF2-40B4-BE49-F238E27FC236}">
                  <a16:creationId xmlns:a16="http://schemas.microsoft.com/office/drawing/2014/main" xmlns="" id="{7F3095C1-9AE8-47F3-8F8B-8B149C02C892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9563E350-4964-48DA-95EE-507A76F6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5638" y="9000"/>
            <a:ext cx="5186362" cy="3330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Заголовок 16">
            <a:extLst>
              <a:ext uri="{FF2B5EF4-FFF2-40B4-BE49-F238E27FC236}">
                <a16:creationId xmlns:a16="http://schemas.microsoft.com/office/drawing/2014/main" xmlns="" id="{E44DF226-C979-4C53-9AB3-F30F19A6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87" y="485501"/>
            <a:ext cx="525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xmlns="" id="{C0D997C5-63D2-40A5-8978-8A0E7A482F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987" y="2153964"/>
            <a:ext cx="5186363" cy="4049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xmlns="" id="{0DC8507B-223A-4D10-9873-5F8CBA1FA6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4638" y="3519000"/>
            <a:ext cx="5186362" cy="3330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435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3E60-2F82-4C12-95B3-7ACC1B0E5862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4" name="Группа 8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tx1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11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tx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84364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1">
            <a:extLst>
              <a:ext uri="{FF2B5EF4-FFF2-40B4-BE49-F238E27FC236}">
                <a16:creationId xmlns:a16="http://schemas.microsoft.com/office/drawing/2014/main" xmlns="" id="{AC7B45C4-0029-484F-BC10-E13FF562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34000"/>
            <a:ext cx="11341100" cy="1035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F8FF044D-1DB9-4B7C-9D24-F0D3A3DD3C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50" y="23034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738784A2-81B9-4C54-8F48-52CB72EF97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5341" y="23034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21C4B4FC-EB7C-4B83-9B03-36AC76ADC6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61675" y="2303463"/>
            <a:ext cx="3004875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xmlns="" id="{FC421DAD-9956-40BC-B396-121BDF5220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50" y="4058163"/>
            <a:ext cx="3004875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0596AFFC-6327-4316-8A52-555C5499A3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06109" y="40581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709A8CBC-B10E-4729-8664-C17D4F6947A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6000" y="4058163"/>
            <a:ext cx="4005550" cy="162083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xmlns="" id="{05550F69-FB7F-4160-902B-8FE3C5C275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739" y="1493838"/>
            <a:ext cx="11341100" cy="6270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18015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618F5DC-79EC-467F-ACC8-AC05CA266654}"/>
              </a:ext>
            </a:extLst>
          </p:cNvPr>
          <p:cNvSpPr/>
          <p:nvPr userDrawn="1"/>
        </p:nvSpPr>
        <p:spPr>
          <a:xfrm>
            <a:off x="501" y="581"/>
            <a:ext cx="252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2FD335D0-A26D-44FF-A9E4-BA9185A9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121" y="234000"/>
            <a:ext cx="7951679" cy="1035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3B3B7749-73D6-4285-91B8-CEFE987DE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121" y="1449000"/>
            <a:ext cx="7951788" cy="469638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22427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2C3C2-D798-7E47-A48D-A26B383A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0CF0E6-E2AD-FC49-94BD-9EE6E26E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2E62BA-9658-FA42-B1DD-D940DAB0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D30168-DB67-E84F-962F-DC19D80D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16066B-B00E-CA4F-ABD8-7EE2EF63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2809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50FEEE-01DF-A04A-8176-C695F236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B584E3-D211-FA47-8019-20D77E018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D4E654-701C-5945-8C56-AC2C1C0D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30B2F-AEEF-A84C-8BA4-8A5FBCAA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27B0F3-E7FF-2A4E-8520-42A8F6C3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0650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A4CC6-3A5F-D343-A319-EF356994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8DB0C6-BAB0-634F-AA40-DF9C15932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1C00CD-C028-9C4C-804E-2F62A79E2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DD5FEB-4B07-1E49-92DF-545AFD36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77A95E-40AA-7C45-884C-335CB229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D6A91D-5234-0144-87D4-38769311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7266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6705F-72B8-F641-AABC-BC5FB799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995026-1062-3E47-8B56-357074320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56607A-7D12-A34F-B5C6-CD38853F8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AAA5BAF-6FF2-2344-B60B-186B0B284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936B0F-AEC5-554D-B863-72695541C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F4AA2EC-2568-7B4E-A421-A2B9A70A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70382C-C79C-1149-9D0B-8096363C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824DDD-74D9-CB49-B149-A7329654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862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06FAE-BB99-2845-B89F-B0983BE3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E95D35-5E48-B34D-88AB-E3415F8B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903D29-701E-5240-8F13-EBF9FBC4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EEAD22-A5AE-874D-A57D-1455C7AD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7661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FAAE8E6-EBD9-FE43-A4A7-CCC51A94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684808-1D52-B444-AF35-472984A4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D6EA34-012B-9E43-940B-4916AAD4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54891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C6C6-E469-AA41-91DA-596BB1E7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A43474-DDA9-3C40-8196-6BCC4A69C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94878D-163D-CD49-839A-E7CA85E27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0CC164-EB56-0741-B801-9F4F5431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D3A1DF-8173-C24B-8FE2-CE555B68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354455-C399-404E-BEC5-EEA1301D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8533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782936-4456-0F4F-B325-E010BDEE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C282C1-F5A2-CA4A-9D21-23D2589B9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544E15-2510-DA4B-9FFF-EEE09AC9A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66865D-C2B6-024B-B0C9-2733B42D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990A68-5D4F-A149-BACF-463FF404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8F12A7-AF1A-924C-9310-7612AEF8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54217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DE4A5A-61F0-6046-A3C1-2088B250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5879-96D1-9049-8E6C-BE275F0D3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7C0B9F-5446-A840-9C6A-2D683CF75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9E633-A107-444E-B813-79850C9FC503}" type="datetimeFigureOut">
              <a:rPr lang="x-none" smtClean="0"/>
              <a:pPr/>
              <a:t>15.09.2022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A2E68F-B49D-5947-AC09-F39A394BC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D455AF-A30D-6547-905E-AE65E0961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7F45-99E6-9D42-8A6D-721B5C953275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9C5337-70AD-9C4A-8D27-A04FECEE4C0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9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eutsch-lernen.zum.de/wiki/Possessivpronomen_(Interaktive_%C3%9Cbungen)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wordwall.net/uk/resource/263732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earningapps.org/view22214096" TargetMode="External"/><Relationship Id="rId5" Type="http://schemas.openxmlformats.org/officeDocument/2006/relationships/hyperlink" Target="https://wordwall.net/uk/resource/16495750" TargetMode="External"/><Relationship Id="rId4" Type="http://schemas.openxmlformats.org/officeDocument/2006/relationships/hyperlink" Target="https://wordwall.net/uk/resource/2021842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2CED5-A472-3444-9A45-B1816BE09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6338" y="1811132"/>
            <a:ext cx="7010400" cy="23876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b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leicht und interessant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DAF5D57-3012-8E4C-BF3D-4E7E908D6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6338" y="5005137"/>
            <a:ext cx="7010400" cy="941432"/>
          </a:xfrm>
        </p:spPr>
        <p:txBody>
          <a:bodyPr/>
          <a:lstStyle/>
          <a:p>
            <a:r>
              <a:rPr lang="pl-PL" dirty="0" smtClean="0"/>
              <a:t>Autorin</a:t>
            </a:r>
            <a:r>
              <a:rPr lang="uk-UA" dirty="0" smtClean="0"/>
              <a:t>:</a:t>
            </a:r>
            <a:r>
              <a:rPr lang="pl-PL" dirty="0" smtClean="0"/>
              <a:t> Mariia Yatchuk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3016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618" y="365125"/>
            <a:ext cx="9634182" cy="1325563"/>
          </a:xfrm>
        </p:spPr>
        <p:txBody>
          <a:bodyPr/>
          <a:lstStyle/>
          <a:p>
            <a:r>
              <a:rPr lang="pl-PL" dirty="0" smtClean="0"/>
              <a:t>Was bist du von Beruf</a:t>
            </a:r>
            <a:r>
              <a:rPr lang="uk-UA" dirty="0" smtClean="0"/>
              <a:t>? – </a:t>
            </a:r>
            <a:r>
              <a:rPr lang="pl-PL" dirty="0" smtClean="0"/>
              <a:t>Ich bin ...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873" y="1690688"/>
            <a:ext cx="10579927" cy="4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618" y="365125"/>
            <a:ext cx="9634182" cy="1325563"/>
          </a:xfrm>
        </p:spPr>
        <p:txBody>
          <a:bodyPr/>
          <a:lstStyle/>
          <a:p>
            <a:r>
              <a:rPr lang="pl-PL" dirty="0" smtClean="0"/>
              <a:t>Was bist du von Beruf</a:t>
            </a:r>
            <a:r>
              <a:rPr lang="uk-UA" dirty="0" smtClean="0"/>
              <a:t>? – </a:t>
            </a:r>
            <a:r>
              <a:rPr lang="pl-PL" dirty="0" smtClean="0"/>
              <a:t>Ich bin ...</a:t>
            </a:r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6029"/>
            <a:ext cx="3171255" cy="403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1255" y="1386030"/>
            <a:ext cx="6907523" cy="412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82150" y="0"/>
            <a:ext cx="2609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82150" y="2971800"/>
            <a:ext cx="2609850" cy="30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618" y="365125"/>
            <a:ext cx="9634182" cy="1325563"/>
          </a:xfrm>
        </p:spPr>
        <p:txBody>
          <a:bodyPr/>
          <a:lstStyle/>
          <a:p>
            <a:r>
              <a:rPr lang="pl-PL" dirty="0" smtClean="0"/>
              <a:t>Was bist du </a:t>
            </a:r>
            <a:r>
              <a:rPr lang="uk-UA" dirty="0" smtClean="0"/>
              <a:t>(</a:t>
            </a:r>
            <a:r>
              <a:rPr lang="pl-PL" dirty="0" smtClean="0"/>
              <a:t>von Beruf</a:t>
            </a:r>
            <a:r>
              <a:rPr lang="uk-UA" dirty="0" smtClean="0"/>
              <a:t>)? – </a:t>
            </a:r>
            <a:r>
              <a:rPr lang="pl-PL" dirty="0" smtClean="0"/>
              <a:t>Ich bin ...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975" y="1690688"/>
            <a:ext cx="81248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002" y="2524835"/>
            <a:ext cx="2795232" cy="347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https://deutsch-lernen.zum.de/wiki/Possessivpronomen_(Interaktive_%C3%9Cbungen)</a:t>
            </a:r>
            <a:r>
              <a:rPr lang="pl-PL" dirty="0" smtClean="0"/>
              <a:t> – </a:t>
            </a:r>
            <a:r>
              <a:rPr lang="en-US" dirty="0" err="1" smtClean="0">
                <a:solidFill>
                  <a:srgbClr val="C00000"/>
                </a:solidFill>
              </a:rPr>
              <a:t>Hausaufgabe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uk-UA" dirty="0" smtClean="0">
                <a:solidFill>
                  <a:srgbClr val="C00000"/>
                </a:solidFill>
              </a:rPr>
              <a:t>Присвійні займенники)</a:t>
            </a:r>
            <a:endParaRPr lang="uk-UA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Урок 5. die ganze familie - Немецкий язык - 4 класс - Российская  электронная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8" name="AutoShape 4" descr="Урок 5. die ganze familie - Немецкий язык - 4 класс - Российская  электронная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0" name="Picture 6" descr="Моя семья - Meine Familie - Einfach Russisch lern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932" y="0"/>
            <a:ext cx="10348283" cy="6898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B060B7A-1F02-4D4A-8310-3CAC83A67E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D89DCA7F-88D4-400D-B9D3-9E9053BC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596066" cy="928670"/>
          </a:xfrm>
        </p:spPr>
        <p:txBody>
          <a:bodyPr>
            <a:normAutofit/>
          </a:bodyPr>
          <a:lstStyle/>
          <a:p>
            <a:r>
              <a:rPr lang="pl-PL" dirty="0" smtClean="0"/>
              <a:t>Wortschatz  </a:t>
            </a:r>
            <a:r>
              <a:rPr lang="pl-PL" dirty="0" smtClean="0">
                <a:solidFill>
                  <a:srgbClr val="FFC000"/>
                </a:solidFill>
              </a:rPr>
              <a:t>wiederholen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C5D5703-84D9-4749-A069-86D67756B5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Прямоугольник 8"/>
          <p:cNvSpPr/>
          <p:nvPr/>
        </p:nvSpPr>
        <p:spPr>
          <a:xfrm>
            <a:off x="1484416" y="928671"/>
            <a:ext cx="4037610" cy="11495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hlinkClick r:id="rId4"/>
              </a:rPr>
              <a:t>https://wordwall.net/uk/resource/20218425</a:t>
            </a:r>
            <a:endParaRPr lang="pl-PL" dirty="0" smtClean="0">
              <a:solidFill>
                <a:schemeClr val="tx1"/>
              </a:solidFill>
            </a:endParaRPr>
          </a:p>
          <a:p>
            <a:r>
              <a:rPr lang="uk-UA" dirty="0" smtClean="0">
                <a:solidFill>
                  <a:schemeClr val="tx1"/>
                </a:solidFill>
              </a:rPr>
              <a:t>Складіть речення з кожним зі слів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941616" y="2189489"/>
            <a:ext cx="4037610" cy="11495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hlinkClick r:id="rId5"/>
              </a:rPr>
              <a:t>https://wordwall.net/uk/resource/16495750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uk-UA" dirty="0" smtClean="0">
                <a:solidFill>
                  <a:schemeClr val="tx1"/>
                </a:solidFill>
              </a:rPr>
              <a:t>Перевірте себе (</a:t>
            </a:r>
            <a:r>
              <a:rPr lang="pl-PL" dirty="0" smtClean="0">
                <a:solidFill>
                  <a:schemeClr val="tx1"/>
                </a:solidFill>
              </a:rPr>
              <a:t>ein/einen/eine)</a:t>
            </a:r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02328" y="3532493"/>
            <a:ext cx="4037610" cy="11495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hlinkClick r:id="rId6"/>
              </a:rPr>
              <a:t>https://learningapps.org/view22214096</a:t>
            </a:r>
            <a:endParaRPr lang="pl-PL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Співставте</a:t>
            </a:r>
            <a:r>
              <a:rPr lang="ru-RU" dirty="0" smtClean="0">
                <a:solidFill>
                  <a:schemeClr val="tx1"/>
                </a:solidFill>
              </a:rPr>
              <a:t> слова </a:t>
            </a:r>
            <a:r>
              <a:rPr lang="ru-RU" dirty="0" err="1" smtClean="0">
                <a:solidFill>
                  <a:schemeClr val="tx1"/>
                </a:solidFill>
              </a:rPr>
              <a:t>німецькою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українською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мовами</a:t>
            </a:r>
            <a:r>
              <a:rPr lang="pl-PL" dirty="0" smtClean="0">
                <a:solidFill>
                  <a:schemeClr val="tx1"/>
                </a:solidFill>
              </a:rPr>
              <a:t>)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1616" y="4845132"/>
            <a:ext cx="4037610" cy="114951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hlinkClick r:id="rId7"/>
              </a:rPr>
              <a:t>https://wordwall.net/uk/resource/2637322</a:t>
            </a:r>
            <a:endParaRPr lang="pl-PL" dirty="0" smtClean="0">
              <a:solidFill>
                <a:schemeClr val="tx1"/>
              </a:solidFill>
            </a:endParaRPr>
          </a:p>
          <a:p>
            <a:r>
              <a:rPr lang="pl-PL" dirty="0" smtClean="0">
                <a:solidFill>
                  <a:schemeClr val="tx1"/>
                </a:solidFill>
              </a:rPr>
              <a:t>Familienmitglieder (zu Hause spielen)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8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70249F2D-23BE-4CE7-9A40-F8C4536C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8" y="214290"/>
            <a:ext cx="2571770" cy="56354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Test</a:t>
            </a:r>
            <a:r>
              <a:rPr lang="pl-PL" dirty="0" smtClean="0">
                <a:solidFill>
                  <a:srgbClr val="FFC000"/>
                </a:solidFill>
              </a:rPr>
              <a:t>aufgabe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490758-329B-488A-B614-6C7D582722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5E2AB9C1-D1B2-4773-936C-106A68E21A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0182" y="928670"/>
            <a:ext cx="6881818" cy="550072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i="1" dirty="0" smtClean="0"/>
              <a:t>1. </a:t>
            </a:r>
            <a:r>
              <a:rPr lang="uk-UA" b="1" i="1" dirty="0" err="1" smtClean="0"/>
              <a:t>Eine</a:t>
            </a:r>
            <a:r>
              <a:rPr lang="uk-UA" b="1" i="1" dirty="0" smtClean="0"/>
              <a:t> </a:t>
            </a:r>
            <a:r>
              <a:rPr lang="uk-UA" b="1" i="1" dirty="0" err="1" smtClean="0"/>
              <a:t>Frau</a:t>
            </a:r>
            <a:r>
              <a:rPr lang="uk-UA" b="1" i="1" dirty="0" smtClean="0"/>
              <a:t> </a:t>
            </a:r>
            <a:r>
              <a:rPr lang="uk-UA" b="1" i="1" dirty="0" err="1" smtClean="0"/>
              <a:t>ist</a:t>
            </a:r>
            <a:r>
              <a:rPr lang="uk-UA" b="1" i="1" dirty="0" smtClean="0"/>
              <a:t> </a:t>
            </a:r>
            <a:r>
              <a:rPr lang="uk-UA" b="1" i="1" dirty="0" err="1" smtClean="0"/>
              <a:t>eine</a:t>
            </a:r>
            <a:r>
              <a:rPr lang="uk-UA" b="1" i="1" dirty="0" smtClean="0"/>
              <a:t> ... </a:t>
            </a:r>
            <a:r>
              <a:rPr lang="uk-UA" b="1" i="1" dirty="0" err="1" smtClean="0"/>
              <a:t>in</a:t>
            </a:r>
            <a:r>
              <a:rPr lang="uk-UA" b="1" i="1" dirty="0" smtClean="0"/>
              <a:t> </a:t>
            </a:r>
            <a:r>
              <a:rPr lang="uk-UA" b="1" i="1" dirty="0" err="1" smtClean="0"/>
              <a:t>Bezug</a:t>
            </a:r>
            <a:r>
              <a:rPr lang="uk-UA" b="1" i="1" dirty="0" smtClean="0"/>
              <a:t> </a:t>
            </a:r>
            <a:r>
              <a:rPr lang="uk-UA" b="1" i="1" dirty="0" err="1" smtClean="0"/>
              <a:t>auf</a:t>
            </a:r>
            <a:r>
              <a:rPr lang="uk-UA" b="1" i="1" dirty="0" smtClean="0"/>
              <a:t> </a:t>
            </a:r>
            <a:r>
              <a:rPr lang="uk-UA" b="1" i="1" dirty="0" err="1" smtClean="0"/>
              <a:t>ihre</a:t>
            </a:r>
            <a:r>
              <a:rPr lang="uk-UA" b="1" i="1" dirty="0" smtClean="0"/>
              <a:t> </a:t>
            </a:r>
            <a:r>
              <a:rPr lang="uk-UA" b="1" i="1" dirty="0" err="1" smtClean="0"/>
              <a:t>eigenen</a:t>
            </a:r>
            <a:r>
              <a:rPr lang="uk-UA" b="1" i="1" dirty="0" smtClean="0"/>
              <a:t> </a:t>
            </a:r>
            <a:r>
              <a:rPr lang="uk-UA" b="1" i="1" dirty="0" err="1" smtClean="0"/>
              <a:t>Kinder</a:t>
            </a:r>
            <a:r>
              <a:rPr lang="pl-PL" b="1" i="1" dirty="0" smtClean="0"/>
              <a:t> </a:t>
            </a:r>
            <a:r>
              <a:rPr lang="pl-PL" dirty="0" smtClean="0"/>
              <a:t>( </a:t>
            </a:r>
            <a:r>
              <a:rPr lang="uk-UA" dirty="0" smtClean="0"/>
              <a:t>для своїх власних дітей).</a:t>
            </a:r>
          </a:p>
          <a:p>
            <a:r>
              <a:rPr lang="uk-UA" dirty="0" smtClean="0"/>
              <a:t>a) </a:t>
            </a:r>
            <a:r>
              <a:rPr lang="uk-UA" dirty="0" err="1" smtClean="0"/>
              <a:t>Mutter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b) </a:t>
            </a:r>
            <a:r>
              <a:rPr lang="uk-UA" dirty="0" err="1" smtClean="0"/>
              <a:t>Schwiegermutter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c) </a:t>
            </a:r>
            <a:r>
              <a:rPr lang="uk-UA" dirty="0" err="1" smtClean="0"/>
              <a:t>Stiefmutter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d) </a:t>
            </a:r>
            <a:r>
              <a:rPr lang="uk-UA" dirty="0" err="1" smtClean="0"/>
              <a:t>Mutters</a:t>
            </a:r>
            <a:r>
              <a:rPr lang="uk-UA" dirty="0" smtClean="0"/>
              <a:t> </a:t>
            </a:r>
            <a:r>
              <a:rPr lang="uk-UA" dirty="0" err="1" smtClean="0"/>
              <a:t>Mutter</a:t>
            </a:r>
            <a:r>
              <a:rPr lang="uk-UA" dirty="0" smtClean="0"/>
              <a:t>.</a:t>
            </a:r>
          </a:p>
          <a:p>
            <a:pPr>
              <a:buNone/>
            </a:pPr>
            <a:r>
              <a:rPr lang="uk-UA" b="1" i="1" dirty="0" smtClean="0"/>
              <a:t>2. </a:t>
            </a:r>
            <a:r>
              <a:rPr lang="uk-UA" b="1" i="1" dirty="0" err="1" smtClean="0"/>
              <a:t>Ein</a:t>
            </a:r>
            <a:r>
              <a:rPr lang="uk-UA" b="1" i="1" dirty="0" smtClean="0"/>
              <a:t> </a:t>
            </a:r>
            <a:r>
              <a:rPr lang="uk-UA" b="1" i="1" dirty="0" err="1" smtClean="0"/>
              <a:t>Mann</a:t>
            </a:r>
            <a:r>
              <a:rPr lang="uk-UA" b="1" i="1" dirty="0" smtClean="0"/>
              <a:t> </a:t>
            </a:r>
            <a:r>
              <a:rPr lang="uk-UA" b="1" i="1" dirty="0" err="1" smtClean="0"/>
              <a:t>ist</a:t>
            </a:r>
            <a:r>
              <a:rPr lang="uk-UA" b="1" i="1" dirty="0" smtClean="0"/>
              <a:t> </a:t>
            </a:r>
            <a:r>
              <a:rPr lang="uk-UA" b="1" i="1" dirty="0" err="1" smtClean="0"/>
              <a:t>ein</a:t>
            </a:r>
            <a:r>
              <a:rPr lang="uk-UA" b="1" i="1" dirty="0" smtClean="0"/>
              <a:t> ... </a:t>
            </a:r>
            <a:r>
              <a:rPr lang="uk-UA" b="1" i="1" dirty="0" err="1" smtClean="0"/>
              <a:t>in</a:t>
            </a:r>
            <a:r>
              <a:rPr lang="uk-UA" b="1" i="1" dirty="0" smtClean="0"/>
              <a:t> </a:t>
            </a:r>
            <a:r>
              <a:rPr lang="uk-UA" b="1" i="1" dirty="0" err="1" smtClean="0"/>
              <a:t>Bezug</a:t>
            </a:r>
            <a:r>
              <a:rPr lang="uk-UA" b="1" i="1" dirty="0" smtClean="0"/>
              <a:t> </a:t>
            </a:r>
            <a:r>
              <a:rPr lang="uk-UA" b="1" i="1" dirty="0" err="1" smtClean="0"/>
              <a:t>auf</a:t>
            </a:r>
            <a:r>
              <a:rPr lang="uk-UA" b="1" i="1" dirty="0" smtClean="0"/>
              <a:t> </a:t>
            </a:r>
            <a:r>
              <a:rPr lang="uk-UA" b="1" i="1" dirty="0" err="1" smtClean="0"/>
              <a:t>seine</a:t>
            </a:r>
            <a:r>
              <a:rPr lang="uk-UA" b="1" i="1" dirty="0" smtClean="0"/>
              <a:t> </a:t>
            </a:r>
            <a:r>
              <a:rPr lang="uk-UA" b="1" i="1" dirty="0" err="1" smtClean="0"/>
              <a:t>eigenen</a:t>
            </a:r>
            <a:r>
              <a:rPr lang="uk-UA" b="1" i="1" dirty="0" smtClean="0"/>
              <a:t> </a:t>
            </a:r>
            <a:r>
              <a:rPr lang="uk-UA" b="1" i="1" dirty="0" err="1" smtClean="0"/>
              <a:t>Kinder</a:t>
            </a:r>
            <a:r>
              <a:rPr lang="uk-UA" b="1" i="1" dirty="0" smtClean="0"/>
              <a:t>.</a:t>
            </a:r>
            <a:endParaRPr lang="uk-UA" dirty="0" smtClean="0"/>
          </a:p>
          <a:p>
            <a:r>
              <a:rPr lang="uk-UA" dirty="0" smtClean="0"/>
              <a:t>a) </a:t>
            </a:r>
            <a:r>
              <a:rPr lang="uk-UA" dirty="0" err="1" smtClean="0"/>
              <a:t>Onkel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b) </a:t>
            </a:r>
            <a:r>
              <a:rPr lang="uk-UA" dirty="0" err="1" smtClean="0"/>
              <a:t>Opa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c) </a:t>
            </a:r>
            <a:r>
              <a:rPr lang="uk-UA" dirty="0" err="1" smtClean="0"/>
              <a:t>Vater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d) </a:t>
            </a:r>
            <a:r>
              <a:rPr lang="uk-UA" dirty="0" err="1" smtClean="0"/>
              <a:t>Vetter</a:t>
            </a:r>
            <a:r>
              <a:rPr lang="uk-UA" dirty="0" smtClean="0"/>
              <a:t>.</a:t>
            </a:r>
            <a:endParaRPr lang="pl-PL" dirty="0" smtClean="0"/>
          </a:p>
          <a:p>
            <a:pPr>
              <a:buNone/>
            </a:pPr>
            <a:r>
              <a:rPr lang="uk-UA" b="1" i="1" dirty="0" smtClean="0"/>
              <a:t>3. </a:t>
            </a:r>
            <a:r>
              <a:rPr lang="uk-UA" b="1" i="1" dirty="0" err="1" smtClean="0"/>
              <a:t>Mutter</a:t>
            </a:r>
            <a:r>
              <a:rPr lang="uk-UA" b="1" i="1" dirty="0" smtClean="0"/>
              <a:t> </a:t>
            </a:r>
            <a:r>
              <a:rPr lang="uk-UA" b="1" i="1" dirty="0" err="1" smtClean="0"/>
              <a:t>und</a:t>
            </a:r>
            <a:r>
              <a:rPr lang="uk-UA" b="1" i="1" dirty="0" smtClean="0"/>
              <a:t> </a:t>
            </a:r>
            <a:r>
              <a:rPr lang="uk-UA" b="1" i="1" dirty="0" err="1" smtClean="0"/>
              <a:t>Vater</a:t>
            </a:r>
            <a:r>
              <a:rPr lang="uk-UA" b="1" i="1" dirty="0" smtClean="0"/>
              <a:t> </a:t>
            </a:r>
            <a:r>
              <a:rPr lang="uk-UA" b="1" i="1" dirty="0" err="1" smtClean="0"/>
              <a:t>sind</a:t>
            </a:r>
            <a:r>
              <a:rPr lang="uk-UA" b="1" i="1" dirty="0" smtClean="0"/>
              <a:t> ... </a:t>
            </a:r>
            <a:r>
              <a:rPr lang="uk-UA" b="1" i="1" dirty="0" err="1" smtClean="0"/>
              <a:t>in</a:t>
            </a:r>
            <a:r>
              <a:rPr lang="uk-UA" b="1" i="1" dirty="0" smtClean="0"/>
              <a:t> </a:t>
            </a:r>
            <a:r>
              <a:rPr lang="uk-UA" b="1" i="1" dirty="0" err="1" smtClean="0"/>
              <a:t>Bezug</a:t>
            </a:r>
            <a:r>
              <a:rPr lang="uk-UA" b="1" i="1" dirty="0" smtClean="0"/>
              <a:t> </a:t>
            </a:r>
            <a:r>
              <a:rPr lang="uk-UA" b="1" i="1" dirty="0" err="1" smtClean="0"/>
              <a:t>auf</a:t>
            </a:r>
            <a:r>
              <a:rPr lang="uk-UA" b="1" i="1" dirty="0" smtClean="0"/>
              <a:t> </a:t>
            </a:r>
            <a:r>
              <a:rPr lang="uk-UA" b="1" i="1" dirty="0" err="1" smtClean="0"/>
              <a:t>leibliche</a:t>
            </a:r>
            <a:r>
              <a:rPr lang="uk-UA" b="1" i="1" dirty="0" smtClean="0"/>
              <a:t> </a:t>
            </a:r>
            <a:r>
              <a:rPr lang="uk-UA" b="1" i="1" dirty="0" err="1" smtClean="0"/>
              <a:t>Kinder</a:t>
            </a:r>
            <a:r>
              <a:rPr lang="uk-UA" b="1" i="1" dirty="0" smtClean="0"/>
              <a:t> </a:t>
            </a:r>
            <a:r>
              <a:rPr lang="uk-UA" i="1" dirty="0" smtClean="0"/>
              <a:t>(рідні діти).</a:t>
            </a:r>
            <a:endParaRPr lang="uk-UA" dirty="0" smtClean="0"/>
          </a:p>
          <a:p>
            <a:r>
              <a:rPr lang="uk-UA" dirty="0" smtClean="0"/>
              <a:t>a) </a:t>
            </a:r>
            <a:r>
              <a:rPr lang="uk-UA" dirty="0" err="1" smtClean="0"/>
              <a:t>Geschwister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b) </a:t>
            </a:r>
            <a:r>
              <a:rPr lang="uk-UA" dirty="0" err="1" smtClean="0"/>
              <a:t>Eltern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c) </a:t>
            </a:r>
            <a:r>
              <a:rPr lang="uk-UA" dirty="0" err="1" smtClean="0"/>
              <a:t>Großeltern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d) </a:t>
            </a:r>
            <a:r>
              <a:rPr lang="uk-UA" dirty="0" err="1" smtClean="0"/>
              <a:t>Stiefeltern</a:t>
            </a:r>
            <a:r>
              <a:rPr lang="uk-UA" dirty="0" smtClean="0"/>
              <a:t>.</a:t>
            </a:r>
          </a:p>
          <a:p>
            <a:pPr>
              <a:buNone/>
            </a:pPr>
            <a:r>
              <a:rPr lang="uk-UA" b="1" i="1" dirty="0" smtClean="0"/>
              <a:t>4. </a:t>
            </a:r>
            <a:r>
              <a:rPr lang="uk-UA" b="1" i="1" dirty="0" err="1" smtClean="0"/>
              <a:t>Eine</a:t>
            </a:r>
            <a:r>
              <a:rPr lang="uk-UA" b="1" i="1" dirty="0" smtClean="0"/>
              <a:t> </a:t>
            </a:r>
            <a:r>
              <a:rPr lang="uk-UA" b="1" i="1" dirty="0" err="1" smtClean="0"/>
              <a:t>Frau</a:t>
            </a:r>
            <a:r>
              <a:rPr lang="uk-UA" b="1" i="1" dirty="0" smtClean="0"/>
              <a:t> </a:t>
            </a:r>
            <a:r>
              <a:rPr lang="uk-UA" b="1" i="1" dirty="0" err="1" smtClean="0"/>
              <a:t>ist</a:t>
            </a:r>
            <a:r>
              <a:rPr lang="uk-UA" b="1" i="1" dirty="0" smtClean="0"/>
              <a:t> </a:t>
            </a:r>
            <a:r>
              <a:rPr lang="uk-UA" b="1" i="1" dirty="0" err="1" smtClean="0"/>
              <a:t>eine</a:t>
            </a:r>
            <a:r>
              <a:rPr lang="uk-UA" b="1" i="1" dirty="0" smtClean="0"/>
              <a:t> ... </a:t>
            </a:r>
            <a:r>
              <a:rPr lang="uk-UA" b="1" i="1" dirty="0" err="1" smtClean="0"/>
              <a:t>für</a:t>
            </a:r>
            <a:r>
              <a:rPr lang="uk-UA" b="1" i="1" dirty="0" smtClean="0"/>
              <a:t> </a:t>
            </a:r>
            <a:r>
              <a:rPr lang="uk-UA" b="1" i="1" dirty="0" err="1" smtClean="0"/>
              <a:t>ihre</a:t>
            </a:r>
            <a:r>
              <a:rPr lang="uk-UA" b="1" i="1" dirty="0" smtClean="0"/>
              <a:t> </a:t>
            </a:r>
            <a:r>
              <a:rPr lang="uk-UA" b="1" i="1" dirty="0" err="1" smtClean="0"/>
              <a:t>Eltern</a:t>
            </a:r>
            <a:r>
              <a:rPr lang="uk-UA" b="1" i="1" dirty="0" smtClean="0"/>
              <a:t>.</a:t>
            </a:r>
            <a:endParaRPr lang="uk-UA" dirty="0" smtClean="0"/>
          </a:p>
          <a:p>
            <a:r>
              <a:rPr lang="uk-UA" dirty="0" smtClean="0"/>
              <a:t>a) </a:t>
            </a:r>
            <a:r>
              <a:rPr lang="uk-UA" dirty="0" err="1" smtClean="0"/>
              <a:t>Kusine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b) </a:t>
            </a:r>
            <a:r>
              <a:rPr lang="uk-UA" dirty="0" err="1" smtClean="0"/>
              <a:t>Base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c) </a:t>
            </a:r>
            <a:r>
              <a:rPr lang="uk-UA" dirty="0" err="1" smtClean="0"/>
              <a:t>Tochter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d) </a:t>
            </a:r>
            <a:r>
              <a:rPr lang="uk-UA" dirty="0" err="1" smtClean="0"/>
              <a:t>Schwester</a:t>
            </a:r>
            <a:r>
              <a:rPr lang="uk-UA" dirty="0" smtClean="0"/>
              <a:t>.</a:t>
            </a:r>
            <a:endParaRPr lang="pl-PL" dirty="0" smtClean="0"/>
          </a:p>
          <a:p>
            <a:pPr>
              <a:buNone/>
            </a:pPr>
            <a:r>
              <a:rPr lang="uk-UA" b="1" i="1" dirty="0" smtClean="0"/>
              <a:t>5. </a:t>
            </a:r>
            <a:r>
              <a:rPr lang="uk-UA" b="1" i="1" dirty="0" err="1" smtClean="0"/>
              <a:t>Ein</a:t>
            </a:r>
            <a:r>
              <a:rPr lang="uk-UA" b="1" i="1" dirty="0" smtClean="0"/>
              <a:t> </a:t>
            </a:r>
            <a:r>
              <a:rPr lang="uk-UA" b="1" i="1" dirty="0" err="1" smtClean="0"/>
              <a:t>Mann</a:t>
            </a:r>
            <a:r>
              <a:rPr lang="uk-UA" b="1" i="1" dirty="0" smtClean="0"/>
              <a:t> </a:t>
            </a:r>
            <a:r>
              <a:rPr lang="uk-UA" b="1" i="1" dirty="0" err="1" smtClean="0"/>
              <a:t>ist</a:t>
            </a:r>
            <a:r>
              <a:rPr lang="uk-UA" b="1" i="1" dirty="0" smtClean="0"/>
              <a:t> </a:t>
            </a:r>
            <a:r>
              <a:rPr lang="uk-UA" b="1" i="1" dirty="0" err="1" smtClean="0"/>
              <a:t>ein</a:t>
            </a:r>
            <a:r>
              <a:rPr lang="uk-UA" b="1" i="1" dirty="0" smtClean="0"/>
              <a:t> ... </a:t>
            </a:r>
            <a:r>
              <a:rPr lang="uk-UA" b="1" i="1" dirty="0" err="1" smtClean="0"/>
              <a:t>für</a:t>
            </a:r>
            <a:r>
              <a:rPr lang="uk-UA" b="1" i="1" dirty="0" smtClean="0"/>
              <a:t> </a:t>
            </a:r>
            <a:r>
              <a:rPr lang="uk-UA" b="1" i="1" dirty="0" err="1" smtClean="0"/>
              <a:t>seine</a:t>
            </a:r>
            <a:r>
              <a:rPr lang="uk-UA" b="1" i="1" dirty="0" smtClean="0"/>
              <a:t> </a:t>
            </a:r>
            <a:r>
              <a:rPr lang="uk-UA" b="1" i="1" dirty="0" err="1" smtClean="0"/>
              <a:t>Eltern</a:t>
            </a:r>
            <a:r>
              <a:rPr lang="uk-UA" b="1" i="1" dirty="0" smtClean="0"/>
              <a:t>.</a:t>
            </a:r>
            <a:endParaRPr lang="uk-UA" dirty="0" smtClean="0"/>
          </a:p>
          <a:p>
            <a:r>
              <a:rPr lang="uk-UA" dirty="0" smtClean="0"/>
              <a:t>a) </a:t>
            </a:r>
            <a:r>
              <a:rPr lang="uk-UA" dirty="0" err="1" smtClean="0"/>
              <a:t>Sohn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b) </a:t>
            </a:r>
            <a:r>
              <a:rPr lang="uk-UA" dirty="0" err="1" smtClean="0"/>
              <a:t>Bruder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c)</a:t>
            </a:r>
            <a:r>
              <a:rPr lang="uk-UA" dirty="0" err="1" smtClean="0"/>
              <a:t>Enkel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ru-RU" dirty="0" err="1" smtClean="0"/>
              <a:t>d</a:t>
            </a:r>
            <a:r>
              <a:rPr lang="ru-RU" dirty="0" smtClean="0"/>
              <a:t>)</a:t>
            </a:r>
            <a:r>
              <a:rPr lang="ru-RU" dirty="0" err="1" smtClean="0"/>
              <a:t>Neffe</a:t>
            </a:r>
            <a:r>
              <a:rPr lang="ru-RU" dirty="0" smtClean="0"/>
              <a:t>.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6023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166471A-9BDB-48F3-8EA1-1CD4DECDE9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734C02A-ADD5-4537-B5F8-A953D2250E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C577D56-BD18-4F5C-B41A-8326F6E0B7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25DE43D-1CC9-418D-8245-FE32ADA3FBA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54F1A49-809B-42B6-9B58-BCDCDCEFFA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E0BDB43-2BE2-41A1-AF06-0C893FD6AA3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FE0729B2-82C7-4D8B-8A62-A05731883C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63190" y="428604"/>
            <a:ext cx="5595934" cy="16430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1" i="1" dirty="0" smtClean="0"/>
              <a:t>6. </a:t>
            </a:r>
            <a:r>
              <a:rPr lang="uk-UA" sz="1800" b="1" i="1" dirty="0" err="1" smtClean="0"/>
              <a:t>Die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Mutter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des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Vaters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ist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eine</a:t>
            </a:r>
            <a:r>
              <a:rPr lang="uk-UA" sz="1800" b="1" i="1" dirty="0" smtClean="0"/>
              <a:t> ... </a:t>
            </a:r>
            <a:r>
              <a:rPr lang="uk-UA" sz="1800" b="1" i="1" dirty="0" err="1" smtClean="0"/>
              <a:t>für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seine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Kinder</a:t>
            </a:r>
            <a:r>
              <a:rPr lang="uk-UA" sz="1800" b="1" i="1" dirty="0" smtClean="0"/>
              <a:t>.</a:t>
            </a:r>
            <a:endParaRPr lang="uk-UA" sz="1800" dirty="0" smtClean="0"/>
          </a:p>
          <a:p>
            <a:pPr>
              <a:lnSpc>
                <a:spcPct val="100000"/>
              </a:lnSpc>
            </a:pPr>
            <a:r>
              <a:rPr lang="uk-UA" sz="1800" dirty="0" smtClean="0"/>
              <a:t>a) </a:t>
            </a:r>
            <a:r>
              <a:rPr lang="uk-UA" sz="1800" dirty="0" err="1" smtClean="0"/>
              <a:t>Nichte</a:t>
            </a:r>
            <a:r>
              <a:rPr lang="uk-UA" sz="1800" dirty="0" smtClean="0"/>
              <a:t>;</a:t>
            </a:r>
            <a:r>
              <a:rPr lang="pl-PL" sz="1800" dirty="0" smtClean="0"/>
              <a:t>   </a:t>
            </a:r>
            <a:r>
              <a:rPr lang="uk-UA" sz="1800" dirty="0" smtClean="0"/>
              <a:t>b) </a:t>
            </a:r>
            <a:r>
              <a:rPr lang="uk-UA" sz="1800" dirty="0" err="1" smtClean="0"/>
              <a:t>Oma</a:t>
            </a:r>
            <a:r>
              <a:rPr lang="uk-UA" sz="1800" dirty="0" smtClean="0"/>
              <a:t>;</a:t>
            </a:r>
            <a:r>
              <a:rPr lang="pl-PL" sz="1800" dirty="0" smtClean="0"/>
              <a:t> </a:t>
            </a:r>
            <a:r>
              <a:rPr lang="uk-UA" sz="1800" dirty="0" smtClean="0"/>
              <a:t>c) </a:t>
            </a:r>
            <a:r>
              <a:rPr lang="uk-UA" sz="1800" dirty="0" err="1" smtClean="0"/>
              <a:t>Schwester</a:t>
            </a:r>
            <a:r>
              <a:rPr lang="uk-UA" sz="1800" dirty="0" smtClean="0"/>
              <a:t>;</a:t>
            </a:r>
            <a:r>
              <a:rPr lang="pl-PL" sz="1800" dirty="0" smtClean="0"/>
              <a:t>   </a:t>
            </a:r>
            <a:r>
              <a:rPr lang="uk-UA" sz="1800" dirty="0" smtClean="0"/>
              <a:t>d) </a:t>
            </a:r>
            <a:r>
              <a:rPr lang="uk-UA" sz="1800" dirty="0" err="1" smtClean="0"/>
              <a:t>Tante</a:t>
            </a:r>
            <a:r>
              <a:rPr lang="uk-UA" sz="18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uk-UA" sz="1800" b="1" i="1" dirty="0" smtClean="0"/>
              <a:t>7. </a:t>
            </a:r>
            <a:r>
              <a:rPr lang="uk-UA" sz="1800" b="1" i="1" dirty="0" err="1" smtClean="0"/>
              <a:t>Der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Vater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der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Mutter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ist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ein</a:t>
            </a:r>
            <a:r>
              <a:rPr lang="uk-UA" sz="1800" b="1" i="1" dirty="0" smtClean="0"/>
              <a:t> ... </a:t>
            </a:r>
            <a:r>
              <a:rPr lang="uk-UA" sz="1800" b="1" i="1" dirty="0" err="1" smtClean="0"/>
              <a:t>für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ihre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Kinder</a:t>
            </a:r>
            <a:r>
              <a:rPr lang="uk-UA" sz="1800" b="1" i="1" dirty="0" smtClean="0"/>
              <a:t>.</a:t>
            </a:r>
            <a:endParaRPr lang="uk-UA" sz="1800" dirty="0" smtClean="0"/>
          </a:p>
          <a:p>
            <a:pPr>
              <a:lnSpc>
                <a:spcPct val="100000"/>
              </a:lnSpc>
            </a:pPr>
            <a:r>
              <a:rPr lang="uk-UA" sz="1800" dirty="0" smtClean="0"/>
              <a:t>a) </a:t>
            </a:r>
            <a:r>
              <a:rPr lang="uk-UA" sz="1800" dirty="0" err="1" smtClean="0"/>
              <a:t>Bruder</a:t>
            </a:r>
            <a:r>
              <a:rPr lang="uk-UA" sz="1800" dirty="0" smtClean="0"/>
              <a:t>;</a:t>
            </a:r>
            <a:r>
              <a:rPr lang="pl-PL" sz="1800" dirty="0" smtClean="0"/>
              <a:t> </a:t>
            </a:r>
            <a:r>
              <a:rPr lang="uk-UA" sz="1800" dirty="0" smtClean="0"/>
              <a:t>b) </a:t>
            </a:r>
            <a:r>
              <a:rPr lang="uk-UA" sz="1800" dirty="0" err="1" smtClean="0"/>
              <a:t>Vetter</a:t>
            </a:r>
            <a:r>
              <a:rPr lang="uk-UA" sz="1800" dirty="0" smtClean="0"/>
              <a:t>;</a:t>
            </a:r>
            <a:r>
              <a:rPr lang="pl-PL" sz="1800" dirty="0" smtClean="0"/>
              <a:t> </a:t>
            </a:r>
            <a:r>
              <a:rPr lang="uk-UA" sz="1800" dirty="0" smtClean="0"/>
              <a:t>c) </a:t>
            </a:r>
            <a:r>
              <a:rPr lang="uk-UA" sz="1800" dirty="0" err="1" smtClean="0"/>
              <a:t>Sohn</a:t>
            </a:r>
            <a:r>
              <a:rPr lang="uk-UA" sz="1800" dirty="0" smtClean="0"/>
              <a:t>;</a:t>
            </a:r>
            <a:r>
              <a:rPr lang="pl-PL" sz="1800" dirty="0" smtClean="0"/>
              <a:t> </a:t>
            </a:r>
            <a:r>
              <a:rPr lang="uk-UA" sz="1800" dirty="0" smtClean="0"/>
              <a:t>d) </a:t>
            </a:r>
            <a:r>
              <a:rPr lang="uk-UA" sz="1800" dirty="0" err="1" smtClean="0"/>
              <a:t>Opa</a:t>
            </a:r>
            <a:r>
              <a:rPr lang="uk-UA" sz="1800" dirty="0" smtClean="0"/>
              <a:t>.</a:t>
            </a:r>
            <a:endParaRPr lang="uk-UA" sz="1800" dirty="0"/>
          </a:p>
        </p:txBody>
      </p:sp>
      <p:sp>
        <p:nvSpPr>
          <p:cNvPr id="11" name="Заголовок 5">
            <a:extLst>
              <a:ext uri="{FF2B5EF4-FFF2-40B4-BE49-F238E27FC236}">
                <a16:creationId xmlns:a16="http://schemas.microsoft.com/office/drawing/2014/main" xmlns="" id="{70249F2D-23BE-4CE7-9A40-F8C4536C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20" y="214290"/>
            <a:ext cx="3000398" cy="563545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Test</a:t>
            </a:r>
            <a:r>
              <a:rPr lang="pl-PL" b="1" dirty="0" smtClean="0">
                <a:solidFill>
                  <a:srgbClr val="FFC000"/>
                </a:solidFill>
              </a:rPr>
              <a:t>aufgabe</a:t>
            </a:r>
            <a:endParaRPr lang="ru-RU" b="1" dirty="0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xmlns="" id="{FE0729B2-82C7-4D8B-8A62-A05731883CF6}"/>
              </a:ext>
            </a:extLst>
          </p:cNvPr>
          <p:cNvSpPr txBox="1">
            <a:spLocks/>
          </p:cNvSpPr>
          <p:nvPr/>
        </p:nvSpPr>
        <p:spPr>
          <a:xfrm>
            <a:off x="2015725" y="5679000"/>
            <a:ext cx="5595934" cy="1000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uk-UA" b="1" i="1" dirty="0" smtClean="0"/>
              <a:t>8. </a:t>
            </a:r>
            <a:r>
              <a:rPr lang="uk-UA" b="1" i="1" dirty="0" err="1" smtClean="0"/>
              <a:t>Zwei</a:t>
            </a:r>
            <a:r>
              <a:rPr lang="uk-UA" b="1" i="1" dirty="0" smtClean="0"/>
              <a:t> </a:t>
            </a:r>
            <a:r>
              <a:rPr lang="uk-UA" b="1" i="1" dirty="0" err="1" smtClean="0"/>
              <a:t>Söhne</a:t>
            </a:r>
            <a:r>
              <a:rPr lang="uk-UA" b="1" i="1" dirty="0" smtClean="0"/>
              <a:t> </a:t>
            </a:r>
            <a:r>
              <a:rPr lang="uk-UA" b="1" i="1" dirty="0" err="1" smtClean="0"/>
              <a:t>sind</a:t>
            </a:r>
            <a:r>
              <a:rPr lang="uk-UA" b="1" i="1" dirty="0" smtClean="0"/>
              <a:t> ... </a:t>
            </a:r>
            <a:r>
              <a:rPr lang="uk-UA" b="1" i="1" dirty="0" err="1" smtClean="0"/>
              <a:t>für</a:t>
            </a:r>
            <a:r>
              <a:rPr lang="uk-UA" b="1" i="1" dirty="0" smtClean="0"/>
              <a:t> </a:t>
            </a:r>
            <a:r>
              <a:rPr lang="uk-UA" b="1" i="1" dirty="0" err="1" smtClean="0"/>
              <a:t>einander</a:t>
            </a:r>
            <a:r>
              <a:rPr lang="uk-UA" b="1" i="1" dirty="0" smtClean="0"/>
              <a:t>.</a:t>
            </a:r>
            <a:endParaRPr lang="uk-UA" dirty="0" smtClean="0"/>
          </a:p>
          <a:p>
            <a:pPr>
              <a:lnSpc>
                <a:spcPct val="100000"/>
              </a:lnSpc>
            </a:pPr>
            <a:r>
              <a:rPr lang="uk-UA" dirty="0" smtClean="0"/>
              <a:t>a) </a:t>
            </a:r>
            <a:r>
              <a:rPr lang="uk-UA" dirty="0" err="1" smtClean="0"/>
              <a:t>Vetter</a:t>
            </a:r>
            <a:r>
              <a:rPr lang="uk-UA" dirty="0" smtClean="0"/>
              <a:t>; b) </a:t>
            </a:r>
            <a:r>
              <a:rPr lang="uk-UA" dirty="0" err="1" smtClean="0"/>
              <a:t>Brüder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c) </a:t>
            </a:r>
            <a:r>
              <a:rPr lang="uk-UA" dirty="0" err="1" smtClean="0"/>
              <a:t>Neffen</a:t>
            </a:r>
            <a:r>
              <a:rPr lang="uk-UA" dirty="0" smtClean="0"/>
              <a:t>;</a:t>
            </a:r>
            <a:r>
              <a:rPr lang="pl-PL" dirty="0" smtClean="0"/>
              <a:t> </a:t>
            </a:r>
            <a:r>
              <a:rPr lang="uk-UA" dirty="0" smtClean="0"/>
              <a:t>d) </a:t>
            </a:r>
            <a:r>
              <a:rPr lang="uk-UA" dirty="0" err="1" smtClean="0"/>
              <a:t>Enkel</a:t>
            </a:r>
            <a:r>
              <a:rPr lang="uk-UA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7301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C34EE8D5-D5E2-42C5-BB03-462D77A94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3311" y="285728"/>
            <a:ext cx="9023763" cy="61436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1" i="1" dirty="0" smtClean="0"/>
              <a:t>9. </a:t>
            </a:r>
            <a:r>
              <a:rPr lang="uk-UA" sz="2000" b="1" i="1" dirty="0" err="1" smtClean="0"/>
              <a:t>Zwei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Töchter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sind</a:t>
            </a:r>
            <a:r>
              <a:rPr lang="uk-UA" sz="2000" b="1" i="1" dirty="0" smtClean="0"/>
              <a:t> ... </a:t>
            </a:r>
            <a:r>
              <a:rPr lang="uk-UA" sz="2000" b="1" i="1" dirty="0" err="1" smtClean="0"/>
              <a:t>für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einander</a:t>
            </a:r>
            <a:r>
              <a:rPr lang="uk-UA" sz="2000" b="1" i="1" dirty="0" smtClean="0"/>
              <a:t> </a:t>
            </a:r>
            <a:r>
              <a:rPr lang="uk-UA" sz="2000" i="1" dirty="0" smtClean="0"/>
              <a:t>( один для одного).</a:t>
            </a:r>
            <a:endParaRPr lang="uk-UA" sz="2000" dirty="0" smtClean="0"/>
          </a:p>
          <a:p>
            <a:pPr>
              <a:lnSpc>
                <a:spcPct val="100000"/>
              </a:lnSpc>
            </a:pPr>
            <a:r>
              <a:rPr lang="uk-UA" sz="2000" dirty="0" smtClean="0"/>
              <a:t>a) </a:t>
            </a:r>
            <a:r>
              <a:rPr lang="uk-UA" sz="2000" dirty="0" err="1" smtClean="0"/>
              <a:t>Kusinen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b) </a:t>
            </a:r>
            <a:r>
              <a:rPr lang="uk-UA" sz="2000" dirty="0" err="1" smtClean="0"/>
              <a:t>Basen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c) </a:t>
            </a:r>
            <a:r>
              <a:rPr lang="uk-UA" sz="2000" dirty="0" err="1" smtClean="0"/>
              <a:t>Nichten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d) </a:t>
            </a:r>
            <a:r>
              <a:rPr lang="uk-UA" sz="2000" dirty="0" err="1" smtClean="0"/>
              <a:t>Schwestern</a:t>
            </a:r>
            <a:r>
              <a:rPr lang="uk-UA" sz="20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uk-UA" sz="2000" b="1" i="1" dirty="0" smtClean="0"/>
              <a:t>10. </a:t>
            </a:r>
            <a:r>
              <a:rPr lang="uk-UA" sz="2000" b="1" i="1" dirty="0" err="1" smtClean="0"/>
              <a:t>Wenn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die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Geschwister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von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einer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Mutter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gleichzeitig</a:t>
            </a:r>
            <a:r>
              <a:rPr lang="uk-UA" sz="2000" b="1" i="1" dirty="0" smtClean="0"/>
              <a:t> (одночасно) </a:t>
            </a:r>
            <a:r>
              <a:rPr lang="uk-UA" sz="2000" b="1" i="1" dirty="0" err="1" smtClean="0"/>
              <a:t>geboren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wurden</a:t>
            </a:r>
            <a:r>
              <a:rPr lang="uk-UA" sz="2000" b="1" i="1" dirty="0" smtClean="0"/>
              <a:t>, </a:t>
            </a:r>
            <a:r>
              <a:rPr lang="uk-UA" sz="2000" b="1" i="1" dirty="0" err="1" smtClean="0"/>
              <a:t>sind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sie</a:t>
            </a:r>
            <a:r>
              <a:rPr lang="uk-UA" sz="2000" b="1" i="1" dirty="0" smtClean="0"/>
              <a:t>……..</a:t>
            </a:r>
            <a:endParaRPr lang="uk-UA" sz="2000" dirty="0" smtClean="0"/>
          </a:p>
          <a:p>
            <a:pPr>
              <a:lnSpc>
                <a:spcPct val="100000"/>
              </a:lnSpc>
            </a:pPr>
            <a:r>
              <a:rPr lang="uk-UA" sz="2000" dirty="0" smtClean="0"/>
              <a:t>a) </a:t>
            </a:r>
            <a:r>
              <a:rPr lang="uk-UA" sz="2000" dirty="0" err="1" smtClean="0"/>
              <a:t>Doppelgänger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b) </a:t>
            </a:r>
            <a:r>
              <a:rPr lang="uk-UA" sz="2000" dirty="0" err="1" smtClean="0"/>
              <a:t>Zwillinge</a:t>
            </a:r>
            <a:r>
              <a:rPr lang="uk-UA" sz="2000" dirty="0" smtClean="0"/>
              <a:t> (близнята);</a:t>
            </a:r>
            <a:r>
              <a:rPr lang="pl-PL" sz="2000" dirty="0" smtClean="0"/>
              <a:t> </a:t>
            </a:r>
            <a:r>
              <a:rPr lang="uk-UA" sz="2000" dirty="0" smtClean="0"/>
              <a:t>c) </a:t>
            </a:r>
            <a:r>
              <a:rPr lang="uk-UA" sz="2000" dirty="0" err="1" smtClean="0"/>
              <a:t>Pflegekinder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d) </a:t>
            </a:r>
            <a:r>
              <a:rPr lang="uk-UA" sz="2000" dirty="0" err="1" smtClean="0"/>
              <a:t>Stiefkinder</a:t>
            </a:r>
            <a:r>
              <a:rPr lang="uk-UA" sz="20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uk-UA" sz="2000" b="1" i="1" dirty="0" smtClean="0"/>
              <a:t>11. </a:t>
            </a:r>
            <a:r>
              <a:rPr lang="uk-UA" sz="2000" b="1" i="1" dirty="0" err="1" smtClean="0"/>
              <a:t>Ein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Mädchen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ist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eine</a:t>
            </a:r>
            <a:r>
              <a:rPr lang="uk-UA" sz="2000" b="1" i="1" dirty="0" smtClean="0"/>
              <a:t> ... </a:t>
            </a:r>
            <a:r>
              <a:rPr lang="uk-UA" sz="2000" b="1" i="1" dirty="0" err="1" smtClean="0"/>
              <a:t>für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seine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Oma</a:t>
            </a:r>
            <a:r>
              <a:rPr lang="uk-UA" sz="2000" b="1" i="1" dirty="0" smtClean="0"/>
              <a:t>.</a:t>
            </a:r>
            <a:endParaRPr lang="uk-UA" sz="2000" dirty="0" smtClean="0"/>
          </a:p>
          <a:p>
            <a:pPr>
              <a:lnSpc>
                <a:spcPct val="100000"/>
              </a:lnSpc>
            </a:pPr>
            <a:r>
              <a:rPr lang="uk-UA" sz="2000" dirty="0" smtClean="0"/>
              <a:t>a) </a:t>
            </a:r>
            <a:r>
              <a:rPr lang="uk-UA" sz="2000" dirty="0" err="1" smtClean="0"/>
              <a:t>Nichte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b) </a:t>
            </a:r>
            <a:r>
              <a:rPr lang="uk-UA" sz="2000" dirty="0" err="1" smtClean="0"/>
              <a:t>Enkelin</a:t>
            </a:r>
            <a:r>
              <a:rPr lang="uk-UA" sz="2000" dirty="0" smtClean="0"/>
              <a:t> (</a:t>
            </a:r>
            <a:r>
              <a:rPr lang="pl-PL" sz="2000" dirty="0" smtClean="0"/>
              <a:t>Enkeltochter)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c) </a:t>
            </a:r>
            <a:r>
              <a:rPr lang="uk-UA" sz="2000" dirty="0" err="1" smtClean="0"/>
              <a:t>Tochter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d) </a:t>
            </a:r>
            <a:r>
              <a:rPr lang="uk-UA" sz="2000" dirty="0" err="1" smtClean="0"/>
              <a:t>Schwester</a:t>
            </a:r>
            <a:r>
              <a:rPr lang="uk-UA" sz="20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uk-UA" sz="2000" b="1" i="1" dirty="0" smtClean="0"/>
              <a:t>12. </a:t>
            </a:r>
            <a:r>
              <a:rPr lang="uk-UA" sz="2000" b="1" i="1" dirty="0" err="1" smtClean="0"/>
              <a:t>Ein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Junge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ist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ein</a:t>
            </a:r>
            <a:r>
              <a:rPr lang="uk-UA" sz="2000" b="1" i="1" dirty="0" smtClean="0"/>
              <a:t> ... </a:t>
            </a:r>
            <a:r>
              <a:rPr lang="uk-UA" sz="2000" b="1" i="1" dirty="0" err="1" smtClean="0"/>
              <a:t>für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seinen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Opa</a:t>
            </a:r>
            <a:r>
              <a:rPr lang="uk-UA" sz="2000" b="1" i="1" dirty="0" smtClean="0"/>
              <a:t>.</a:t>
            </a:r>
            <a:endParaRPr lang="uk-UA" sz="2000" dirty="0" smtClean="0"/>
          </a:p>
          <a:p>
            <a:pPr>
              <a:lnSpc>
                <a:spcPct val="100000"/>
              </a:lnSpc>
            </a:pPr>
            <a:r>
              <a:rPr lang="uk-UA" sz="2000" dirty="0" smtClean="0"/>
              <a:t>a) </a:t>
            </a:r>
            <a:r>
              <a:rPr lang="uk-UA" sz="2000" dirty="0" err="1" smtClean="0"/>
              <a:t>Enkel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b) </a:t>
            </a:r>
            <a:r>
              <a:rPr lang="uk-UA" sz="2000" dirty="0" err="1" smtClean="0"/>
              <a:t>Onkel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c) </a:t>
            </a:r>
            <a:r>
              <a:rPr lang="uk-UA" sz="2000" dirty="0" err="1" smtClean="0"/>
              <a:t>Schwager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d) </a:t>
            </a:r>
            <a:r>
              <a:rPr lang="uk-UA" sz="2000" dirty="0" err="1" smtClean="0"/>
              <a:t>Neffe</a:t>
            </a:r>
            <a:r>
              <a:rPr lang="uk-UA" sz="20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uk-UA" sz="2000" b="1" i="1" dirty="0" smtClean="0"/>
              <a:t>13. </a:t>
            </a:r>
            <a:r>
              <a:rPr lang="uk-UA" sz="2000" b="1" i="1" dirty="0" err="1" smtClean="0"/>
              <a:t>Die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Oma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meiner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Mutter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oder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die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Mutter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meiner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Oma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ist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meine</a:t>
            </a:r>
            <a:r>
              <a:rPr lang="uk-UA" sz="2000" b="1" i="1" dirty="0" smtClean="0"/>
              <a:t>….</a:t>
            </a:r>
            <a:endParaRPr lang="uk-UA" sz="2000" dirty="0" smtClean="0"/>
          </a:p>
          <a:p>
            <a:pPr>
              <a:lnSpc>
                <a:spcPct val="100000"/>
              </a:lnSpc>
            </a:pPr>
            <a:r>
              <a:rPr lang="uk-UA" sz="2000" dirty="0" smtClean="0"/>
              <a:t>a) </a:t>
            </a:r>
            <a:r>
              <a:rPr lang="uk-UA" sz="2000" dirty="0" err="1" smtClean="0"/>
              <a:t>Urgroßmutter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b) </a:t>
            </a:r>
            <a:r>
              <a:rPr lang="uk-UA" sz="2000" dirty="0" err="1" smtClean="0"/>
              <a:t>Schwägerin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c) </a:t>
            </a:r>
            <a:r>
              <a:rPr lang="uk-UA" sz="2000" dirty="0" err="1" smtClean="0"/>
              <a:t>Schwiegermutter</a:t>
            </a:r>
            <a:r>
              <a:rPr lang="pl-PL" sz="2000" dirty="0" smtClean="0"/>
              <a:t> </a:t>
            </a:r>
            <a:r>
              <a:rPr lang="uk-UA" sz="2000" dirty="0" smtClean="0"/>
              <a:t>d) </a:t>
            </a:r>
            <a:r>
              <a:rPr lang="uk-UA" sz="2000" dirty="0" err="1" smtClean="0"/>
              <a:t>Pflegemutter</a:t>
            </a:r>
            <a:r>
              <a:rPr lang="uk-UA" sz="20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uk-UA" sz="2000" b="1" i="1" dirty="0" smtClean="0"/>
              <a:t>14. </a:t>
            </a:r>
            <a:r>
              <a:rPr lang="uk-UA" sz="2000" b="1" i="1" dirty="0" err="1" smtClean="0"/>
              <a:t>Ein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Junge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ist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ein</a:t>
            </a:r>
            <a:r>
              <a:rPr lang="uk-UA" sz="2000" b="1" i="1" dirty="0" smtClean="0"/>
              <a:t> ... </a:t>
            </a:r>
            <a:r>
              <a:rPr lang="uk-UA" sz="2000" b="1" i="1" dirty="0" err="1" smtClean="0"/>
              <a:t>für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seine</a:t>
            </a:r>
            <a:r>
              <a:rPr lang="pl-PL" sz="2000" b="1" i="1" dirty="0" smtClean="0"/>
              <a:t>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Urgroßvater</a:t>
            </a:r>
            <a:r>
              <a:rPr lang="uk-UA" sz="2000" b="1" i="1" dirty="0" smtClean="0"/>
              <a:t>.</a:t>
            </a:r>
            <a:endParaRPr lang="uk-UA" sz="2000" dirty="0" smtClean="0"/>
          </a:p>
          <a:p>
            <a:pPr>
              <a:lnSpc>
                <a:spcPct val="100000"/>
              </a:lnSpc>
            </a:pPr>
            <a:r>
              <a:rPr lang="uk-UA" sz="2000" dirty="0" smtClean="0"/>
              <a:t>a) </a:t>
            </a:r>
            <a:r>
              <a:rPr lang="uk-UA" sz="2000" dirty="0" err="1" smtClean="0"/>
              <a:t>Urenkel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b) </a:t>
            </a:r>
            <a:r>
              <a:rPr lang="uk-UA" sz="2000" dirty="0" err="1" smtClean="0"/>
              <a:t>Enkel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c) </a:t>
            </a:r>
            <a:r>
              <a:rPr lang="uk-UA" sz="2000" dirty="0" err="1" smtClean="0"/>
              <a:t>Neffe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d) </a:t>
            </a:r>
            <a:r>
              <a:rPr lang="uk-UA" sz="2000" dirty="0" err="1" smtClean="0"/>
              <a:t>Großvater</a:t>
            </a:r>
            <a:r>
              <a:rPr lang="uk-UA" sz="20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uk-UA" sz="2000" b="1" i="1" dirty="0" smtClean="0"/>
              <a:t>15. </a:t>
            </a:r>
            <a:r>
              <a:rPr lang="uk-UA" sz="2000" b="1" i="1" dirty="0" err="1" smtClean="0"/>
              <a:t>Oma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kann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man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auch</a:t>
            </a:r>
            <a:r>
              <a:rPr lang="uk-UA" sz="2000" b="1" i="1" dirty="0" smtClean="0"/>
              <a:t> "..." </a:t>
            </a:r>
            <a:r>
              <a:rPr lang="uk-UA" sz="2000" b="1" i="1" dirty="0" err="1" smtClean="0"/>
              <a:t>nennen</a:t>
            </a:r>
            <a:r>
              <a:rPr lang="pl-PL" sz="2000" b="1" i="1" dirty="0" smtClean="0"/>
              <a:t> (</a:t>
            </a:r>
            <a:r>
              <a:rPr lang="uk-UA" sz="2000" b="1" i="1" dirty="0" smtClean="0"/>
              <a:t>називати).</a:t>
            </a:r>
            <a:endParaRPr lang="uk-UA" sz="2000" dirty="0" smtClean="0"/>
          </a:p>
          <a:p>
            <a:pPr>
              <a:lnSpc>
                <a:spcPct val="100000"/>
              </a:lnSpc>
            </a:pPr>
            <a:r>
              <a:rPr lang="uk-UA" sz="2000" dirty="0" smtClean="0"/>
              <a:t>a) </a:t>
            </a:r>
            <a:r>
              <a:rPr lang="uk-UA" sz="2000" dirty="0" err="1" smtClean="0"/>
              <a:t>Tante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b) </a:t>
            </a:r>
            <a:r>
              <a:rPr lang="uk-UA" sz="2000" dirty="0" err="1" smtClean="0"/>
              <a:t>Großmutter</a:t>
            </a:r>
            <a:r>
              <a:rPr lang="uk-UA" sz="2000" dirty="0" smtClean="0"/>
              <a:t>;</a:t>
            </a:r>
            <a:r>
              <a:rPr lang="pl-PL" sz="2000" dirty="0" smtClean="0"/>
              <a:t> </a:t>
            </a:r>
            <a:r>
              <a:rPr lang="uk-UA" sz="2000" dirty="0" smtClean="0"/>
              <a:t>c) </a:t>
            </a:r>
            <a:r>
              <a:rPr lang="uk-UA" sz="2000" dirty="0" err="1" smtClean="0"/>
              <a:t>Mama</a:t>
            </a:r>
            <a:r>
              <a:rPr lang="uk-UA" sz="2000" dirty="0" smtClean="0"/>
              <a:t>;d) </a:t>
            </a:r>
            <a:r>
              <a:rPr lang="uk-UA" sz="2000" dirty="0" err="1" smtClean="0"/>
              <a:t>Opa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5D4551-D0DB-444B-A981-BFC74C9F7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466806"/>
            <a:ext cx="2713311" cy="451719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70249F2D-23BE-4CE7-9A40-F8C4536C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20" y="214290"/>
            <a:ext cx="3000398" cy="563545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Test</a:t>
            </a:r>
            <a:r>
              <a:rPr lang="pl-PL" b="1" dirty="0" smtClean="0">
                <a:solidFill>
                  <a:srgbClr val="FFC000"/>
                </a:solidFill>
              </a:rPr>
              <a:t>aufgabe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41809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8507" y="158015"/>
            <a:ext cx="5833493" cy="405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68740" y="1651379"/>
            <a:ext cx="5689767" cy="462659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Mary und John sind verheiratet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uk-UA" sz="2400" dirty="0" smtClean="0">
                <a:solidFill>
                  <a:schemeClr val="tx1"/>
                </a:solidFill>
              </a:rPr>
              <a:t>одружений)</a:t>
            </a:r>
            <a:r>
              <a:rPr lang="sl-SI" sz="2400" dirty="0" smtClean="0">
                <a:solidFill>
                  <a:schemeClr val="tx1"/>
                </a:solidFill>
              </a:rPr>
              <a:t>. Mary ist die ______________ (wife) von John und John ist ihr ______________ (husband). Mary und John haben zwei Kinder; Jenny und Mark. Jenny ist die ______________ (daughter) und Mark ist der _____________ (son). Jenny und Mark sind ______________ (siblings). Beide sind auch schon ______________ (married). Jenny verheiratete Alfred und zusammen haben sie zwei Kinder; Tom und Sophie.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801503" y="285728"/>
            <a:ext cx="4199287" cy="1365651"/>
          </a:xfrm>
        </p:spPr>
        <p:txBody>
          <a:bodyPr>
            <a:noAutofit/>
          </a:bodyPr>
          <a:lstStyle/>
          <a:p>
            <a:r>
              <a:rPr lang="uk-UA" sz="4000" b="1" dirty="0" smtClean="0"/>
              <a:t>Вставте </a:t>
            </a:r>
            <a:br>
              <a:rPr lang="uk-UA" sz="4000" b="1" dirty="0" smtClean="0"/>
            </a:br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</a:rPr>
              <a:t>пропущені слова</a:t>
            </a:r>
            <a:endParaRPr lang="uk-UA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5974" y="4275117"/>
            <a:ext cx="5161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Die Frau/ die Ehefrau – </a:t>
            </a:r>
            <a:r>
              <a:rPr lang="uk-UA" dirty="0" smtClean="0"/>
              <a:t>дружина</a:t>
            </a:r>
          </a:p>
          <a:p>
            <a:r>
              <a:rPr lang="pl-PL" dirty="0" smtClean="0"/>
              <a:t>Der Mann/ der Eheman – </a:t>
            </a:r>
            <a:r>
              <a:rPr lang="uk-UA" dirty="0" smtClean="0"/>
              <a:t>чоловік</a:t>
            </a:r>
          </a:p>
          <a:p>
            <a:r>
              <a:rPr lang="pl-PL" dirty="0" smtClean="0"/>
              <a:t>Die Ehe - </a:t>
            </a:r>
            <a:r>
              <a:rPr lang="uk-UA" dirty="0" smtClean="0"/>
              <a:t>шлюб</a:t>
            </a:r>
            <a:endParaRPr lang="uk-U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8507" y="158015"/>
            <a:ext cx="56292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68136" y="2115403"/>
            <a:ext cx="5990372" cy="47425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dirty="0" smtClean="0">
                <a:solidFill>
                  <a:schemeClr val="tx1"/>
                </a:solidFill>
              </a:rPr>
              <a:t>Tom und Sophie haben auch einen coolen</a:t>
            </a:r>
            <a:r>
              <a:rPr lang="uk-UA" sz="2400" dirty="0" smtClean="0">
                <a:solidFill>
                  <a:schemeClr val="tx1"/>
                </a:solidFill>
              </a:rPr>
              <a:t> (крутий) </a:t>
            </a:r>
            <a:r>
              <a:rPr lang="sl-SI" sz="2400" dirty="0" smtClean="0">
                <a:solidFill>
                  <a:schemeClr val="tx1"/>
                </a:solidFill>
              </a:rPr>
              <a:t> _______________ Mark und eine schöne </a:t>
            </a:r>
            <a:r>
              <a:rPr lang="uk-UA" sz="2400" dirty="0" smtClean="0">
                <a:solidFill>
                  <a:schemeClr val="tx1"/>
                </a:solidFill>
              </a:rPr>
              <a:t>(красивий)</a:t>
            </a:r>
            <a:r>
              <a:rPr lang="sl-SI" sz="2400" dirty="0" smtClean="0">
                <a:solidFill>
                  <a:schemeClr val="tx1"/>
                </a:solidFill>
              </a:rPr>
              <a:t>___________ (aunt). Die __________ heißt Angela. Nick und Lily sind die ___________ (cousins) von Tom und Sophie und sie können zusammen spielen. Nick ist der __________ (cousin m.) von Tom und Sophie und Lily ist die ____________ (cousin f.) Nick ist der __________ (nephew) von Jenny und Alfred und Lily ist die ____________ (niece) .Mary und John sind sehr glücklich</a:t>
            </a:r>
            <a:r>
              <a:rPr lang="uk-UA" sz="2400" dirty="0" smtClean="0">
                <a:solidFill>
                  <a:schemeClr val="tx1"/>
                </a:solidFill>
              </a:rPr>
              <a:t> ( щасливий)</a:t>
            </a:r>
            <a:r>
              <a:rPr lang="sl-SI" sz="2400" dirty="0" smtClean="0">
                <a:solidFill>
                  <a:schemeClr val="tx1"/>
                </a:solidFill>
              </a:rPr>
              <a:t>, denn sie haben eine große Famile. </a:t>
            </a: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801503" y="285728"/>
            <a:ext cx="4199287" cy="1365651"/>
          </a:xfrm>
        </p:spPr>
        <p:txBody>
          <a:bodyPr>
            <a:noAutofit/>
          </a:bodyPr>
          <a:lstStyle/>
          <a:p>
            <a:r>
              <a:rPr lang="uk-UA" sz="4000" b="1" dirty="0" smtClean="0"/>
              <a:t>Вставте </a:t>
            </a:r>
            <a:br>
              <a:rPr lang="uk-UA" sz="4000" b="1" dirty="0" smtClean="0"/>
            </a:br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</a:rPr>
              <a:t>пропущені слова</a:t>
            </a:r>
            <a:endParaRPr lang="uk-UA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521" y="124085"/>
            <a:ext cx="10738884" cy="1325563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Was bist du </a:t>
            </a:r>
            <a:r>
              <a:rPr lang="uk-UA" sz="3600" dirty="0" smtClean="0"/>
              <a:t>(</a:t>
            </a:r>
            <a:r>
              <a:rPr lang="pl-PL" sz="3600" dirty="0" smtClean="0"/>
              <a:t>von Beruf</a:t>
            </a:r>
            <a:r>
              <a:rPr lang="uk-UA" sz="3600" dirty="0" smtClean="0"/>
              <a:t>)? – </a:t>
            </a:r>
            <a:r>
              <a:rPr lang="pl-PL" sz="3600" dirty="0" smtClean="0"/>
              <a:t>Ich bin ...</a:t>
            </a:r>
            <a:r>
              <a:rPr lang="uk-UA" sz="3600" dirty="0" smtClean="0"/>
              <a:t> (</a:t>
            </a:r>
            <a:r>
              <a:rPr lang="pl-PL" sz="3600" dirty="0" smtClean="0"/>
              <a:t>von Beruf</a:t>
            </a:r>
            <a:r>
              <a:rPr lang="uk-UA" sz="3600" dirty="0" smtClean="0"/>
              <a:t>)</a:t>
            </a:r>
            <a:br>
              <a:rPr lang="uk-UA" sz="3600" dirty="0" smtClean="0"/>
            </a:br>
            <a:r>
              <a:rPr lang="uk-UA" sz="3600" dirty="0" smtClean="0"/>
              <a:t>У реченні професії називаємо без артикля</a:t>
            </a:r>
            <a:br>
              <a:rPr lang="uk-UA" sz="3600" dirty="0" smtClean="0"/>
            </a:br>
            <a:r>
              <a:rPr lang="pl-PL" sz="3600" b="1" i="1" dirty="0" smtClean="0"/>
              <a:t>Meine Mutter ist Lehrerin von Beruf.</a:t>
            </a:r>
            <a:endParaRPr lang="uk-UA" sz="3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844" y="1449648"/>
            <a:ext cx="11129740" cy="424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618" y="365125"/>
            <a:ext cx="9634182" cy="1325563"/>
          </a:xfrm>
        </p:spPr>
        <p:txBody>
          <a:bodyPr/>
          <a:lstStyle/>
          <a:p>
            <a:r>
              <a:rPr lang="pl-PL" dirty="0" smtClean="0"/>
              <a:t>Was bist du von Beruf</a:t>
            </a:r>
            <a:r>
              <a:rPr lang="uk-UA" dirty="0" smtClean="0"/>
              <a:t>? – </a:t>
            </a:r>
            <a:r>
              <a:rPr lang="pl-PL" dirty="0" smtClean="0"/>
              <a:t>Ich bin ...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064" y="1690688"/>
            <a:ext cx="10526100" cy="427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4809</TotalTime>
  <Words>757</Words>
  <Application>Microsoft Macintosh PowerPoint</Application>
  <PresentationFormat>Произвольный</PresentationFormat>
  <Paragraphs>58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Deutsch leicht und interessant</vt:lpstr>
      <vt:lpstr>Wortschatz  wiederholen</vt:lpstr>
      <vt:lpstr>Testaufgabe</vt:lpstr>
      <vt:lpstr>Testaufgabe</vt:lpstr>
      <vt:lpstr>Testaufgabe</vt:lpstr>
      <vt:lpstr>Вставте  пропущені слова</vt:lpstr>
      <vt:lpstr>Вставте  пропущені слова</vt:lpstr>
      <vt:lpstr>Was bist du (von Beruf)? – Ich bin ... (von Beruf) У реченні професії називаємо без артикля Meine Mutter ist Lehrerin von Beruf.</vt:lpstr>
      <vt:lpstr>Was bist du von Beruf? – Ich bin ...</vt:lpstr>
      <vt:lpstr>Was bist du von Beruf? – Ich bin ...</vt:lpstr>
      <vt:lpstr>Was bist du von Beruf? – Ich bin ...</vt:lpstr>
      <vt:lpstr>Was bist du (von Beruf)? – Ich bin ...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49</cp:revision>
  <dcterms:created xsi:type="dcterms:W3CDTF">2022-01-31T14:40:29Z</dcterms:created>
  <dcterms:modified xsi:type="dcterms:W3CDTF">2022-09-15T08:19:17Z</dcterms:modified>
</cp:coreProperties>
</file>