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499" r:id="rId2"/>
    <p:sldId id="616" r:id="rId3"/>
    <p:sldId id="595" r:id="rId4"/>
    <p:sldId id="627" r:id="rId5"/>
    <p:sldId id="624" r:id="rId6"/>
    <p:sldId id="636" r:id="rId7"/>
    <p:sldId id="631" r:id="rId8"/>
    <p:sldId id="632" r:id="rId9"/>
    <p:sldId id="637" r:id="rId10"/>
    <p:sldId id="633" r:id="rId11"/>
    <p:sldId id="638" r:id="rId12"/>
    <p:sldId id="634" r:id="rId13"/>
    <p:sldId id="639" r:id="rId14"/>
    <p:sldId id="635" r:id="rId15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E1D23"/>
    <a:srgbClr val="00AEEF"/>
    <a:srgbClr val="EE372C"/>
    <a:srgbClr val="2E7E32"/>
    <a:srgbClr val="FF5722"/>
    <a:srgbClr val="0099AE"/>
    <a:srgbClr val="0F303F"/>
    <a:srgbClr val="35817A"/>
    <a:srgbClr val="C03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>
        <p:scale>
          <a:sx n="67" d="100"/>
          <a:sy n="67" d="100"/>
        </p:scale>
        <p:origin x="-414" y="-36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19.05.2022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ikanova.com.u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51299" y="156442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endParaRPr lang="uk-UA" sz="6000" dirty="0">
              <a:solidFill>
                <a:srgbClr val="0F30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" y="1618240"/>
            <a:ext cx="14398977" cy="4947016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128" y="2343953"/>
            <a:ext cx="5084854" cy="3522128"/>
          </a:xfrm>
        </p:spPr>
        <p:txBody>
          <a:bodyPr anchor="ctr">
            <a:noAutofit/>
          </a:bodyPr>
          <a:lstStyle/>
          <a:p>
            <a:r>
              <a:rPr lang="uk-UA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Підготовка до контрольної роботи</a:t>
            </a:r>
          </a:p>
        </p:txBody>
      </p:sp>
      <p:pic>
        <p:nvPicPr>
          <p:cNvPr id="1032" name="Picture 8" descr="Пов’язане зображенн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614" y="7178663"/>
            <a:ext cx="394913" cy="3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пес прыгает с лодки&quot;">
            <a:extLst>
              <a:ext uri="{FF2B5EF4-FFF2-40B4-BE49-F238E27FC236}">
                <a16:creationId xmlns="" xmlns:a16="http://schemas.microsoft.com/office/drawing/2014/main" id="{24B78125-1B1F-48A1-A0AE-41CAC303C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20" y="1942242"/>
            <a:ext cx="6485158" cy="432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419589" y="1259916"/>
            <a:ext cx="7159580" cy="6241411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7. Людина масою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кг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, стоячи на легкому надувному плоті, відштовхується від нерухомого човна масою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кг. 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При цьому човен набуває швидкості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 м/с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. Якої швидкості набуває пліт?</a:t>
            </a:r>
          </a:p>
        </p:txBody>
      </p:sp>
      <p:pic>
        <p:nvPicPr>
          <p:cNvPr id="3074" name="Picture 2" descr="Результат пошуку зображень за запитом &quot;лодка&quot;">
            <a:extLst>
              <a:ext uri="{FF2B5EF4-FFF2-40B4-BE49-F238E27FC236}">
                <a16:creationId xmlns="" xmlns:a16="http://schemas.microsoft.com/office/drawing/2014/main" id="{AB1791F4-C4A9-4D8A-98EF-4262D61F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30" y="2057298"/>
            <a:ext cx="6195831" cy="46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98" y="531288"/>
            <a:ext cx="11234121" cy="3346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37" y="3563186"/>
            <a:ext cx="10447093" cy="40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670362" y="1586503"/>
            <a:ext cx="5106845" cy="5504762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Унаслідок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удару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футбольний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м’яч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набув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швидкості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м/с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Визначте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м’яча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висоті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м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над землею.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Пов’язане зображення">
            <a:extLst>
              <a:ext uri="{FF2B5EF4-FFF2-40B4-BE49-F238E27FC236}">
                <a16:creationId xmlns="" xmlns:a16="http://schemas.microsoft.com/office/drawing/2014/main" id="{A0C7A6E8-6AD1-4B43-8508-F92FA43F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42" y="2183602"/>
            <a:ext cx="7736909" cy="43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66" y="457917"/>
            <a:ext cx="10396074" cy="738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670362" y="1358623"/>
            <a:ext cx="7316642" cy="6241411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9. Вагонетка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масою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т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рухається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м/с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наштовхується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упорний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буфер.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Якою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жорсткість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пружини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буфера,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внаслідок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удару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максимальне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стиснення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становило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 м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Втратами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механічної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знехтуйте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Результат пошуку зображень за запитом &quot;вагон и  платформа&quot;">
            <a:extLst>
              <a:ext uri="{FF2B5EF4-FFF2-40B4-BE49-F238E27FC236}">
                <a16:creationId xmlns="" xmlns:a16="http://schemas.microsoft.com/office/drawing/2014/main" id="{D83E34BF-15CB-44AA-BFB9-D08019F77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02" y="2556416"/>
            <a:ext cx="5791359" cy="384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3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utton Color - Down">
            <a:extLst>
              <a:ext uri="{FF2B5EF4-FFF2-40B4-BE49-F238E27FC236}">
                <a16:creationId xmlns="" xmlns:a16="http://schemas.microsoft.com/office/drawing/2014/main" id="{B63F4AAB-9F0D-48BF-87B5-A62D8DC9CBAD}"/>
              </a:ext>
            </a:extLst>
          </p:cNvPr>
          <p:cNvSpPr/>
          <p:nvPr/>
        </p:nvSpPr>
        <p:spPr>
          <a:xfrm>
            <a:off x="8109120" y="5250371"/>
            <a:ext cx="548437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г)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Енергія</a:t>
            </a:r>
            <a:endParaRPr lang="uk-UA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1835579" y="1546720"/>
            <a:ext cx="10729054" cy="1353499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Яка з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поданих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фізичних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величин є 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скалярною?</a:t>
            </a:r>
            <a:endParaRPr lang="en-US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utton Color - Down"/>
          <p:cNvSpPr/>
          <p:nvPr/>
        </p:nvSpPr>
        <p:spPr>
          <a:xfrm>
            <a:off x="806715" y="3697923"/>
            <a:ext cx="548437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а)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Прискорення</a:t>
            </a:r>
            <a:endParaRPr lang="uk-UA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utton Color - Down"/>
          <p:cNvSpPr/>
          <p:nvPr/>
        </p:nvSpPr>
        <p:spPr>
          <a:xfrm>
            <a:off x="806715" y="5250371"/>
            <a:ext cx="548437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б)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Швидкість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руху</a:t>
            </a:r>
            <a:endParaRPr lang="uk-UA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utton Color - Down"/>
          <p:cNvSpPr/>
          <p:nvPr/>
        </p:nvSpPr>
        <p:spPr>
          <a:xfrm>
            <a:off x="8109120" y="3697923"/>
            <a:ext cx="548437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в)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Імпульс</a:t>
            </a:r>
            <a:endParaRPr lang="uk-UA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8" grpId="0" animBg="1"/>
      <p:bldP spid="1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2090891" y="1413892"/>
            <a:ext cx="10218430" cy="1439583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 У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якому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випадку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систему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тіл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не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можна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вважати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замкненою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en-US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4143385" y="5834566"/>
            <a:ext cx="166652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б)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utton Color - Down">
            <a:extLst>
              <a:ext uri="{FF2B5EF4-FFF2-40B4-BE49-F238E27FC236}">
                <a16:creationId xmlns="" xmlns:a16="http://schemas.microsoft.com/office/drawing/2014/main" id="{6D508B6C-C228-441D-888C-0BB1AB8A8FCF}"/>
              </a:ext>
            </a:extLst>
          </p:cNvPr>
          <p:cNvSpPr/>
          <p:nvPr/>
        </p:nvSpPr>
        <p:spPr>
          <a:xfrm>
            <a:off x="670362" y="5834566"/>
            <a:ext cx="166652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а)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utton Color - Down">
            <a:extLst>
              <a:ext uri="{FF2B5EF4-FFF2-40B4-BE49-F238E27FC236}">
                <a16:creationId xmlns="" xmlns:a16="http://schemas.microsoft.com/office/drawing/2014/main" id="{DF1A613B-FAC5-4ACD-A0FD-9499873F8C63}"/>
              </a:ext>
            </a:extLst>
          </p:cNvPr>
          <p:cNvSpPr/>
          <p:nvPr/>
        </p:nvSpPr>
        <p:spPr>
          <a:xfrm>
            <a:off x="8121549" y="5834566"/>
            <a:ext cx="166652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в)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utton Color - Down">
            <a:extLst>
              <a:ext uri="{FF2B5EF4-FFF2-40B4-BE49-F238E27FC236}">
                <a16:creationId xmlns="" xmlns:a16="http://schemas.microsoft.com/office/drawing/2014/main" id="{EA6018B3-5C49-45E1-B114-83614F3BA697}"/>
              </a:ext>
            </a:extLst>
          </p:cNvPr>
          <p:cNvSpPr/>
          <p:nvPr/>
        </p:nvSpPr>
        <p:spPr>
          <a:xfrm>
            <a:off x="11712566" y="5834566"/>
            <a:ext cx="166652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г)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214A0FC-5A8C-4081-B269-8E7D97900E69}"/>
              </a:ext>
            </a:extLst>
          </p:cNvPr>
          <p:cNvPicPr/>
          <p:nvPr/>
        </p:nvPicPr>
        <p:blipFill rotWithShape="1">
          <a:blip r:embed="rId3"/>
          <a:srcRect r="78872" b="19025"/>
          <a:stretch/>
        </p:blipFill>
        <p:spPr>
          <a:xfrm>
            <a:off x="64651" y="3392621"/>
            <a:ext cx="2993859" cy="218795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08057C4E-19D8-4EA7-8F80-FB99907A2506}"/>
              </a:ext>
            </a:extLst>
          </p:cNvPr>
          <p:cNvPicPr/>
          <p:nvPr/>
        </p:nvPicPr>
        <p:blipFill rotWithShape="1">
          <a:blip r:embed="rId3"/>
          <a:srcRect l="21796" r="52466" b="19025"/>
          <a:stretch/>
        </p:blipFill>
        <p:spPr>
          <a:xfrm>
            <a:off x="3153104" y="3392621"/>
            <a:ext cx="3647090" cy="218795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05048AC-86D4-470B-899D-9104C05276A2}"/>
              </a:ext>
            </a:extLst>
          </p:cNvPr>
          <p:cNvPicPr/>
          <p:nvPr/>
        </p:nvPicPr>
        <p:blipFill rotWithShape="1">
          <a:blip r:embed="rId3"/>
          <a:srcRect l="49316" r="23834" b="19025"/>
          <a:stretch/>
        </p:blipFill>
        <p:spPr>
          <a:xfrm>
            <a:off x="7052441" y="3392621"/>
            <a:ext cx="3804745" cy="218795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3711067-4844-4431-8E87-337454AA757B}"/>
              </a:ext>
            </a:extLst>
          </p:cNvPr>
          <p:cNvPicPr/>
          <p:nvPr/>
        </p:nvPicPr>
        <p:blipFill rotWithShape="1">
          <a:blip r:embed="rId3"/>
          <a:srcRect l="76166" b="19025"/>
          <a:stretch/>
        </p:blipFill>
        <p:spPr>
          <a:xfrm>
            <a:off x="10857186" y="3392621"/>
            <a:ext cx="3377288" cy="21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22" grpId="0" animBg="1"/>
      <p:bldP spid="2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/>
          <p:cNvSpPr/>
          <p:nvPr/>
        </p:nvSpPr>
        <p:spPr>
          <a:xfrm>
            <a:off x="572850" y="3663460"/>
            <a:ext cx="13254512" cy="621241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а)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Потенціальна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перетворюється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кінетичну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579930" y="4560928"/>
            <a:ext cx="13254512" cy="621241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б)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Кінетична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перетворюється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потенціальну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utton Color - Down">
            <a:extLst>
              <a:ext uri="{FF2B5EF4-FFF2-40B4-BE49-F238E27FC236}">
                <a16:creationId xmlns="" xmlns:a16="http://schemas.microsoft.com/office/drawing/2014/main" id="{83FA60B9-25D4-42E7-8A35-253FA61EDB10}"/>
              </a:ext>
            </a:extLst>
          </p:cNvPr>
          <p:cNvSpPr/>
          <p:nvPr/>
        </p:nvSpPr>
        <p:spPr>
          <a:xfrm>
            <a:off x="605804" y="6364966"/>
            <a:ext cx="13254512" cy="622800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г)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Кінетична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перетворюється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внутрішню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utton Color - Down">
            <a:extLst>
              <a:ext uri="{FF2B5EF4-FFF2-40B4-BE49-F238E27FC236}">
                <a16:creationId xmlns="" xmlns:a16="http://schemas.microsoft.com/office/drawing/2014/main" id="{40FEC031-7EC4-4E04-A990-7C78FC9EFA52}"/>
              </a:ext>
            </a:extLst>
          </p:cNvPr>
          <p:cNvSpPr/>
          <p:nvPr/>
        </p:nvSpPr>
        <p:spPr>
          <a:xfrm>
            <a:off x="605804" y="5458396"/>
            <a:ext cx="13254512" cy="621241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в)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Потенціальна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перетворюється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внутрішню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423129" y="1289736"/>
            <a:ext cx="13666095" cy="1989492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Автомобіль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рухається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горизонтальною дорогою,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здійснює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екстрене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гальмування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Укажіть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які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енергії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при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цьому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відбуваються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n-US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20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670362" y="1700988"/>
            <a:ext cx="4685409" cy="5057739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М’яч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масою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г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летить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швидкістю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079906"/>
            <a:r>
              <a:rPr lang="ru-RU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м/с.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Визначте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імпульс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м’яча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Результат пошуку зображень за запитом &quot;футбольный мяч&quot;">
            <a:extLst>
              <a:ext uri="{FF2B5EF4-FFF2-40B4-BE49-F238E27FC236}">
                <a16:creationId xmlns="" xmlns:a16="http://schemas.microsoft.com/office/drawing/2014/main" id="{587C7906-4024-495A-B7ED-16D71021B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37" y="1916944"/>
            <a:ext cx="8083214" cy="437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9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27" y="1061298"/>
            <a:ext cx="12830343" cy="30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670362" y="1670119"/>
            <a:ext cx="6242468" cy="5533201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5. Охороняючи свою територію, сапсан може розвивати швидкість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м/с. 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При цьому кінетична енергія птаха досягає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кДж. 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Визначте масу сапсана.</a:t>
            </a: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="" xmlns:a16="http://schemas.microsoft.com/office/drawing/2014/main" id="{E2C3528C-128D-4F9F-8781-D09D55CF6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97" y="1959411"/>
            <a:ext cx="6606154" cy="495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531970" y="1586500"/>
            <a:ext cx="5551589" cy="5428917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Тіло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кинули вертикально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вгору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з початковою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швидкістю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м/с.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Визначте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максимальну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висоту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, на яку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піднімається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тіло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Результат пошуку зображень за запитом &quot;hand holding soccer ball&quot;">
            <a:extLst>
              <a:ext uri="{FF2B5EF4-FFF2-40B4-BE49-F238E27FC236}">
                <a16:creationId xmlns="" xmlns:a16="http://schemas.microsoft.com/office/drawing/2014/main" id="{264A6E38-2E6B-4247-A1B7-2E9E4711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89941"/>
            <a:ext cx="7467443" cy="502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36" y="633941"/>
            <a:ext cx="10101484" cy="66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4082</TotalTime>
  <Words>273</Words>
  <Application>Microsoft Office PowerPoint</Application>
  <PresentationFormat>Произвольный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1_Office Theme</vt:lpstr>
      <vt:lpstr>Підготовка до контрольної роботи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Презентация PowerPoint</vt:lpstr>
      <vt:lpstr>Розв'язування задач</vt:lpstr>
      <vt:lpstr>Розв'язування задач</vt:lpstr>
      <vt:lpstr>Презентация PowerPoint</vt:lpstr>
      <vt:lpstr>Розв'язування задач</vt:lpstr>
      <vt:lpstr>Презентация PowerPoint</vt:lpstr>
      <vt:lpstr>Розв'язування задач</vt:lpstr>
      <vt:lpstr>Презентация PowerPoint</vt:lpstr>
      <vt:lpstr>Розв'язування задач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Natalya</cp:lastModifiedBy>
  <cp:revision>465</cp:revision>
  <dcterms:created xsi:type="dcterms:W3CDTF">2015-01-15T13:10:55Z</dcterms:created>
  <dcterms:modified xsi:type="dcterms:W3CDTF">2022-05-19T07:53:24Z</dcterms:modified>
</cp:coreProperties>
</file>