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3"/>
  </p:notesMasterIdLst>
  <p:sldIdLst>
    <p:sldId id="256" r:id="rId2"/>
    <p:sldId id="258" r:id="rId3"/>
    <p:sldId id="262" r:id="rId4"/>
    <p:sldId id="260" r:id="rId5"/>
    <p:sldId id="269" r:id="rId6"/>
    <p:sldId id="263" r:id="rId7"/>
    <p:sldId id="266" r:id="rId8"/>
    <p:sldId id="277" r:id="rId9"/>
    <p:sldId id="278" r:id="rId10"/>
    <p:sldId id="272" r:id="rId11"/>
    <p:sldId id="285" r:id="rId12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14"/>
      <p:bold r:id="rId15"/>
      <p:italic r:id="rId16"/>
      <p:boldItalic r:id="rId17"/>
    </p:embeddedFont>
    <p:embeddedFont>
      <p:font typeface="Josefin Slab" panose="020B0604020202020204" charset="0"/>
      <p:regular r:id="rId18"/>
      <p:bold r:id="rId19"/>
      <p:italic r:id="rId20"/>
      <p:boldItalic r:id="rId21"/>
    </p:embeddedFont>
    <p:embeddedFont>
      <p:font typeface="Chelsea Market" panose="020B0604020202020204" charset="0"/>
      <p:regular r:id="rId22"/>
    </p:embeddedFont>
    <p:embeddedFont>
      <p:font typeface="Fira Sans Extra Condensed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7D0A873-A42A-41EC-9358-35188E0E423D}">
  <a:tblStyle styleId="{77D0A873-A42A-41EC-9358-35188E0E42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6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58633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da30d12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da30d12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g5f1c081951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8" name="Google Shape;2158;g5f1c081951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7" name="Google Shape;3707;g54dda1946d_4_2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8" name="Google Shape;3708;g54dda1946d_4_2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7" name="Google Shape;897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8" name="Google Shape;1978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7" name="Google Shape;947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g5f1c081951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7" name="Google Shape;1557;g5f1c081951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5" name="Google Shape;2915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6" name="Google Shape;2916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7" name="Google Shape;3037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8" name="Google Shape;3038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TLE OPENING" type="title">
  <p:cSld name="TITLE">
    <p:bg>
      <p:bgPr>
        <a:solidFill>
          <a:srgbClr val="FFFFFF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2713350" y="408925"/>
            <a:ext cx="48060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5431950" y="2391099"/>
            <a:ext cx="20874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+ TEXT">
  <p:cSld name="CUSTOM_8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/>
          <p:nvPr/>
        </p:nvSpPr>
        <p:spPr>
          <a:xfrm>
            <a:off x="79886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9"/>
          <p:cNvSpPr/>
          <p:nvPr/>
        </p:nvSpPr>
        <p:spPr>
          <a:xfrm>
            <a:off x="79886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9"/>
          <p:cNvSpPr/>
          <p:nvPr/>
        </p:nvSpPr>
        <p:spPr>
          <a:xfrm>
            <a:off x="464639" y="150798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9"/>
          <p:cNvSpPr/>
          <p:nvPr/>
        </p:nvSpPr>
        <p:spPr>
          <a:xfrm flipH="1">
            <a:off x="11333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9"/>
          <p:cNvSpPr/>
          <p:nvPr/>
        </p:nvSpPr>
        <p:spPr>
          <a:xfrm flipH="1">
            <a:off x="11333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9"/>
          <p:cNvSpPr/>
          <p:nvPr/>
        </p:nvSpPr>
        <p:spPr>
          <a:xfrm>
            <a:off x="79886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9"/>
          <p:cNvSpPr/>
          <p:nvPr/>
        </p:nvSpPr>
        <p:spPr>
          <a:xfrm>
            <a:off x="464639" y="2419108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subTitle" idx="1"/>
          </p:nvPr>
        </p:nvSpPr>
        <p:spPr>
          <a:xfrm>
            <a:off x="1177200" y="1404038"/>
            <a:ext cx="26853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title" hasCustomPrompt="1"/>
          </p:nvPr>
        </p:nvSpPr>
        <p:spPr>
          <a:xfrm>
            <a:off x="1177200" y="886650"/>
            <a:ext cx="2769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Fira Sans Extra Condensed Medium"/>
              <a:buNone/>
              <a:defRPr sz="3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Fira Sans Extra Condensed Medium"/>
              <a:buNone/>
              <a:defRPr sz="3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Fira Sans Extra Condensed Medium"/>
              <a:buNone/>
              <a:defRPr sz="3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Fira Sans Extra Condensed Medium"/>
              <a:buNone/>
              <a:defRPr sz="3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Fira Sans Extra Condensed Medium"/>
              <a:buNone/>
              <a:defRPr sz="3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Fira Sans Extra Condensed Medium"/>
              <a:buNone/>
              <a:defRPr sz="3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Fira Sans Extra Condensed Medium"/>
              <a:buNone/>
              <a:defRPr sz="3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Fira Sans Extra Condensed Medium"/>
              <a:buNone/>
              <a:defRPr sz="3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14" name="Google Shape;114;p19"/>
          <p:cNvSpPr txBox="1">
            <a:spLocks noGrp="1"/>
          </p:cNvSpPr>
          <p:nvPr>
            <p:ph type="subTitle" idx="2"/>
          </p:nvPr>
        </p:nvSpPr>
        <p:spPr>
          <a:xfrm>
            <a:off x="1177200" y="3932988"/>
            <a:ext cx="26853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title" idx="3" hasCustomPrompt="1"/>
          </p:nvPr>
        </p:nvSpPr>
        <p:spPr>
          <a:xfrm>
            <a:off x="1177200" y="3415600"/>
            <a:ext cx="2769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Fira Sans Extra Condensed Medium"/>
              <a:buNone/>
              <a:defRPr sz="3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Fira Sans Extra Condensed Medium"/>
              <a:buNone/>
              <a:defRPr sz="3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Fira Sans Extra Condensed Medium"/>
              <a:buNone/>
              <a:defRPr sz="3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Fira Sans Extra Condensed Medium"/>
              <a:buNone/>
              <a:defRPr sz="3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Fira Sans Extra Condensed Medium"/>
              <a:buNone/>
              <a:defRPr sz="3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Fira Sans Extra Condensed Medium"/>
              <a:buNone/>
              <a:defRPr sz="3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Fira Sans Extra Condensed Medium"/>
              <a:buNone/>
              <a:defRPr sz="3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Fira Sans Extra Condensed Medium"/>
              <a:buNone/>
              <a:defRPr sz="3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16" name="Google Shape;116;p19"/>
          <p:cNvSpPr txBox="1">
            <a:spLocks noGrp="1"/>
          </p:cNvSpPr>
          <p:nvPr>
            <p:ph type="subTitle" idx="4"/>
          </p:nvPr>
        </p:nvSpPr>
        <p:spPr>
          <a:xfrm>
            <a:off x="2635100" y="2622163"/>
            <a:ext cx="26853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title" idx="5" hasCustomPrompt="1"/>
          </p:nvPr>
        </p:nvSpPr>
        <p:spPr>
          <a:xfrm>
            <a:off x="2551550" y="2104775"/>
            <a:ext cx="2769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8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ctrTitle"/>
          </p:nvPr>
        </p:nvSpPr>
        <p:spPr>
          <a:xfrm flipH="1">
            <a:off x="1325250" y="-211950"/>
            <a:ext cx="64935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subTitle" idx="1"/>
          </p:nvPr>
        </p:nvSpPr>
        <p:spPr>
          <a:xfrm flipH="1">
            <a:off x="2923175" y="1865213"/>
            <a:ext cx="32976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7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99930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799930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ctrTitle"/>
          </p:nvPr>
        </p:nvSpPr>
        <p:spPr>
          <a:xfrm flipH="1">
            <a:off x="2955705" y="1749725"/>
            <a:ext cx="3160800" cy="6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ubTitle" idx="1"/>
          </p:nvPr>
        </p:nvSpPr>
        <p:spPr>
          <a:xfrm flipH="1">
            <a:off x="2661700" y="993750"/>
            <a:ext cx="3454800" cy="12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ODY TEXT 1">
  <p:cSld name="TITLE_1_1_1_1"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717419" y="2593100"/>
            <a:ext cx="34407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Char char="●"/>
              <a:defRPr sz="1100">
                <a:solidFill>
                  <a:schemeClr val="accent4"/>
                </a:solidFill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100"/>
              <a:buChar char="○"/>
              <a:defRPr sz="1100">
                <a:solidFill>
                  <a:schemeClr val="accent4"/>
                </a:solidFill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100"/>
              <a:buChar char="■"/>
              <a:defRPr sz="1100">
                <a:solidFill>
                  <a:schemeClr val="accent4"/>
                </a:solidFill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100"/>
              <a:buChar char="●"/>
              <a:defRPr sz="1100">
                <a:solidFill>
                  <a:schemeClr val="accent4"/>
                </a:solidFill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100"/>
              <a:buChar char="○"/>
              <a:defRPr sz="1100">
                <a:solidFill>
                  <a:schemeClr val="accent4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100"/>
              <a:buChar char="■"/>
              <a:defRPr sz="1100">
                <a:solidFill>
                  <a:schemeClr val="accent4"/>
                </a:solidFill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100"/>
              <a:buChar char="●"/>
              <a:defRPr sz="1100">
                <a:solidFill>
                  <a:schemeClr val="accent4"/>
                </a:solidFill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100"/>
              <a:buChar char="○"/>
              <a:defRPr sz="1100">
                <a:solidFill>
                  <a:schemeClr val="accent4"/>
                </a:solidFill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100"/>
              <a:buChar char="■"/>
              <a:defRPr sz="11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717419" y="1643600"/>
            <a:ext cx="32586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1_1_1_1_1_1_1">
    <p:bg>
      <p:bgPr>
        <a:solidFill>
          <a:srgbClr val="FFFFFF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ctrTitle"/>
          </p:nvPr>
        </p:nvSpPr>
        <p:spPr>
          <a:xfrm flipH="1">
            <a:off x="1232396" y="3071054"/>
            <a:ext cx="2195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ubTitle" idx="1"/>
          </p:nvPr>
        </p:nvSpPr>
        <p:spPr>
          <a:xfrm flipH="1">
            <a:off x="1232379" y="3519332"/>
            <a:ext cx="2195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ctrTitle" idx="2"/>
          </p:nvPr>
        </p:nvSpPr>
        <p:spPr>
          <a:xfrm flipH="1">
            <a:off x="3480509" y="2156654"/>
            <a:ext cx="2195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ubTitle" idx="3"/>
          </p:nvPr>
        </p:nvSpPr>
        <p:spPr>
          <a:xfrm flipH="1">
            <a:off x="3480491" y="2604932"/>
            <a:ext cx="2195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ctrTitle" idx="4"/>
          </p:nvPr>
        </p:nvSpPr>
        <p:spPr>
          <a:xfrm flipH="1">
            <a:off x="5716221" y="3071054"/>
            <a:ext cx="2195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ubTitle" idx="5"/>
          </p:nvPr>
        </p:nvSpPr>
        <p:spPr>
          <a:xfrm flipH="1">
            <a:off x="5716204" y="3519332"/>
            <a:ext cx="2195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title" idx="6"/>
          </p:nvPr>
        </p:nvSpPr>
        <p:spPr>
          <a:xfrm>
            <a:off x="720000" y="967864"/>
            <a:ext cx="29745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+  TITLE">
  <p:cSld name="CUSTOM_1_1_1_1_1_1_1_1">
    <p:bg>
      <p:bgPr>
        <a:solidFill>
          <a:srgbClr val="FFFFF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ctrTitle"/>
          </p:nvPr>
        </p:nvSpPr>
        <p:spPr>
          <a:xfrm flipH="1">
            <a:off x="717875" y="3268525"/>
            <a:ext cx="3139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 flipH="1">
            <a:off x="717608" y="3723535"/>
            <a:ext cx="2195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2">
  <p:cSld name="CUSTOM_10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ctrTitle"/>
          </p:nvPr>
        </p:nvSpPr>
        <p:spPr>
          <a:xfrm flipH="1">
            <a:off x="1149300" y="2822375"/>
            <a:ext cx="2115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subTitle" idx="1"/>
          </p:nvPr>
        </p:nvSpPr>
        <p:spPr>
          <a:xfrm flipH="1">
            <a:off x="1248750" y="3355775"/>
            <a:ext cx="19170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title" idx="2"/>
          </p:nvPr>
        </p:nvSpPr>
        <p:spPr>
          <a:xfrm>
            <a:off x="720000" y="556765"/>
            <a:ext cx="29745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ctrTitle" idx="3"/>
          </p:nvPr>
        </p:nvSpPr>
        <p:spPr>
          <a:xfrm flipH="1">
            <a:off x="1149300" y="1513300"/>
            <a:ext cx="2115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subTitle" idx="4"/>
          </p:nvPr>
        </p:nvSpPr>
        <p:spPr>
          <a:xfrm flipH="1">
            <a:off x="1248750" y="2046700"/>
            <a:ext cx="19170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 ">
  <p:cSld name="CUSTOM_6_3_1">
    <p:bg>
      <p:bgPr>
        <a:solidFill>
          <a:srgbClr val="FFFFFF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ctrTitle"/>
          </p:nvPr>
        </p:nvSpPr>
        <p:spPr>
          <a:xfrm>
            <a:off x="1679406" y="1848325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subTitle" idx="1"/>
          </p:nvPr>
        </p:nvSpPr>
        <p:spPr>
          <a:xfrm>
            <a:off x="1915979" y="2309798"/>
            <a:ext cx="14334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ctrTitle" idx="2"/>
          </p:nvPr>
        </p:nvSpPr>
        <p:spPr>
          <a:xfrm>
            <a:off x="3618750" y="1844925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ubTitle" idx="3"/>
          </p:nvPr>
        </p:nvSpPr>
        <p:spPr>
          <a:xfrm>
            <a:off x="3855316" y="2306394"/>
            <a:ext cx="14334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ctrTitle" idx="4"/>
          </p:nvPr>
        </p:nvSpPr>
        <p:spPr>
          <a:xfrm>
            <a:off x="5558094" y="1844950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5"/>
          </p:nvPr>
        </p:nvSpPr>
        <p:spPr>
          <a:xfrm>
            <a:off x="5794769" y="2306400"/>
            <a:ext cx="14334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ctrTitle" idx="6"/>
          </p:nvPr>
        </p:nvSpPr>
        <p:spPr>
          <a:xfrm>
            <a:off x="2645749" y="3450250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7"/>
          </p:nvPr>
        </p:nvSpPr>
        <p:spPr>
          <a:xfrm>
            <a:off x="2882322" y="3911723"/>
            <a:ext cx="14334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ctrTitle" idx="8"/>
          </p:nvPr>
        </p:nvSpPr>
        <p:spPr>
          <a:xfrm>
            <a:off x="4591751" y="3446875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subTitle" idx="9"/>
          </p:nvPr>
        </p:nvSpPr>
        <p:spPr>
          <a:xfrm>
            <a:off x="4828426" y="3908325"/>
            <a:ext cx="14334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ctrTitle" idx="13"/>
          </p:nvPr>
        </p:nvSpPr>
        <p:spPr>
          <a:xfrm flipH="1">
            <a:off x="1813875" y="370172"/>
            <a:ext cx="5516100" cy="122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2">
  <p:cSld name="CUSTOM_12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ctrTitle"/>
          </p:nvPr>
        </p:nvSpPr>
        <p:spPr>
          <a:xfrm>
            <a:off x="4033469" y="469800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subTitle" idx="1"/>
          </p:nvPr>
        </p:nvSpPr>
        <p:spPr>
          <a:xfrm>
            <a:off x="4033469" y="931250"/>
            <a:ext cx="14334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ctrTitle" idx="2"/>
          </p:nvPr>
        </p:nvSpPr>
        <p:spPr>
          <a:xfrm>
            <a:off x="6160669" y="1890425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subTitle" idx="3"/>
          </p:nvPr>
        </p:nvSpPr>
        <p:spPr>
          <a:xfrm>
            <a:off x="6160669" y="2351875"/>
            <a:ext cx="14334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ctrTitle" idx="4"/>
          </p:nvPr>
        </p:nvSpPr>
        <p:spPr>
          <a:xfrm>
            <a:off x="4033469" y="3234850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subTitle" idx="5"/>
          </p:nvPr>
        </p:nvSpPr>
        <p:spPr>
          <a:xfrm>
            <a:off x="4033469" y="3696300"/>
            <a:ext cx="14334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title" idx="6"/>
          </p:nvPr>
        </p:nvSpPr>
        <p:spPr>
          <a:xfrm>
            <a:off x="720000" y="967864"/>
            <a:ext cx="29745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+ TEXT">
  <p:cSld name="CUSTOM_7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/>
          <p:nvPr/>
        </p:nvSpPr>
        <p:spPr>
          <a:xfrm flipH="1">
            <a:off x="9125186" y="2419108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8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8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8"/>
          <p:cNvSpPr/>
          <p:nvPr/>
        </p:nvSpPr>
        <p:spPr>
          <a:xfrm flipH="1">
            <a:off x="9125186" y="150798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8"/>
          <p:cNvSpPr/>
          <p:nvPr/>
        </p:nvSpPr>
        <p:spPr>
          <a:xfrm>
            <a:off x="799930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8"/>
          <p:cNvSpPr/>
          <p:nvPr/>
        </p:nvSpPr>
        <p:spPr>
          <a:xfrm>
            <a:off x="799930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8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ubTitle" idx="1"/>
          </p:nvPr>
        </p:nvSpPr>
        <p:spPr>
          <a:xfrm flipH="1">
            <a:off x="2001750" y="2083938"/>
            <a:ext cx="51405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title" hasCustomPrompt="1"/>
          </p:nvPr>
        </p:nvSpPr>
        <p:spPr>
          <a:xfrm flipH="1">
            <a:off x="2122247" y="961525"/>
            <a:ext cx="4899600" cy="126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"/>
              <a:buNone/>
              <a:defRPr sz="2800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"/>
              <a:buNone/>
              <a:defRPr sz="2800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"/>
              <a:buNone/>
              <a:defRPr sz="2800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"/>
              <a:buNone/>
              <a:defRPr sz="2800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"/>
              <a:buNone/>
              <a:defRPr sz="2800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"/>
              <a:buNone/>
              <a:defRPr sz="2800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"/>
              <a:buNone/>
              <a:defRPr sz="2800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"/>
              <a:buNone/>
              <a:defRPr sz="2800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Josefin Slab"/>
              <a:buChar char="●"/>
              <a:defRPr sz="12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Josefin Slab"/>
              <a:buChar char="○"/>
              <a:defRPr sz="12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Josefin Slab"/>
              <a:buChar char="■"/>
              <a:defRPr sz="12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Josefin Slab"/>
              <a:buChar char="●"/>
              <a:defRPr sz="12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Josefin Slab"/>
              <a:buChar char="○"/>
              <a:defRPr sz="12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Josefin Slab"/>
              <a:buChar char="■"/>
              <a:defRPr sz="12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Josefin Slab"/>
              <a:buChar char="●"/>
              <a:defRPr sz="12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Josefin Slab"/>
              <a:buChar char="○"/>
              <a:defRPr sz="12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200"/>
              <a:buFont typeface="Josefin Slab"/>
              <a:buChar char="■"/>
              <a:defRPr sz="12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4" r:id="rId4"/>
    <p:sldLayoutId id="2147483655" r:id="rId5"/>
    <p:sldLayoutId id="2147483658" r:id="rId6"/>
    <p:sldLayoutId id="2147483661" r:id="rId7"/>
    <p:sldLayoutId id="2147483663" r:id="rId8"/>
    <p:sldLayoutId id="2147483664" r:id="rId9"/>
    <p:sldLayoutId id="2147483665" r:id="rId10"/>
    <p:sldLayoutId id="2147483670" r:id="rId11"/>
    <p:sldLayoutId id="214748367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454">
          <p15:clr>
            <a:srgbClr val="EA4335"/>
          </p15:clr>
        </p15:guide>
        <p15:guide id="2" orient="horz" pos="340">
          <p15:clr>
            <a:srgbClr val="EA4335"/>
          </p15:clr>
        </p15:guide>
        <p15:guide id="3" pos="5306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30"/>
          <p:cNvGrpSpPr/>
          <p:nvPr/>
        </p:nvGrpSpPr>
        <p:grpSpPr>
          <a:xfrm>
            <a:off x="8336129" y="3831533"/>
            <a:ext cx="518313" cy="517465"/>
            <a:chOff x="5721625" y="4984150"/>
            <a:chExt cx="196950" cy="196650"/>
          </a:xfrm>
        </p:grpSpPr>
        <p:sp>
          <p:nvSpPr>
            <p:cNvPr id="154" name="Google Shape;154;p30"/>
            <p:cNvSpPr/>
            <p:nvPr/>
          </p:nvSpPr>
          <p:spPr>
            <a:xfrm>
              <a:off x="5847225" y="4984150"/>
              <a:ext cx="22325" cy="185825"/>
            </a:xfrm>
            <a:custGeom>
              <a:avLst/>
              <a:gdLst/>
              <a:ahLst/>
              <a:cxnLst/>
              <a:rect l="l" t="t" r="r" b="b"/>
              <a:pathLst>
                <a:path w="893" h="7433" extrusionOk="0">
                  <a:moveTo>
                    <a:pt x="732" y="1"/>
                  </a:moveTo>
                  <a:lnTo>
                    <a:pt x="732" y="1"/>
                  </a:lnTo>
                  <a:cubicBezTo>
                    <a:pt x="181" y="2414"/>
                    <a:pt x="1" y="4898"/>
                    <a:pt x="199" y="7364"/>
                  </a:cubicBezTo>
                  <a:lnTo>
                    <a:pt x="462" y="7432"/>
                  </a:lnTo>
                  <a:cubicBezTo>
                    <a:pt x="803" y="4971"/>
                    <a:pt x="893" y="2480"/>
                    <a:pt x="732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0"/>
            <p:cNvSpPr/>
            <p:nvPr/>
          </p:nvSpPr>
          <p:spPr>
            <a:xfrm>
              <a:off x="5787275" y="4985750"/>
              <a:ext cx="50100" cy="186200"/>
            </a:xfrm>
            <a:custGeom>
              <a:avLst/>
              <a:gdLst/>
              <a:ahLst/>
              <a:cxnLst/>
              <a:rect l="l" t="t" r="r" b="b"/>
              <a:pathLst>
                <a:path w="2004" h="7448" extrusionOk="0">
                  <a:moveTo>
                    <a:pt x="1" y="0"/>
                  </a:moveTo>
                  <a:lnTo>
                    <a:pt x="1" y="0"/>
                  </a:lnTo>
                  <a:cubicBezTo>
                    <a:pt x="666" y="2447"/>
                    <a:pt x="1294" y="4902"/>
                    <a:pt x="1881" y="7368"/>
                  </a:cubicBezTo>
                  <a:lnTo>
                    <a:pt x="1997" y="7447"/>
                  </a:lnTo>
                  <a:cubicBezTo>
                    <a:pt x="2004" y="5945"/>
                    <a:pt x="1835" y="4448"/>
                    <a:pt x="1496" y="2983"/>
                  </a:cubicBezTo>
                  <a:cubicBezTo>
                    <a:pt x="1239" y="1882"/>
                    <a:pt x="851" y="747"/>
                    <a:pt x="1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0"/>
            <p:cNvSpPr/>
            <p:nvPr/>
          </p:nvSpPr>
          <p:spPr>
            <a:xfrm>
              <a:off x="5777075" y="5069900"/>
              <a:ext cx="24950" cy="110900"/>
            </a:xfrm>
            <a:custGeom>
              <a:avLst/>
              <a:gdLst/>
              <a:ahLst/>
              <a:cxnLst/>
              <a:rect l="l" t="t" r="r" b="b"/>
              <a:pathLst>
                <a:path w="998" h="4436" extrusionOk="0">
                  <a:moveTo>
                    <a:pt x="688" y="1"/>
                  </a:moveTo>
                  <a:cubicBezTo>
                    <a:pt x="312" y="1453"/>
                    <a:pt x="81" y="2937"/>
                    <a:pt x="0" y="4435"/>
                  </a:cubicBezTo>
                  <a:lnTo>
                    <a:pt x="562" y="4231"/>
                  </a:lnTo>
                  <a:cubicBezTo>
                    <a:pt x="857" y="3392"/>
                    <a:pt x="905" y="2489"/>
                    <a:pt x="951" y="1602"/>
                  </a:cubicBezTo>
                  <a:cubicBezTo>
                    <a:pt x="980" y="1053"/>
                    <a:pt x="997" y="458"/>
                    <a:pt x="688" y="1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0"/>
            <p:cNvSpPr/>
            <p:nvPr/>
          </p:nvSpPr>
          <p:spPr>
            <a:xfrm>
              <a:off x="5721625" y="5011325"/>
              <a:ext cx="47775" cy="157175"/>
            </a:xfrm>
            <a:custGeom>
              <a:avLst/>
              <a:gdLst/>
              <a:ahLst/>
              <a:cxnLst/>
              <a:rect l="l" t="t" r="r" b="b"/>
              <a:pathLst>
                <a:path w="1911" h="6287" extrusionOk="0">
                  <a:moveTo>
                    <a:pt x="59" y="1"/>
                  </a:moveTo>
                  <a:lnTo>
                    <a:pt x="59" y="1"/>
                  </a:lnTo>
                  <a:cubicBezTo>
                    <a:pt x="26" y="1349"/>
                    <a:pt x="0" y="2735"/>
                    <a:pt x="452" y="4006"/>
                  </a:cubicBezTo>
                  <a:cubicBezTo>
                    <a:pt x="727" y="4775"/>
                    <a:pt x="1173" y="5487"/>
                    <a:pt x="1353" y="6284"/>
                  </a:cubicBezTo>
                  <a:lnTo>
                    <a:pt x="1770" y="6286"/>
                  </a:lnTo>
                  <a:cubicBezTo>
                    <a:pt x="1900" y="5987"/>
                    <a:pt x="1911" y="5651"/>
                    <a:pt x="1902" y="5326"/>
                  </a:cubicBezTo>
                  <a:cubicBezTo>
                    <a:pt x="1845" y="3405"/>
                    <a:pt x="1204" y="1547"/>
                    <a:pt x="59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0"/>
            <p:cNvSpPr/>
            <p:nvPr/>
          </p:nvSpPr>
          <p:spPr>
            <a:xfrm>
              <a:off x="5877750" y="5044825"/>
              <a:ext cx="40825" cy="129000"/>
            </a:xfrm>
            <a:custGeom>
              <a:avLst/>
              <a:gdLst/>
              <a:ahLst/>
              <a:cxnLst/>
              <a:rect l="l" t="t" r="r" b="b"/>
              <a:pathLst>
                <a:path w="1633" h="5160" extrusionOk="0">
                  <a:moveTo>
                    <a:pt x="1213" y="0"/>
                  </a:moveTo>
                  <a:lnTo>
                    <a:pt x="1213" y="0"/>
                  </a:lnTo>
                  <a:cubicBezTo>
                    <a:pt x="974" y="907"/>
                    <a:pt x="737" y="1812"/>
                    <a:pt x="497" y="2719"/>
                  </a:cubicBezTo>
                  <a:cubicBezTo>
                    <a:pt x="374" y="3185"/>
                    <a:pt x="249" y="3655"/>
                    <a:pt x="225" y="4136"/>
                  </a:cubicBezTo>
                  <a:cubicBezTo>
                    <a:pt x="205" y="4491"/>
                    <a:pt x="229" y="4887"/>
                    <a:pt x="1" y="5159"/>
                  </a:cubicBezTo>
                  <a:lnTo>
                    <a:pt x="447" y="5027"/>
                  </a:lnTo>
                  <a:cubicBezTo>
                    <a:pt x="1352" y="3541"/>
                    <a:pt x="1633" y="1689"/>
                    <a:pt x="1213" y="0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" name="Google Shape;159;p30"/>
          <p:cNvGrpSpPr/>
          <p:nvPr/>
        </p:nvGrpSpPr>
        <p:grpSpPr>
          <a:xfrm>
            <a:off x="8165737" y="1075495"/>
            <a:ext cx="1551432" cy="2389819"/>
            <a:chOff x="5283050" y="4042750"/>
            <a:chExt cx="399000" cy="595950"/>
          </a:xfrm>
        </p:grpSpPr>
        <p:sp>
          <p:nvSpPr>
            <p:cNvPr id="160" name="Google Shape;160;p30"/>
            <p:cNvSpPr/>
            <p:nvPr/>
          </p:nvSpPr>
          <p:spPr>
            <a:xfrm>
              <a:off x="5283050" y="4042750"/>
              <a:ext cx="399000" cy="344900"/>
            </a:xfrm>
            <a:custGeom>
              <a:avLst/>
              <a:gdLst/>
              <a:ahLst/>
              <a:cxnLst/>
              <a:rect l="l" t="t" r="r" b="b"/>
              <a:pathLst>
                <a:path w="15960" h="13796" extrusionOk="0">
                  <a:moveTo>
                    <a:pt x="8041" y="0"/>
                  </a:moveTo>
                  <a:cubicBezTo>
                    <a:pt x="6475" y="0"/>
                    <a:pt x="4915" y="432"/>
                    <a:pt x="3622" y="1312"/>
                  </a:cubicBezTo>
                  <a:cubicBezTo>
                    <a:pt x="1300" y="2891"/>
                    <a:pt x="0" y="5920"/>
                    <a:pt x="633" y="8656"/>
                  </a:cubicBezTo>
                  <a:cubicBezTo>
                    <a:pt x="1259" y="11376"/>
                    <a:pt x="3849" y="13561"/>
                    <a:pt x="6636" y="13561"/>
                  </a:cubicBezTo>
                  <a:cubicBezTo>
                    <a:pt x="6655" y="13561"/>
                    <a:pt x="6675" y="13561"/>
                    <a:pt x="6694" y="13560"/>
                  </a:cubicBezTo>
                  <a:lnTo>
                    <a:pt x="4984" y="12908"/>
                  </a:lnTo>
                  <a:lnTo>
                    <a:pt x="4984" y="12908"/>
                  </a:lnTo>
                  <a:cubicBezTo>
                    <a:pt x="6366" y="13418"/>
                    <a:pt x="7864" y="13796"/>
                    <a:pt x="9308" y="13796"/>
                  </a:cubicBezTo>
                  <a:cubicBezTo>
                    <a:pt x="10436" y="13796"/>
                    <a:pt x="11532" y="13565"/>
                    <a:pt x="12514" y="12987"/>
                  </a:cubicBezTo>
                  <a:cubicBezTo>
                    <a:pt x="15162" y="11426"/>
                    <a:pt x="15960" y="7754"/>
                    <a:pt x="15026" y="4822"/>
                  </a:cubicBezTo>
                  <a:cubicBezTo>
                    <a:pt x="14664" y="3680"/>
                    <a:pt x="14071" y="2588"/>
                    <a:pt x="13175" y="1793"/>
                  </a:cubicBezTo>
                  <a:cubicBezTo>
                    <a:pt x="12722" y="1389"/>
                    <a:pt x="12202" y="1071"/>
                    <a:pt x="11655" y="809"/>
                  </a:cubicBezTo>
                  <a:cubicBezTo>
                    <a:pt x="10533" y="273"/>
                    <a:pt x="9285" y="0"/>
                    <a:pt x="8041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0"/>
            <p:cNvSpPr/>
            <p:nvPr/>
          </p:nvSpPr>
          <p:spPr>
            <a:xfrm>
              <a:off x="5478275" y="4137575"/>
              <a:ext cx="15450" cy="501125"/>
            </a:xfrm>
            <a:custGeom>
              <a:avLst/>
              <a:gdLst/>
              <a:ahLst/>
              <a:cxnLst/>
              <a:rect l="l" t="t" r="r" b="b"/>
              <a:pathLst>
                <a:path w="618" h="20045" extrusionOk="0">
                  <a:moveTo>
                    <a:pt x="154" y="1"/>
                  </a:moveTo>
                  <a:cubicBezTo>
                    <a:pt x="98" y="1"/>
                    <a:pt x="42" y="39"/>
                    <a:pt x="38" y="115"/>
                  </a:cubicBezTo>
                  <a:lnTo>
                    <a:pt x="38" y="117"/>
                  </a:lnTo>
                  <a:cubicBezTo>
                    <a:pt x="1" y="763"/>
                    <a:pt x="16" y="1418"/>
                    <a:pt x="14" y="2063"/>
                  </a:cubicBezTo>
                  <a:cubicBezTo>
                    <a:pt x="12" y="2705"/>
                    <a:pt x="18" y="3344"/>
                    <a:pt x="20" y="3985"/>
                  </a:cubicBezTo>
                  <a:cubicBezTo>
                    <a:pt x="25" y="5274"/>
                    <a:pt x="40" y="6561"/>
                    <a:pt x="53" y="7850"/>
                  </a:cubicBezTo>
                  <a:lnTo>
                    <a:pt x="130" y="15559"/>
                  </a:lnTo>
                  <a:cubicBezTo>
                    <a:pt x="137" y="16277"/>
                    <a:pt x="146" y="16997"/>
                    <a:pt x="152" y="17717"/>
                  </a:cubicBezTo>
                  <a:cubicBezTo>
                    <a:pt x="154" y="18073"/>
                    <a:pt x="159" y="18429"/>
                    <a:pt x="159" y="18785"/>
                  </a:cubicBezTo>
                  <a:cubicBezTo>
                    <a:pt x="159" y="19158"/>
                    <a:pt x="143" y="19531"/>
                    <a:pt x="198" y="19903"/>
                  </a:cubicBezTo>
                  <a:cubicBezTo>
                    <a:pt x="210" y="19989"/>
                    <a:pt x="308" y="20045"/>
                    <a:pt x="390" y="20045"/>
                  </a:cubicBezTo>
                  <a:cubicBezTo>
                    <a:pt x="397" y="20045"/>
                    <a:pt x="404" y="20044"/>
                    <a:pt x="411" y="20043"/>
                  </a:cubicBezTo>
                  <a:cubicBezTo>
                    <a:pt x="515" y="20028"/>
                    <a:pt x="567" y="19949"/>
                    <a:pt x="580" y="19850"/>
                  </a:cubicBezTo>
                  <a:cubicBezTo>
                    <a:pt x="618" y="19531"/>
                    <a:pt x="596" y="19211"/>
                    <a:pt x="589" y="18890"/>
                  </a:cubicBezTo>
                  <a:cubicBezTo>
                    <a:pt x="583" y="18567"/>
                    <a:pt x="576" y="18249"/>
                    <a:pt x="572" y="17928"/>
                  </a:cubicBezTo>
                  <a:cubicBezTo>
                    <a:pt x="563" y="17287"/>
                    <a:pt x="554" y="16648"/>
                    <a:pt x="545" y="16009"/>
                  </a:cubicBezTo>
                  <a:lnTo>
                    <a:pt x="495" y="12141"/>
                  </a:lnTo>
                  <a:cubicBezTo>
                    <a:pt x="460" y="9574"/>
                    <a:pt x="442" y="7005"/>
                    <a:pt x="392" y="4435"/>
                  </a:cubicBezTo>
                  <a:cubicBezTo>
                    <a:pt x="376" y="3724"/>
                    <a:pt x="363" y="3012"/>
                    <a:pt x="348" y="2303"/>
                  </a:cubicBezTo>
                  <a:cubicBezTo>
                    <a:pt x="334" y="1576"/>
                    <a:pt x="334" y="840"/>
                    <a:pt x="275" y="115"/>
                  </a:cubicBezTo>
                  <a:cubicBezTo>
                    <a:pt x="269" y="39"/>
                    <a:pt x="211" y="1"/>
                    <a:pt x="154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0"/>
            <p:cNvSpPr/>
            <p:nvPr/>
          </p:nvSpPr>
          <p:spPr>
            <a:xfrm>
              <a:off x="5390175" y="4217750"/>
              <a:ext cx="220175" cy="141200"/>
            </a:xfrm>
            <a:custGeom>
              <a:avLst/>
              <a:gdLst/>
              <a:ahLst/>
              <a:cxnLst/>
              <a:rect l="l" t="t" r="r" b="b"/>
              <a:pathLst>
                <a:path w="8807" h="5648" extrusionOk="0">
                  <a:moveTo>
                    <a:pt x="8503" y="0"/>
                  </a:moveTo>
                  <a:cubicBezTo>
                    <a:pt x="8453" y="0"/>
                    <a:pt x="8404" y="19"/>
                    <a:pt x="8365" y="62"/>
                  </a:cubicBezTo>
                  <a:cubicBezTo>
                    <a:pt x="8062" y="394"/>
                    <a:pt x="7790" y="756"/>
                    <a:pt x="7506" y="1103"/>
                  </a:cubicBezTo>
                  <a:lnTo>
                    <a:pt x="6654" y="2148"/>
                  </a:lnTo>
                  <a:lnTo>
                    <a:pt x="4950" y="4241"/>
                  </a:lnTo>
                  <a:cubicBezTo>
                    <a:pt x="4708" y="4538"/>
                    <a:pt x="4482" y="4885"/>
                    <a:pt x="4162" y="5102"/>
                  </a:cubicBezTo>
                  <a:cubicBezTo>
                    <a:pt x="4055" y="5177"/>
                    <a:pt x="3922" y="5253"/>
                    <a:pt x="3787" y="5253"/>
                  </a:cubicBezTo>
                  <a:cubicBezTo>
                    <a:pt x="3775" y="5253"/>
                    <a:pt x="3763" y="5253"/>
                    <a:pt x="3751" y="5251"/>
                  </a:cubicBezTo>
                  <a:cubicBezTo>
                    <a:pt x="3588" y="5234"/>
                    <a:pt x="3498" y="5093"/>
                    <a:pt x="3417" y="4968"/>
                  </a:cubicBezTo>
                  <a:cubicBezTo>
                    <a:pt x="2916" y="4202"/>
                    <a:pt x="2422" y="3433"/>
                    <a:pt x="1919" y="2669"/>
                  </a:cubicBezTo>
                  <a:cubicBezTo>
                    <a:pt x="1361" y="1812"/>
                    <a:pt x="817" y="943"/>
                    <a:pt x="200" y="128"/>
                  </a:cubicBezTo>
                  <a:cubicBezTo>
                    <a:pt x="178" y="99"/>
                    <a:pt x="148" y="87"/>
                    <a:pt x="120" y="87"/>
                  </a:cubicBezTo>
                  <a:cubicBezTo>
                    <a:pt x="58" y="87"/>
                    <a:pt x="1" y="146"/>
                    <a:pt x="42" y="220"/>
                  </a:cubicBezTo>
                  <a:lnTo>
                    <a:pt x="42" y="222"/>
                  </a:lnTo>
                  <a:cubicBezTo>
                    <a:pt x="492" y="1068"/>
                    <a:pt x="1017" y="1872"/>
                    <a:pt x="1524" y="2684"/>
                  </a:cubicBezTo>
                  <a:cubicBezTo>
                    <a:pt x="2031" y="3497"/>
                    <a:pt x="2541" y="4309"/>
                    <a:pt x="3055" y="5120"/>
                  </a:cubicBezTo>
                  <a:cubicBezTo>
                    <a:pt x="3158" y="5284"/>
                    <a:pt x="3266" y="5458"/>
                    <a:pt x="3441" y="5557"/>
                  </a:cubicBezTo>
                  <a:cubicBezTo>
                    <a:pt x="3551" y="5617"/>
                    <a:pt x="3673" y="5648"/>
                    <a:pt x="3796" y="5648"/>
                  </a:cubicBezTo>
                  <a:cubicBezTo>
                    <a:pt x="3848" y="5648"/>
                    <a:pt x="3901" y="5642"/>
                    <a:pt x="3953" y="5631"/>
                  </a:cubicBezTo>
                  <a:cubicBezTo>
                    <a:pt x="4309" y="5563"/>
                    <a:pt x="4621" y="5284"/>
                    <a:pt x="4851" y="5016"/>
                  </a:cubicBezTo>
                  <a:cubicBezTo>
                    <a:pt x="5468" y="4298"/>
                    <a:pt x="6055" y="3554"/>
                    <a:pt x="6656" y="2820"/>
                  </a:cubicBezTo>
                  <a:lnTo>
                    <a:pt x="7664" y="1595"/>
                  </a:lnTo>
                  <a:cubicBezTo>
                    <a:pt x="8009" y="1173"/>
                    <a:pt x="8378" y="760"/>
                    <a:pt x="8699" y="319"/>
                  </a:cubicBezTo>
                  <a:cubicBezTo>
                    <a:pt x="8806" y="172"/>
                    <a:pt x="8653" y="0"/>
                    <a:pt x="8503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0"/>
            <p:cNvSpPr/>
            <p:nvPr/>
          </p:nvSpPr>
          <p:spPr>
            <a:xfrm>
              <a:off x="5430325" y="4165850"/>
              <a:ext cx="85525" cy="68950"/>
            </a:xfrm>
            <a:custGeom>
              <a:avLst/>
              <a:gdLst/>
              <a:ahLst/>
              <a:cxnLst/>
              <a:rect l="l" t="t" r="r" b="b"/>
              <a:pathLst>
                <a:path w="3421" h="2758" extrusionOk="0">
                  <a:moveTo>
                    <a:pt x="107" y="1"/>
                  </a:moveTo>
                  <a:cubicBezTo>
                    <a:pt x="51" y="1"/>
                    <a:pt x="0" y="59"/>
                    <a:pt x="37" y="120"/>
                  </a:cubicBezTo>
                  <a:lnTo>
                    <a:pt x="37" y="122"/>
                  </a:lnTo>
                  <a:cubicBezTo>
                    <a:pt x="72" y="183"/>
                    <a:pt x="91" y="247"/>
                    <a:pt x="129" y="306"/>
                  </a:cubicBezTo>
                  <a:cubicBezTo>
                    <a:pt x="166" y="366"/>
                    <a:pt x="208" y="418"/>
                    <a:pt x="245" y="475"/>
                  </a:cubicBezTo>
                  <a:cubicBezTo>
                    <a:pt x="313" y="576"/>
                    <a:pt x="379" y="675"/>
                    <a:pt x="452" y="772"/>
                  </a:cubicBezTo>
                  <a:cubicBezTo>
                    <a:pt x="608" y="981"/>
                    <a:pt x="763" y="1187"/>
                    <a:pt x="919" y="1393"/>
                  </a:cubicBezTo>
                  <a:cubicBezTo>
                    <a:pt x="1229" y="1811"/>
                    <a:pt x="1523" y="2237"/>
                    <a:pt x="1831" y="2654"/>
                  </a:cubicBezTo>
                  <a:cubicBezTo>
                    <a:pt x="1874" y="2713"/>
                    <a:pt x="1950" y="2757"/>
                    <a:pt x="2024" y="2757"/>
                  </a:cubicBezTo>
                  <a:cubicBezTo>
                    <a:pt x="2072" y="2757"/>
                    <a:pt x="2118" y="2739"/>
                    <a:pt x="2154" y="2696"/>
                  </a:cubicBezTo>
                  <a:lnTo>
                    <a:pt x="2813" y="1910"/>
                  </a:lnTo>
                  <a:lnTo>
                    <a:pt x="3133" y="1525"/>
                  </a:lnTo>
                  <a:cubicBezTo>
                    <a:pt x="3188" y="1457"/>
                    <a:pt x="3247" y="1391"/>
                    <a:pt x="3302" y="1323"/>
                  </a:cubicBezTo>
                  <a:cubicBezTo>
                    <a:pt x="3357" y="1255"/>
                    <a:pt x="3368" y="1174"/>
                    <a:pt x="3392" y="1093"/>
                  </a:cubicBezTo>
                  <a:cubicBezTo>
                    <a:pt x="3420" y="991"/>
                    <a:pt x="3339" y="914"/>
                    <a:pt x="3251" y="914"/>
                  </a:cubicBezTo>
                  <a:cubicBezTo>
                    <a:pt x="3228" y="914"/>
                    <a:pt x="3205" y="919"/>
                    <a:pt x="3184" y="930"/>
                  </a:cubicBezTo>
                  <a:cubicBezTo>
                    <a:pt x="3100" y="972"/>
                    <a:pt x="3037" y="998"/>
                    <a:pt x="2973" y="1068"/>
                  </a:cubicBezTo>
                  <a:cubicBezTo>
                    <a:pt x="2920" y="1128"/>
                    <a:pt x="2872" y="1189"/>
                    <a:pt x="2821" y="1251"/>
                  </a:cubicBezTo>
                  <a:lnTo>
                    <a:pt x="2503" y="1635"/>
                  </a:lnTo>
                  <a:lnTo>
                    <a:pt x="2017" y="2220"/>
                  </a:lnTo>
                  <a:lnTo>
                    <a:pt x="2017" y="2220"/>
                  </a:lnTo>
                  <a:cubicBezTo>
                    <a:pt x="1754" y="1875"/>
                    <a:pt x="1480" y="1538"/>
                    <a:pt x="1212" y="1200"/>
                  </a:cubicBezTo>
                  <a:cubicBezTo>
                    <a:pt x="1049" y="996"/>
                    <a:pt x="886" y="794"/>
                    <a:pt x="722" y="596"/>
                  </a:cubicBezTo>
                  <a:cubicBezTo>
                    <a:pt x="638" y="495"/>
                    <a:pt x="553" y="401"/>
                    <a:pt x="463" y="306"/>
                  </a:cubicBezTo>
                  <a:cubicBezTo>
                    <a:pt x="414" y="256"/>
                    <a:pt x="370" y="203"/>
                    <a:pt x="322" y="155"/>
                  </a:cubicBezTo>
                  <a:cubicBezTo>
                    <a:pt x="274" y="104"/>
                    <a:pt x="214" y="71"/>
                    <a:pt x="162" y="23"/>
                  </a:cubicBezTo>
                  <a:cubicBezTo>
                    <a:pt x="145" y="7"/>
                    <a:pt x="126" y="1"/>
                    <a:pt x="107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0"/>
            <p:cNvSpPr/>
            <p:nvPr/>
          </p:nvSpPr>
          <p:spPr>
            <a:xfrm>
              <a:off x="5373400" y="4126775"/>
              <a:ext cx="7775" cy="6000"/>
            </a:xfrm>
            <a:custGeom>
              <a:avLst/>
              <a:gdLst/>
              <a:ahLst/>
              <a:cxnLst/>
              <a:rect l="l" t="t" r="r" b="b"/>
              <a:pathLst>
                <a:path w="311" h="240" extrusionOk="0">
                  <a:moveTo>
                    <a:pt x="157" y="0"/>
                  </a:moveTo>
                  <a:cubicBezTo>
                    <a:pt x="1" y="0"/>
                    <a:pt x="1" y="240"/>
                    <a:pt x="157" y="240"/>
                  </a:cubicBezTo>
                  <a:cubicBezTo>
                    <a:pt x="311" y="240"/>
                    <a:pt x="311" y="0"/>
                    <a:pt x="157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0"/>
            <p:cNvSpPr/>
            <p:nvPr/>
          </p:nvSpPr>
          <p:spPr>
            <a:xfrm>
              <a:off x="5396525" y="4104525"/>
              <a:ext cx="9025" cy="9000"/>
            </a:xfrm>
            <a:custGeom>
              <a:avLst/>
              <a:gdLst/>
              <a:ahLst/>
              <a:cxnLst/>
              <a:rect l="l" t="t" r="r" b="b"/>
              <a:pathLst>
                <a:path w="361" h="360" extrusionOk="0">
                  <a:moveTo>
                    <a:pt x="157" y="1"/>
                  </a:moveTo>
                  <a:lnTo>
                    <a:pt x="115" y="8"/>
                  </a:lnTo>
                  <a:cubicBezTo>
                    <a:pt x="88" y="14"/>
                    <a:pt x="66" y="27"/>
                    <a:pt x="47" y="47"/>
                  </a:cubicBezTo>
                  <a:cubicBezTo>
                    <a:pt x="31" y="60"/>
                    <a:pt x="20" y="78"/>
                    <a:pt x="14" y="98"/>
                  </a:cubicBezTo>
                  <a:cubicBezTo>
                    <a:pt x="5" y="115"/>
                    <a:pt x="1" y="137"/>
                    <a:pt x="1" y="157"/>
                  </a:cubicBezTo>
                  <a:cubicBezTo>
                    <a:pt x="1" y="212"/>
                    <a:pt x="29" y="262"/>
                    <a:pt x="77" y="291"/>
                  </a:cubicBezTo>
                  <a:lnTo>
                    <a:pt x="143" y="339"/>
                  </a:lnTo>
                  <a:lnTo>
                    <a:pt x="178" y="355"/>
                  </a:lnTo>
                  <a:cubicBezTo>
                    <a:pt x="188" y="358"/>
                    <a:pt x="198" y="360"/>
                    <a:pt x="209" y="360"/>
                  </a:cubicBezTo>
                  <a:cubicBezTo>
                    <a:pt x="218" y="360"/>
                    <a:pt x="227" y="359"/>
                    <a:pt x="236" y="357"/>
                  </a:cubicBezTo>
                  <a:cubicBezTo>
                    <a:pt x="249" y="357"/>
                    <a:pt x="260" y="355"/>
                    <a:pt x="271" y="348"/>
                  </a:cubicBezTo>
                  <a:cubicBezTo>
                    <a:pt x="288" y="341"/>
                    <a:pt x="304" y="330"/>
                    <a:pt x="317" y="317"/>
                  </a:cubicBezTo>
                  <a:lnTo>
                    <a:pt x="339" y="289"/>
                  </a:lnTo>
                  <a:lnTo>
                    <a:pt x="354" y="256"/>
                  </a:lnTo>
                  <a:cubicBezTo>
                    <a:pt x="359" y="236"/>
                    <a:pt x="361" y="216"/>
                    <a:pt x="356" y="199"/>
                  </a:cubicBezTo>
                  <a:cubicBezTo>
                    <a:pt x="356" y="179"/>
                    <a:pt x="350" y="161"/>
                    <a:pt x="339" y="146"/>
                  </a:cubicBezTo>
                  <a:lnTo>
                    <a:pt x="290" y="78"/>
                  </a:lnTo>
                  <a:cubicBezTo>
                    <a:pt x="262" y="32"/>
                    <a:pt x="211" y="1"/>
                    <a:pt x="157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0"/>
            <p:cNvSpPr/>
            <p:nvPr/>
          </p:nvSpPr>
          <p:spPr>
            <a:xfrm>
              <a:off x="5400650" y="4150700"/>
              <a:ext cx="10225" cy="7950"/>
            </a:xfrm>
            <a:custGeom>
              <a:avLst/>
              <a:gdLst/>
              <a:ahLst/>
              <a:cxnLst/>
              <a:rect l="l" t="t" r="r" b="b"/>
              <a:pathLst>
                <a:path w="409" h="318" extrusionOk="0">
                  <a:moveTo>
                    <a:pt x="205" y="1"/>
                  </a:moveTo>
                  <a:cubicBezTo>
                    <a:pt x="0" y="1"/>
                    <a:pt x="0" y="317"/>
                    <a:pt x="205" y="317"/>
                  </a:cubicBezTo>
                  <a:cubicBezTo>
                    <a:pt x="409" y="317"/>
                    <a:pt x="409" y="1"/>
                    <a:pt x="205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0"/>
            <p:cNvSpPr/>
            <p:nvPr/>
          </p:nvSpPr>
          <p:spPr>
            <a:xfrm>
              <a:off x="5600500" y="4299225"/>
              <a:ext cx="12375" cy="9625"/>
            </a:xfrm>
            <a:custGeom>
              <a:avLst/>
              <a:gdLst/>
              <a:ahLst/>
              <a:cxnLst/>
              <a:rect l="l" t="t" r="r" b="b"/>
              <a:pathLst>
                <a:path w="495" h="385" extrusionOk="0">
                  <a:moveTo>
                    <a:pt x="246" y="1"/>
                  </a:moveTo>
                  <a:cubicBezTo>
                    <a:pt x="0" y="1"/>
                    <a:pt x="0" y="385"/>
                    <a:pt x="246" y="385"/>
                  </a:cubicBezTo>
                  <a:cubicBezTo>
                    <a:pt x="494" y="385"/>
                    <a:pt x="494" y="1"/>
                    <a:pt x="246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168;p30"/>
          <p:cNvGrpSpPr/>
          <p:nvPr/>
        </p:nvGrpSpPr>
        <p:grpSpPr>
          <a:xfrm>
            <a:off x="1019386" y="675833"/>
            <a:ext cx="1165945" cy="925787"/>
            <a:chOff x="4725050" y="4107925"/>
            <a:chExt cx="398900" cy="316725"/>
          </a:xfrm>
        </p:grpSpPr>
        <p:sp>
          <p:nvSpPr>
            <p:cNvPr id="169" name="Google Shape;169;p30"/>
            <p:cNvSpPr/>
            <p:nvPr/>
          </p:nvSpPr>
          <p:spPr>
            <a:xfrm>
              <a:off x="4725050" y="4107925"/>
              <a:ext cx="398900" cy="232975"/>
            </a:xfrm>
            <a:custGeom>
              <a:avLst/>
              <a:gdLst/>
              <a:ahLst/>
              <a:cxnLst/>
              <a:rect l="l" t="t" r="r" b="b"/>
              <a:pathLst>
                <a:path w="15956" h="9319" extrusionOk="0">
                  <a:moveTo>
                    <a:pt x="7919" y="1"/>
                  </a:moveTo>
                  <a:cubicBezTo>
                    <a:pt x="6674" y="1"/>
                    <a:pt x="5425" y="185"/>
                    <a:pt x="4303" y="548"/>
                  </a:cubicBezTo>
                  <a:cubicBezTo>
                    <a:pt x="3756" y="724"/>
                    <a:pt x="3235" y="939"/>
                    <a:pt x="2783" y="1211"/>
                  </a:cubicBezTo>
                  <a:cubicBezTo>
                    <a:pt x="1975" y="1692"/>
                    <a:pt x="1329" y="2406"/>
                    <a:pt x="932" y="3258"/>
                  </a:cubicBezTo>
                  <a:cubicBezTo>
                    <a:pt x="0" y="5237"/>
                    <a:pt x="795" y="7718"/>
                    <a:pt x="3444" y="8773"/>
                  </a:cubicBezTo>
                  <a:cubicBezTo>
                    <a:pt x="4426" y="9163"/>
                    <a:pt x="5521" y="9318"/>
                    <a:pt x="6649" y="9318"/>
                  </a:cubicBezTo>
                  <a:cubicBezTo>
                    <a:pt x="8094" y="9318"/>
                    <a:pt x="9592" y="9063"/>
                    <a:pt x="10975" y="8718"/>
                  </a:cubicBezTo>
                  <a:lnTo>
                    <a:pt x="10975" y="8718"/>
                  </a:lnTo>
                  <a:lnTo>
                    <a:pt x="9264" y="9159"/>
                  </a:lnTo>
                  <a:cubicBezTo>
                    <a:pt x="9282" y="9159"/>
                    <a:pt x="9301" y="9159"/>
                    <a:pt x="9319" y="9159"/>
                  </a:cubicBezTo>
                  <a:cubicBezTo>
                    <a:pt x="12107" y="9159"/>
                    <a:pt x="14699" y="7684"/>
                    <a:pt x="15325" y="5847"/>
                  </a:cubicBezTo>
                  <a:cubicBezTo>
                    <a:pt x="15956" y="3998"/>
                    <a:pt x="14658" y="1956"/>
                    <a:pt x="12336" y="888"/>
                  </a:cubicBezTo>
                  <a:cubicBezTo>
                    <a:pt x="11043" y="293"/>
                    <a:pt x="9484" y="1"/>
                    <a:pt x="7919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0"/>
            <p:cNvSpPr/>
            <p:nvPr/>
          </p:nvSpPr>
          <p:spPr>
            <a:xfrm>
              <a:off x="4913100" y="4172025"/>
              <a:ext cx="21550" cy="252625"/>
            </a:xfrm>
            <a:custGeom>
              <a:avLst/>
              <a:gdLst/>
              <a:ahLst/>
              <a:cxnLst/>
              <a:rect l="l" t="t" r="r" b="b"/>
              <a:pathLst>
                <a:path w="862" h="10105" extrusionOk="0">
                  <a:moveTo>
                    <a:pt x="647" y="1"/>
                  </a:moveTo>
                  <a:cubicBezTo>
                    <a:pt x="568" y="1"/>
                    <a:pt x="488" y="21"/>
                    <a:pt x="479" y="59"/>
                  </a:cubicBezTo>
                  <a:cubicBezTo>
                    <a:pt x="398" y="424"/>
                    <a:pt x="398" y="795"/>
                    <a:pt x="378" y="1162"/>
                  </a:cubicBezTo>
                  <a:cubicBezTo>
                    <a:pt x="358" y="1520"/>
                    <a:pt x="339" y="1878"/>
                    <a:pt x="319" y="2236"/>
                  </a:cubicBezTo>
                  <a:cubicBezTo>
                    <a:pt x="246" y="3531"/>
                    <a:pt x="222" y="4827"/>
                    <a:pt x="174" y="6123"/>
                  </a:cubicBezTo>
                  <a:cubicBezTo>
                    <a:pt x="150" y="6771"/>
                    <a:pt x="125" y="7421"/>
                    <a:pt x="101" y="8071"/>
                  </a:cubicBezTo>
                  <a:cubicBezTo>
                    <a:pt x="90" y="8394"/>
                    <a:pt x="77" y="8717"/>
                    <a:pt x="66" y="9039"/>
                  </a:cubicBezTo>
                  <a:cubicBezTo>
                    <a:pt x="60" y="9200"/>
                    <a:pt x="53" y="9362"/>
                    <a:pt x="42" y="9523"/>
                  </a:cubicBezTo>
                  <a:cubicBezTo>
                    <a:pt x="33" y="9685"/>
                    <a:pt x="0" y="9848"/>
                    <a:pt x="55" y="10008"/>
                  </a:cubicBezTo>
                  <a:cubicBezTo>
                    <a:pt x="71" y="10056"/>
                    <a:pt x="145" y="10096"/>
                    <a:pt x="290" y="10105"/>
                  </a:cubicBezTo>
                  <a:cubicBezTo>
                    <a:pt x="298" y="10105"/>
                    <a:pt x="306" y="10105"/>
                    <a:pt x="315" y="10105"/>
                  </a:cubicBezTo>
                  <a:cubicBezTo>
                    <a:pt x="430" y="10105"/>
                    <a:pt x="568" y="10077"/>
                    <a:pt x="587" y="10034"/>
                  </a:cubicBezTo>
                  <a:cubicBezTo>
                    <a:pt x="661" y="9845"/>
                    <a:pt x="639" y="9659"/>
                    <a:pt x="639" y="9470"/>
                  </a:cubicBezTo>
                  <a:cubicBezTo>
                    <a:pt x="639" y="9290"/>
                    <a:pt x="644" y="9112"/>
                    <a:pt x="650" y="8932"/>
                  </a:cubicBezTo>
                  <a:cubicBezTo>
                    <a:pt x="659" y="8569"/>
                    <a:pt x="668" y="8205"/>
                    <a:pt x="679" y="7843"/>
                  </a:cubicBezTo>
                  <a:cubicBezTo>
                    <a:pt x="712" y="6547"/>
                    <a:pt x="747" y="5253"/>
                    <a:pt x="784" y="3958"/>
                  </a:cubicBezTo>
                  <a:cubicBezTo>
                    <a:pt x="802" y="3307"/>
                    <a:pt x="826" y="2657"/>
                    <a:pt x="833" y="2007"/>
                  </a:cubicBezTo>
                  <a:cubicBezTo>
                    <a:pt x="835" y="1684"/>
                    <a:pt x="846" y="1366"/>
                    <a:pt x="841" y="1041"/>
                  </a:cubicBezTo>
                  <a:cubicBezTo>
                    <a:pt x="835" y="714"/>
                    <a:pt x="861" y="384"/>
                    <a:pt x="809" y="59"/>
                  </a:cubicBezTo>
                  <a:cubicBezTo>
                    <a:pt x="802" y="20"/>
                    <a:pt x="725" y="1"/>
                    <a:pt x="647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0"/>
            <p:cNvSpPr/>
            <p:nvPr/>
          </p:nvSpPr>
          <p:spPr>
            <a:xfrm>
              <a:off x="4796700" y="4226125"/>
              <a:ext cx="220125" cy="95400"/>
            </a:xfrm>
            <a:custGeom>
              <a:avLst/>
              <a:gdLst/>
              <a:ahLst/>
              <a:cxnLst/>
              <a:rect l="l" t="t" r="r" b="b"/>
              <a:pathLst>
                <a:path w="8805" h="3816" extrusionOk="0">
                  <a:moveTo>
                    <a:pt x="303" y="1"/>
                  </a:moveTo>
                  <a:cubicBezTo>
                    <a:pt x="152" y="1"/>
                    <a:pt x="1" y="117"/>
                    <a:pt x="108" y="217"/>
                  </a:cubicBezTo>
                  <a:cubicBezTo>
                    <a:pt x="429" y="515"/>
                    <a:pt x="795" y="792"/>
                    <a:pt x="1142" y="1078"/>
                  </a:cubicBezTo>
                  <a:lnTo>
                    <a:pt x="2150" y="1908"/>
                  </a:lnTo>
                  <a:cubicBezTo>
                    <a:pt x="2752" y="2402"/>
                    <a:pt x="3339" y="2905"/>
                    <a:pt x="3956" y="3390"/>
                  </a:cubicBezTo>
                  <a:cubicBezTo>
                    <a:pt x="4186" y="3570"/>
                    <a:pt x="4498" y="3759"/>
                    <a:pt x="4856" y="3805"/>
                  </a:cubicBezTo>
                  <a:cubicBezTo>
                    <a:pt x="4906" y="3812"/>
                    <a:pt x="4956" y="3816"/>
                    <a:pt x="5006" y="3816"/>
                  </a:cubicBezTo>
                  <a:cubicBezTo>
                    <a:pt x="5128" y="3816"/>
                    <a:pt x="5250" y="3795"/>
                    <a:pt x="5366" y="3752"/>
                  </a:cubicBezTo>
                  <a:cubicBezTo>
                    <a:pt x="5541" y="3687"/>
                    <a:pt x="5649" y="3570"/>
                    <a:pt x="5752" y="3458"/>
                  </a:cubicBezTo>
                  <a:cubicBezTo>
                    <a:pt x="6266" y="2911"/>
                    <a:pt x="6778" y="2362"/>
                    <a:pt x="7283" y="1813"/>
                  </a:cubicBezTo>
                  <a:cubicBezTo>
                    <a:pt x="7790" y="1264"/>
                    <a:pt x="8315" y="722"/>
                    <a:pt x="8765" y="151"/>
                  </a:cubicBezTo>
                  <a:lnTo>
                    <a:pt x="8765" y="149"/>
                  </a:lnTo>
                  <a:cubicBezTo>
                    <a:pt x="8804" y="99"/>
                    <a:pt x="8748" y="59"/>
                    <a:pt x="8685" y="59"/>
                  </a:cubicBezTo>
                  <a:cubicBezTo>
                    <a:pt x="8657" y="59"/>
                    <a:pt x="8627" y="67"/>
                    <a:pt x="8605" y="87"/>
                  </a:cubicBezTo>
                  <a:cubicBezTo>
                    <a:pt x="7988" y="636"/>
                    <a:pt x="7445" y="1227"/>
                    <a:pt x="6885" y="1802"/>
                  </a:cubicBezTo>
                  <a:cubicBezTo>
                    <a:pt x="6383" y="2318"/>
                    <a:pt x="5888" y="2839"/>
                    <a:pt x="5388" y="3357"/>
                  </a:cubicBezTo>
                  <a:cubicBezTo>
                    <a:pt x="5306" y="3441"/>
                    <a:pt x="5216" y="3535"/>
                    <a:pt x="5054" y="3546"/>
                  </a:cubicBezTo>
                  <a:cubicBezTo>
                    <a:pt x="5039" y="3547"/>
                    <a:pt x="5025" y="3548"/>
                    <a:pt x="5010" y="3548"/>
                  </a:cubicBezTo>
                  <a:cubicBezTo>
                    <a:pt x="4878" y="3548"/>
                    <a:pt x="4748" y="3497"/>
                    <a:pt x="4643" y="3447"/>
                  </a:cubicBezTo>
                  <a:cubicBezTo>
                    <a:pt x="4322" y="3300"/>
                    <a:pt x="4096" y="3065"/>
                    <a:pt x="3855" y="2865"/>
                  </a:cubicBezTo>
                  <a:lnTo>
                    <a:pt x="2150" y="1453"/>
                  </a:lnTo>
                  <a:lnTo>
                    <a:pt x="1301" y="746"/>
                  </a:lnTo>
                  <a:cubicBezTo>
                    <a:pt x="1017" y="511"/>
                    <a:pt x="743" y="267"/>
                    <a:pt x="442" y="43"/>
                  </a:cubicBezTo>
                  <a:cubicBezTo>
                    <a:pt x="402" y="13"/>
                    <a:pt x="352" y="1"/>
                    <a:pt x="303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0"/>
            <p:cNvSpPr/>
            <p:nvPr/>
          </p:nvSpPr>
          <p:spPr>
            <a:xfrm>
              <a:off x="4891150" y="4191050"/>
              <a:ext cx="85575" cy="46575"/>
            </a:xfrm>
            <a:custGeom>
              <a:avLst/>
              <a:gdLst/>
              <a:ahLst/>
              <a:cxnLst/>
              <a:rect l="l" t="t" r="r" b="b"/>
              <a:pathLst>
                <a:path w="3423" h="1863" extrusionOk="0">
                  <a:moveTo>
                    <a:pt x="3315" y="0"/>
                  </a:moveTo>
                  <a:cubicBezTo>
                    <a:pt x="3297" y="0"/>
                    <a:pt x="3278" y="4"/>
                    <a:pt x="3261" y="14"/>
                  </a:cubicBezTo>
                  <a:cubicBezTo>
                    <a:pt x="3208" y="49"/>
                    <a:pt x="3147" y="69"/>
                    <a:pt x="3099" y="104"/>
                  </a:cubicBezTo>
                  <a:cubicBezTo>
                    <a:pt x="3050" y="137"/>
                    <a:pt x="3009" y="172"/>
                    <a:pt x="2960" y="205"/>
                  </a:cubicBezTo>
                  <a:cubicBezTo>
                    <a:pt x="2870" y="269"/>
                    <a:pt x="2785" y="335"/>
                    <a:pt x="2701" y="401"/>
                  </a:cubicBezTo>
                  <a:cubicBezTo>
                    <a:pt x="2536" y="537"/>
                    <a:pt x="2374" y="673"/>
                    <a:pt x="2211" y="809"/>
                  </a:cubicBezTo>
                  <a:cubicBezTo>
                    <a:pt x="1942" y="1039"/>
                    <a:pt x="1669" y="1266"/>
                    <a:pt x="1405" y="1499"/>
                  </a:cubicBezTo>
                  <a:lnTo>
                    <a:pt x="1405" y="1499"/>
                  </a:lnTo>
                  <a:lnTo>
                    <a:pt x="920" y="1104"/>
                  </a:lnTo>
                  <a:lnTo>
                    <a:pt x="602" y="844"/>
                  </a:lnTo>
                  <a:cubicBezTo>
                    <a:pt x="551" y="803"/>
                    <a:pt x="503" y="761"/>
                    <a:pt x="450" y="721"/>
                  </a:cubicBezTo>
                  <a:cubicBezTo>
                    <a:pt x="386" y="673"/>
                    <a:pt x="323" y="656"/>
                    <a:pt x="239" y="627"/>
                  </a:cubicBezTo>
                  <a:cubicBezTo>
                    <a:pt x="219" y="621"/>
                    <a:pt x="197" y="618"/>
                    <a:pt x="175" y="618"/>
                  </a:cubicBezTo>
                  <a:cubicBezTo>
                    <a:pt x="85" y="618"/>
                    <a:pt x="0" y="669"/>
                    <a:pt x="31" y="737"/>
                  </a:cubicBezTo>
                  <a:cubicBezTo>
                    <a:pt x="55" y="794"/>
                    <a:pt x="66" y="847"/>
                    <a:pt x="121" y="895"/>
                  </a:cubicBezTo>
                  <a:cubicBezTo>
                    <a:pt x="176" y="941"/>
                    <a:pt x="235" y="985"/>
                    <a:pt x="290" y="1031"/>
                  </a:cubicBezTo>
                  <a:lnTo>
                    <a:pt x="610" y="1290"/>
                  </a:lnTo>
                  <a:lnTo>
                    <a:pt x="1269" y="1822"/>
                  </a:lnTo>
                  <a:cubicBezTo>
                    <a:pt x="1305" y="1851"/>
                    <a:pt x="1352" y="1863"/>
                    <a:pt x="1399" y="1863"/>
                  </a:cubicBezTo>
                  <a:cubicBezTo>
                    <a:pt x="1473" y="1863"/>
                    <a:pt x="1549" y="1833"/>
                    <a:pt x="1592" y="1793"/>
                  </a:cubicBezTo>
                  <a:cubicBezTo>
                    <a:pt x="1897" y="1512"/>
                    <a:pt x="2194" y="1224"/>
                    <a:pt x="2503" y="943"/>
                  </a:cubicBezTo>
                  <a:cubicBezTo>
                    <a:pt x="2659" y="803"/>
                    <a:pt x="2815" y="664"/>
                    <a:pt x="2971" y="524"/>
                  </a:cubicBezTo>
                  <a:cubicBezTo>
                    <a:pt x="3042" y="458"/>
                    <a:pt x="3110" y="390"/>
                    <a:pt x="3178" y="322"/>
                  </a:cubicBezTo>
                  <a:cubicBezTo>
                    <a:pt x="3215" y="284"/>
                    <a:pt x="3257" y="247"/>
                    <a:pt x="3294" y="208"/>
                  </a:cubicBezTo>
                  <a:cubicBezTo>
                    <a:pt x="3331" y="168"/>
                    <a:pt x="3351" y="124"/>
                    <a:pt x="3386" y="85"/>
                  </a:cubicBezTo>
                  <a:lnTo>
                    <a:pt x="3386" y="80"/>
                  </a:lnTo>
                  <a:cubicBezTo>
                    <a:pt x="3423" y="39"/>
                    <a:pt x="3371" y="0"/>
                    <a:pt x="3315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0"/>
            <p:cNvSpPr/>
            <p:nvPr/>
          </p:nvSpPr>
          <p:spPr>
            <a:xfrm>
              <a:off x="5026525" y="4154875"/>
              <a:ext cx="7775" cy="6075"/>
            </a:xfrm>
            <a:custGeom>
              <a:avLst/>
              <a:gdLst/>
              <a:ahLst/>
              <a:cxnLst/>
              <a:rect l="l" t="t" r="r" b="b"/>
              <a:pathLst>
                <a:path w="311" h="243" extrusionOk="0">
                  <a:moveTo>
                    <a:pt x="157" y="1"/>
                  </a:moveTo>
                  <a:cubicBezTo>
                    <a:pt x="1" y="1"/>
                    <a:pt x="1" y="242"/>
                    <a:pt x="157" y="242"/>
                  </a:cubicBezTo>
                  <a:cubicBezTo>
                    <a:pt x="310" y="242"/>
                    <a:pt x="310" y="1"/>
                    <a:pt x="157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0"/>
            <p:cNvSpPr/>
            <p:nvPr/>
          </p:nvSpPr>
          <p:spPr>
            <a:xfrm>
              <a:off x="5002150" y="4132700"/>
              <a:ext cx="9075" cy="8975"/>
            </a:xfrm>
            <a:custGeom>
              <a:avLst/>
              <a:gdLst/>
              <a:ahLst/>
              <a:cxnLst/>
              <a:rect l="l" t="t" r="r" b="b"/>
              <a:pathLst>
                <a:path w="363" h="359" extrusionOk="0">
                  <a:moveTo>
                    <a:pt x="207" y="1"/>
                  </a:moveTo>
                  <a:cubicBezTo>
                    <a:pt x="150" y="1"/>
                    <a:pt x="99" y="29"/>
                    <a:pt x="73" y="77"/>
                  </a:cubicBezTo>
                  <a:lnTo>
                    <a:pt x="22" y="143"/>
                  </a:lnTo>
                  <a:cubicBezTo>
                    <a:pt x="11" y="159"/>
                    <a:pt x="7" y="178"/>
                    <a:pt x="5" y="196"/>
                  </a:cubicBezTo>
                  <a:cubicBezTo>
                    <a:pt x="1" y="216"/>
                    <a:pt x="3" y="236"/>
                    <a:pt x="9" y="253"/>
                  </a:cubicBezTo>
                  <a:lnTo>
                    <a:pt x="22" y="288"/>
                  </a:lnTo>
                  <a:lnTo>
                    <a:pt x="44" y="317"/>
                  </a:lnTo>
                  <a:cubicBezTo>
                    <a:pt x="58" y="330"/>
                    <a:pt x="73" y="341"/>
                    <a:pt x="91" y="345"/>
                  </a:cubicBezTo>
                  <a:cubicBezTo>
                    <a:pt x="102" y="352"/>
                    <a:pt x="115" y="356"/>
                    <a:pt x="128" y="356"/>
                  </a:cubicBezTo>
                  <a:cubicBezTo>
                    <a:pt x="135" y="358"/>
                    <a:pt x="142" y="359"/>
                    <a:pt x="149" y="359"/>
                  </a:cubicBezTo>
                  <a:cubicBezTo>
                    <a:pt x="160" y="359"/>
                    <a:pt x="172" y="357"/>
                    <a:pt x="183" y="354"/>
                  </a:cubicBezTo>
                  <a:lnTo>
                    <a:pt x="218" y="339"/>
                  </a:lnTo>
                  <a:lnTo>
                    <a:pt x="284" y="288"/>
                  </a:lnTo>
                  <a:cubicBezTo>
                    <a:pt x="332" y="262"/>
                    <a:pt x="361" y="211"/>
                    <a:pt x="361" y="157"/>
                  </a:cubicBezTo>
                  <a:cubicBezTo>
                    <a:pt x="363" y="135"/>
                    <a:pt x="356" y="115"/>
                    <a:pt x="347" y="95"/>
                  </a:cubicBezTo>
                  <a:cubicBezTo>
                    <a:pt x="341" y="77"/>
                    <a:pt x="330" y="60"/>
                    <a:pt x="315" y="47"/>
                  </a:cubicBezTo>
                  <a:cubicBezTo>
                    <a:pt x="297" y="27"/>
                    <a:pt x="273" y="14"/>
                    <a:pt x="246" y="5"/>
                  </a:cubicBezTo>
                  <a:lnTo>
                    <a:pt x="207" y="1"/>
                  </a:ln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0"/>
            <p:cNvSpPr/>
            <p:nvPr/>
          </p:nvSpPr>
          <p:spPr>
            <a:xfrm>
              <a:off x="4996825" y="4178825"/>
              <a:ext cx="10300" cy="7975"/>
            </a:xfrm>
            <a:custGeom>
              <a:avLst/>
              <a:gdLst/>
              <a:ahLst/>
              <a:cxnLst/>
              <a:rect l="l" t="t" r="r" b="b"/>
              <a:pathLst>
                <a:path w="412" h="319" extrusionOk="0">
                  <a:moveTo>
                    <a:pt x="205" y="0"/>
                  </a:moveTo>
                  <a:cubicBezTo>
                    <a:pt x="0" y="0"/>
                    <a:pt x="0" y="319"/>
                    <a:pt x="205" y="319"/>
                  </a:cubicBezTo>
                  <a:cubicBezTo>
                    <a:pt x="411" y="319"/>
                    <a:pt x="411" y="0"/>
                    <a:pt x="205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30"/>
          <p:cNvGrpSpPr/>
          <p:nvPr/>
        </p:nvGrpSpPr>
        <p:grpSpPr>
          <a:xfrm>
            <a:off x="-743825" y="1713213"/>
            <a:ext cx="7172875" cy="3869375"/>
            <a:chOff x="202750" y="921725"/>
            <a:chExt cx="7172875" cy="3869375"/>
          </a:xfrm>
        </p:grpSpPr>
        <p:sp>
          <p:nvSpPr>
            <p:cNvPr id="177" name="Google Shape;177;p30"/>
            <p:cNvSpPr/>
            <p:nvPr/>
          </p:nvSpPr>
          <p:spPr>
            <a:xfrm>
              <a:off x="202750" y="921725"/>
              <a:ext cx="7172875" cy="3869375"/>
            </a:xfrm>
            <a:custGeom>
              <a:avLst/>
              <a:gdLst/>
              <a:ahLst/>
              <a:cxnLst/>
              <a:rect l="l" t="t" r="r" b="b"/>
              <a:pathLst>
                <a:path w="286915" h="154775" extrusionOk="0">
                  <a:moveTo>
                    <a:pt x="11987" y="1"/>
                  </a:moveTo>
                  <a:cubicBezTo>
                    <a:pt x="10286" y="1"/>
                    <a:pt x="8605" y="288"/>
                    <a:pt x="7013" y="946"/>
                  </a:cubicBezTo>
                  <a:cubicBezTo>
                    <a:pt x="4719" y="1891"/>
                    <a:pt x="2688" y="3658"/>
                    <a:pt x="1852" y="5985"/>
                  </a:cubicBezTo>
                  <a:cubicBezTo>
                    <a:pt x="1" y="11146"/>
                    <a:pt x="4372" y="16301"/>
                    <a:pt x="8460" y="19946"/>
                  </a:cubicBezTo>
                  <a:cubicBezTo>
                    <a:pt x="23320" y="33206"/>
                    <a:pt x="40302" y="46479"/>
                    <a:pt x="58119" y="56281"/>
                  </a:cubicBezTo>
                  <a:cubicBezTo>
                    <a:pt x="61391" y="58080"/>
                    <a:pt x="64688" y="59752"/>
                    <a:pt x="68011" y="61307"/>
                  </a:cubicBezTo>
                  <a:cubicBezTo>
                    <a:pt x="79143" y="66475"/>
                    <a:pt x="91279" y="68930"/>
                    <a:pt x="102688" y="73494"/>
                  </a:cubicBezTo>
                  <a:cubicBezTo>
                    <a:pt x="113467" y="77807"/>
                    <a:pt x="124393" y="83212"/>
                    <a:pt x="131277" y="92558"/>
                  </a:cubicBezTo>
                  <a:cubicBezTo>
                    <a:pt x="140327" y="104834"/>
                    <a:pt x="141112" y="122195"/>
                    <a:pt x="151698" y="133173"/>
                  </a:cubicBezTo>
                  <a:cubicBezTo>
                    <a:pt x="159160" y="140912"/>
                    <a:pt x="169778" y="143663"/>
                    <a:pt x="180063" y="145270"/>
                  </a:cubicBezTo>
                  <a:cubicBezTo>
                    <a:pt x="185262" y="146080"/>
                    <a:pt x="191189" y="145926"/>
                    <a:pt x="196196" y="147545"/>
                  </a:cubicBezTo>
                  <a:cubicBezTo>
                    <a:pt x="201126" y="149139"/>
                    <a:pt x="205664" y="150714"/>
                    <a:pt x="210889" y="151646"/>
                  </a:cubicBezTo>
                  <a:cubicBezTo>
                    <a:pt x="222571" y="153732"/>
                    <a:pt x="234410" y="154775"/>
                    <a:pt x="246276" y="154775"/>
                  </a:cubicBezTo>
                  <a:cubicBezTo>
                    <a:pt x="247318" y="154775"/>
                    <a:pt x="248361" y="154767"/>
                    <a:pt x="249403" y="154751"/>
                  </a:cubicBezTo>
                  <a:cubicBezTo>
                    <a:pt x="255998" y="154648"/>
                    <a:pt x="262580" y="154224"/>
                    <a:pt x="269149" y="153478"/>
                  </a:cubicBezTo>
                  <a:cubicBezTo>
                    <a:pt x="270733" y="153295"/>
                    <a:pt x="284030" y="150559"/>
                    <a:pt x="286520" y="150559"/>
                  </a:cubicBezTo>
                  <a:cubicBezTo>
                    <a:pt x="286747" y="150559"/>
                    <a:pt x="286884" y="150581"/>
                    <a:pt x="286914" y="150631"/>
                  </a:cubicBezTo>
                  <a:cubicBezTo>
                    <a:pt x="281155" y="141336"/>
                    <a:pt x="271983" y="134510"/>
                    <a:pt x="262014" y="130024"/>
                  </a:cubicBezTo>
                  <a:cubicBezTo>
                    <a:pt x="252045" y="125538"/>
                    <a:pt x="241240" y="123217"/>
                    <a:pt x="230461" y="121392"/>
                  </a:cubicBezTo>
                  <a:cubicBezTo>
                    <a:pt x="219926" y="119605"/>
                    <a:pt x="209231" y="118242"/>
                    <a:pt x="199159" y="114681"/>
                  </a:cubicBezTo>
                  <a:cubicBezTo>
                    <a:pt x="189993" y="111442"/>
                    <a:pt x="181869" y="106293"/>
                    <a:pt x="175775" y="98670"/>
                  </a:cubicBezTo>
                  <a:cubicBezTo>
                    <a:pt x="169676" y="91047"/>
                    <a:pt x="171328" y="80178"/>
                    <a:pt x="165466" y="72311"/>
                  </a:cubicBezTo>
                  <a:cubicBezTo>
                    <a:pt x="162059" y="67735"/>
                    <a:pt x="156731" y="65048"/>
                    <a:pt x="151486" y="62798"/>
                  </a:cubicBezTo>
                  <a:cubicBezTo>
                    <a:pt x="128739" y="53041"/>
                    <a:pt x="110542" y="48992"/>
                    <a:pt x="104108" y="43348"/>
                  </a:cubicBezTo>
                  <a:cubicBezTo>
                    <a:pt x="100264" y="39980"/>
                    <a:pt x="94313" y="38354"/>
                    <a:pt x="89685" y="36407"/>
                  </a:cubicBezTo>
                  <a:cubicBezTo>
                    <a:pt x="83713" y="33887"/>
                    <a:pt x="79060" y="30738"/>
                    <a:pt x="73552" y="27479"/>
                  </a:cubicBezTo>
                  <a:cubicBezTo>
                    <a:pt x="61108" y="20119"/>
                    <a:pt x="46157" y="18422"/>
                    <a:pt x="33855" y="10741"/>
                  </a:cubicBezTo>
                  <a:cubicBezTo>
                    <a:pt x="29632" y="8106"/>
                    <a:pt x="25820" y="4809"/>
                    <a:pt x="21392" y="2527"/>
                  </a:cubicBezTo>
                  <a:cubicBezTo>
                    <a:pt x="18499" y="1030"/>
                    <a:pt x="15206" y="1"/>
                    <a:pt x="11987" y="1"/>
                  </a:cubicBezTo>
                  <a:close/>
                </a:path>
              </a:pathLst>
            </a:custGeom>
            <a:solidFill>
              <a:srgbClr val="F46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0"/>
            <p:cNvSpPr/>
            <p:nvPr/>
          </p:nvSpPr>
          <p:spPr>
            <a:xfrm>
              <a:off x="1688500" y="1911650"/>
              <a:ext cx="93700" cy="27125"/>
            </a:xfrm>
            <a:custGeom>
              <a:avLst/>
              <a:gdLst/>
              <a:ahLst/>
              <a:cxnLst/>
              <a:rect l="l" t="t" r="r" b="b"/>
              <a:pathLst>
                <a:path w="3748" h="1085" extrusionOk="0">
                  <a:moveTo>
                    <a:pt x="3314" y="1"/>
                  </a:moveTo>
                  <a:cubicBezTo>
                    <a:pt x="3298" y="1"/>
                    <a:pt x="3282" y="2"/>
                    <a:pt x="3265" y="4"/>
                  </a:cubicBezTo>
                  <a:cubicBezTo>
                    <a:pt x="2683" y="81"/>
                    <a:pt x="2099" y="120"/>
                    <a:pt x="1513" y="120"/>
                  </a:cubicBezTo>
                  <a:cubicBezTo>
                    <a:pt x="1174" y="120"/>
                    <a:pt x="834" y="107"/>
                    <a:pt x="495" y="81"/>
                  </a:cubicBezTo>
                  <a:cubicBezTo>
                    <a:pt x="489" y="81"/>
                    <a:pt x="483" y="81"/>
                    <a:pt x="477" y="81"/>
                  </a:cubicBezTo>
                  <a:cubicBezTo>
                    <a:pt x="232" y="81"/>
                    <a:pt x="0" y="325"/>
                    <a:pt x="13" y="563"/>
                  </a:cubicBezTo>
                  <a:cubicBezTo>
                    <a:pt x="19" y="827"/>
                    <a:pt x="232" y="1039"/>
                    <a:pt x="495" y="1045"/>
                  </a:cubicBezTo>
                  <a:cubicBezTo>
                    <a:pt x="834" y="1071"/>
                    <a:pt x="1174" y="1084"/>
                    <a:pt x="1513" y="1084"/>
                  </a:cubicBezTo>
                  <a:cubicBezTo>
                    <a:pt x="2099" y="1084"/>
                    <a:pt x="2683" y="1046"/>
                    <a:pt x="3265" y="968"/>
                  </a:cubicBezTo>
                  <a:cubicBezTo>
                    <a:pt x="3394" y="962"/>
                    <a:pt x="3516" y="910"/>
                    <a:pt x="3606" y="827"/>
                  </a:cubicBezTo>
                  <a:cubicBezTo>
                    <a:pt x="3696" y="737"/>
                    <a:pt x="3747" y="615"/>
                    <a:pt x="3747" y="486"/>
                  </a:cubicBezTo>
                  <a:cubicBezTo>
                    <a:pt x="3741" y="269"/>
                    <a:pt x="3560" y="1"/>
                    <a:pt x="3314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0"/>
            <p:cNvSpPr/>
            <p:nvPr/>
          </p:nvSpPr>
          <p:spPr>
            <a:xfrm>
              <a:off x="1513025" y="1985975"/>
              <a:ext cx="100125" cy="27350"/>
            </a:xfrm>
            <a:custGeom>
              <a:avLst/>
              <a:gdLst/>
              <a:ahLst/>
              <a:cxnLst/>
              <a:rect l="l" t="t" r="r" b="b"/>
              <a:pathLst>
                <a:path w="4005" h="1094" extrusionOk="0">
                  <a:moveTo>
                    <a:pt x="3531" y="0"/>
                  </a:moveTo>
                  <a:cubicBezTo>
                    <a:pt x="3524" y="0"/>
                    <a:pt x="3517" y="0"/>
                    <a:pt x="3510" y="1"/>
                  </a:cubicBezTo>
                  <a:lnTo>
                    <a:pt x="495" y="129"/>
                  </a:lnTo>
                  <a:cubicBezTo>
                    <a:pt x="245" y="142"/>
                    <a:pt x="0" y="348"/>
                    <a:pt x="13" y="611"/>
                  </a:cubicBezTo>
                  <a:cubicBezTo>
                    <a:pt x="26" y="862"/>
                    <a:pt x="215" y="1094"/>
                    <a:pt x="474" y="1094"/>
                  </a:cubicBezTo>
                  <a:cubicBezTo>
                    <a:pt x="481" y="1094"/>
                    <a:pt x="488" y="1094"/>
                    <a:pt x="495" y="1093"/>
                  </a:cubicBezTo>
                  <a:lnTo>
                    <a:pt x="3510" y="965"/>
                  </a:lnTo>
                  <a:cubicBezTo>
                    <a:pt x="3767" y="952"/>
                    <a:pt x="4005" y="746"/>
                    <a:pt x="3992" y="483"/>
                  </a:cubicBezTo>
                  <a:cubicBezTo>
                    <a:pt x="3986" y="232"/>
                    <a:pt x="3790" y="0"/>
                    <a:pt x="3531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0"/>
            <p:cNvSpPr/>
            <p:nvPr/>
          </p:nvSpPr>
          <p:spPr>
            <a:xfrm>
              <a:off x="2806725" y="2659650"/>
              <a:ext cx="74275" cy="27175"/>
            </a:xfrm>
            <a:custGeom>
              <a:avLst/>
              <a:gdLst/>
              <a:ahLst/>
              <a:cxnLst/>
              <a:rect l="l" t="t" r="r" b="b"/>
              <a:pathLst>
                <a:path w="2971" h="1087" extrusionOk="0">
                  <a:moveTo>
                    <a:pt x="483" y="0"/>
                  </a:moveTo>
                  <a:cubicBezTo>
                    <a:pt x="213" y="0"/>
                    <a:pt x="1" y="212"/>
                    <a:pt x="1" y="482"/>
                  </a:cubicBezTo>
                  <a:cubicBezTo>
                    <a:pt x="7" y="746"/>
                    <a:pt x="219" y="958"/>
                    <a:pt x="483" y="965"/>
                  </a:cubicBezTo>
                  <a:lnTo>
                    <a:pt x="2488" y="1087"/>
                  </a:lnTo>
                  <a:cubicBezTo>
                    <a:pt x="2752" y="1087"/>
                    <a:pt x="2970" y="868"/>
                    <a:pt x="2970" y="605"/>
                  </a:cubicBezTo>
                  <a:cubicBezTo>
                    <a:pt x="2964" y="341"/>
                    <a:pt x="2752" y="129"/>
                    <a:pt x="2488" y="123"/>
                  </a:cubicBezTo>
                  <a:lnTo>
                    <a:pt x="483" y="0"/>
                  </a:ln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0"/>
            <p:cNvSpPr/>
            <p:nvPr/>
          </p:nvSpPr>
          <p:spPr>
            <a:xfrm>
              <a:off x="3140000" y="2747150"/>
              <a:ext cx="61875" cy="24150"/>
            </a:xfrm>
            <a:custGeom>
              <a:avLst/>
              <a:gdLst/>
              <a:ahLst/>
              <a:cxnLst/>
              <a:rect l="l" t="t" r="r" b="b"/>
              <a:pathLst>
                <a:path w="2475" h="966" extrusionOk="0">
                  <a:moveTo>
                    <a:pt x="482" y="1"/>
                  </a:moveTo>
                  <a:cubicBezTo>
                    <a:pt x="219" y="1"/>
                    <a:pt x="0" y="220"/>
                    <a:pt x="0" y="483"/>
                  </a:cubicBezTo>
                  <a:cubicBezTo>
                    <a:pt x="0" y="753"/>
                    <a:pt x="219" y="965"/>
                    <a:pt x="482" y="965"/>
                  </a:cubicBezTo>
                  <a:lnTo>
                    <a:pt x="1993" y="965"/>
                  </a:lnTo>
                  <a:cubicBezTo>
                    <a:pt x="2256" y="965"/>
                    <a:pt x="2475" y="753"/>
                    <a:pt x="2475" y="483"/>
                  </a:cubicBezTo>
                  <a:cubicBezTo>
                    <a:pt x="2475" y="220"/>
                    <a:pt x="2256" y="1"/>
                    <a:pt x="1993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" name="Google Shape;182;p30"/>
          <p:cNvSpPr txBox="1">
            <a:spLocks noGrp="1"/>
          </p:cNvSpPr>
          <p:nvPr>
            <p:ph type="ctrTitle"/>
          </p:nvPr>
        </p:nvSpPr>
        <p:spPr>
          <a:xfrm>
            <a:off x="2844996" y="699193"/>
            <a:ext cx="4806000" cy="8410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6600" dirty="0" smtClean="0"/>
              <a:t>Спілкування</a:t>
            </a:r>
            <a:endParaRPr sz="6600" dirty="0"/>
          </a:p>
        </p:txBody>
      </p:sp>
      <p:sp>
        <p:nvSpPr>
          <p:cNvPr id="184" name="Google Shape;184;p30"/>
          <p:cNvSpPr/>
          <p:nvPr/>
        </p:nvSpPr>
        <p:spPr>
          <a:xfrm>
            <a:off x="3418873" y="1232408"/>
            <a:ext cx="955522" cy="1141792"/>
          </a:xfrm>
          <a:custGeom>
            <a:avLst/>
            <a:gdLst/>
            <a:ahLst/>
            <a:cxnLst/>
            <a:rect l="l" t="t" r="r" b="b"/>
            <a:pathLst>
              <a:path w="43515" h="49525" extrusionOk="0">
                <a:moveTo>
                  <a:pt x="26818" y="49525"/>
                </a:moveTo>
                <a:cubicBezTo>
                  <a:pt x="23091" y="44307"/>
                  <a:pt x="19649" y="38537"/>
                  <a:pt x="18328" y="32262"/>
                </a:cubicBezTo>
                <a:cubicBezTo>
                  <a:pt x="16650" y="24293"/>
                  <a:pt x="16740" y="14504"/>
                  <a:pt x="10687" y="9056"/>
                </a:cubicBezTo>
                <a:cubicBezTo>
                  <a:pt x="8092" y="6720"/>
                  <a:pt x="1219" y="5995"/>
                  <a:pt x="216" y="9339"/>
                </a:cubicBezTo>
                <a:cubicBezTo>
                  <a:pt x="-648" y="12220"/>
                  <a:pt x="3228" y="15455"/>
                  <a:pt x="6159" y="16131"/>
                </a:cubicBezTo>
                <a:cubicBezTo>
                  <a:pt x="19375" y="19181"/>
                  <a:pt x="29952" y="0"/>
                  <a:pt x="43515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85" name="Google Shape;185;p30"/>
          <p:cNvGrpSpPr/>
          <p:nvPr/>
        </p:nvGrpSpPr>
        <p:grpSpPr>
          <a:xfrm>
            <a:off x="278350" y="2030902"/>
            <a:ext cx="1751328" cy="2848361"/>
            <a:chOff x="6362575" y="3991175"/>
            <a:chExt cx="336425" cy="510075"/>
          </a:xfrm>
        </p:grpSpPr>
        <p:sp>
          <p:nvSpPr>
            <p:cNvPr id="186" name="Google Shape;186;p30"/>
            <p:cNvSpPr/>
            <p:nvPr/>
          </p:nvSpPr>
          <p:spPr>
            <a:xfrm>
              <a:off x="6545950" y="4311575"/>
              <a:ext cx="22250" cy="185825"/>
            </a:xfrm>
            <a:custGeom>
              <a:avLst/>
              <a:gdLst/>
              <a:ahLst/>
              <a:cxnLst/>
              <a:rect l="l" t="t" r="r" b="b"/>
              <a:pathLst>
                <a:path w="890" h="7433" extrusionOk="0">
                  <a:moveTo>
                    <a:pt x="729" y="1"/>
                  </a:moveTo>
                  <a:lnTo>
                    <a:pt x="729" y="1"/>
                  </a:lnTo>
                  <a:cubicBezTo>
                    <a:pt x="180" y="2414"/>
                    <a:pt x="0" y="4898"/>
                    <a:pt x="198" y="7364"/>
                  </a:cubicBezTo>
                  <a:lnTo>
                    <a:pt x="459" y="7432"/>
                  </a:lnTo>
                  <a:cubicBezTo>
                    <a:pt x="800" y="4971"/>
                    <a:pt x="890" y="2480"/>
                    <a:pt x="729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0"/>
            <p:cNvSpPr/>
            <p:nvPr/>
          </p:nvSpPr>
          <p:spPr>
            <a:xfrm>
              <a:off x="6461950" y="4313175"/>
              <a:ext cx="50100" cy="186200"/>
            </a:xfrm>
            <a:custGeom>
              <a:avLst/>
              <a:gdLst/>
              <a:ahLst/>
              <a:cxnLst/>
              <a:rect l="l" t="t" r="r" b="b"/>
              <a:pathLst>
                <a:path w="2004" h="7448" extrusionOk="0">
                  <a:moveTo>
                    <a:pt x="0" y="0"/>
                  </a:moveTo>
                  <a:lnTo>
                    <a:pt x="0" y="0"/>
                  </a:lnTo>
                  <a:cubicBezTo>
                    <a:pt x="668" y="2447"/>
                    <a:pt x="1294" y="4902"/>
                    <a:pt x="1880" y="7368"/>
                  </a:cubicBezTo>
                  <a:lnTo>
                    <a:pt x="1997" y="7448"/>
                  </a:lnTo>
                  <a:cubicBezTo>
                    <a:pt x="2003" y="5945"/>
                    <a:pt x="1836" y="4448"/>
                    <a:pt x="1496" y="2983"/>
                  </a:cubicBezTo>
                  <a:cubicBezTo>
                    <a:pt x="1239" y="1882"/>
                    <a:pt x="852" y="747"/>
                    <a:pt x="0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0"/>
            <p:cNvSpPr/>
            <p:nvPr/>
          </p:nvSpPr>
          <p:spPr>
            <a:xfrm>
              <a:off x="6576425" y="4372250"/>
              <a:ext cx="40800" cy="129000"/>
            </a:xfrm>
            <a:custGeom>
              <a:avLst/>
              <a:gdLst/>
              <a:ahLst/>
              <a:cxnLst/>
              <a:rect l="l" t="t" r="r" b="b"/>
              <a:pathLst>
                <a:path w="1632" h="5160" extrusionOk="0">
                  <a:moveTo>
                    <a:pt x="1213" y="0"/>
                  </a:moveTo>
                  <a:lnTo>
                    <a:pt x="497" y="2719"/>
                  </a:lnTo>
                  <a:cubicBezTo>
                    <a:pt x="374" y="3185"/>
                    <a:pt x="251" y="3655"/>
                    <a:pt x="224" y="4136"/>
                  </a:cubicBezTo>
                  <a:cubicBezTo>
                    <a:pt x="207" y="4492"/>
                    <a:pt x="229" y="4887"/>
                    <a:pt x="0" y="5159"/>
                  </a:cubicBezTo>
                  <a:lnTo>
                    <a:pt x="448" y="5027"/>
                  </a:lnTo>
                  <a:cubicBezTo>
                    <a:pt x="1351" y="3541"/>
                    <a:pt x="1632" y="1689"/>
                    <a:pt x="1213" y="0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0"/>
            <p:cNvSpPr/>
            <p:nvPr/>
          </p:nvSpPr>
          <p:spPr>
            <a:xfrm>
              <a:off x="6566800" y="4320550"/>
              <a:ext cx="36350" cy="180650"/>
            </a:xfrm>
            <a:custGeom>
              <a:avLst/>
              <a:gdLst/>
              <a:ahLst/>
              <a:cxnLst/>
              <a:rect l="l" t="t" r="r" b="b"/>
              <a:pathLst>
                <a:path w="1454" h="7226" extrusionOk="0">
                  <a:moveTo>
                    <a:pt x="1426" y="1"/>
                  </a:moveTo>
                  <a:cubicBezTo>
                    <a:pt x="1418" y="1"/>
                    <a:pt x="1411" y="5"/>
                    <a:pt x="1406" y="13"/>
                  </a:cubicBezTo>
                  <a:cubicBezTo>
                    <a:pt x="897" y="1164"/>
                    <a:pt x="717" y="2459"/>
                    <a:pt x="535" y="3696"/>
                  </a:cubicBezTo>
                  <a:cubicBezTo>
                    <a:pt x="440" y="4335"/>
                    <a:pt x="352" y="4976"/>
                    <a:pt x="260" y="5617"/>
                  </a:cubicBezTo>
                  <a:cubicBezTo>
                    <a:pt x="216" y="5936"/>
                    <a:pt x="170" y="6254"/>
                    <a:pt x="124" y="6575"/>
                  </a:cubicBezTo>
                  <a:cubicBezTo>
                    <a:pt x="100" y="6744"/>
                    <a:pt x="1" y="7010"/>
                    <a:pt x="78" y="7172"/>
                  </a:cubicBezTo>
                  <a:cubicBezTo>
                    <a:pt x="92" y="7207"/>
                    <a:pt x="125" y="7226"/>
                    <a:pt x="158" y="7226"/>
                  </a:cubicBezTo>
                  <a:cubicBezTo>
                    <a:pt x="182" y="7226"/>
                    <a:pt x="205" y="7216"/>
                    <a:pt x="223" y="7196"/>
                  </a:cubicBezTo>
                  <a:lnTo>
                    <a:pt x="236" y="7179"/>
                  </a:lnTo>
                  <a:cubicBezTo>
                    <a:pt x="249" y="7164"/>
                    <a:pt x="253" y="7142"/>
                    <a:pt x="245" y="7124"/>
                  </a:cubicBezTo>
                  <a:cubicBezTo>
                    <a:pt x="242" y="7117"/>
                    <a:pt x="240" y="7109"/>
                    <a:pt x="238" y="7102"/>
                  </a:cubicBezTo>
                  <a:cubicBezTo>
                    <a:pt x="232" y="7088"/>
                    <a:pt x="218" y="7079"/>
                    <a:pt x="204" y="7079"/>
                  </a:cubicBezTo>
                  <a:cubicBezTo>
                    <a:pt x="200" y="7079"/>
                    <a:pt x="196" y="7080"/>
                    <a:pt x="192" y="7081"/>
                  </a:cubicBezTo>
                  <a:lnTo>
                    <a:pt x="192" y="7081"/>
                  </a:lnTo>
                  <a:cubicBezTo>
                    <a:pt x="322" y="6988"/>
                    <a:pt x="324" y="6422"/>
                    <a:pt x="348" y="6243"/>
                  </a:cubicBezTo>
                  <a:cubicBezTo>
                    <a:pt x="387" y="5964"/>
                    <a:pt x="425" y="5685"/>
                    <a:pt x="464" y="5407"/>
                  </a:cubicBezTo>
                  <a:cubicBezTo>
                    <a:pt x="548" y="4805"/>
                    <a:pt x="629" y="4203"/>
                    <a:pt x="717" y="3601"/>
                  </a:cubicBezTo>
                  <a:cubicBezTo>
                    <a:pt x="895" y="2391"/>
                    <a:pt x="1160" y="1214"/>
                    <a:pt x="1450" y="26"/>
                  </a:cubicBezTo>
                  <a:cubicBezTo>
                    <a:pt x="1453" y="11"/>
                    <a:pt x="1440" y="1"/>
                    <a:pt x="1426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0"/>
            <p:cNvSpPr/>
            <p:nvPr/>
          </p:nvSpPr>
          <p:spPr>
            <a:xfrm>
              <a:off x="6578850" y="4324375"/>
              <a:ext cx="38150" cy="27425"/>
            </a:xfrm>
            <a:custGeom>
              <a:avLst/>
              <a:gdLst/>
              <a:ahLst/>
              <a:cxnLst/>
              <a:rect l="l" t="t" r="r" b="b"/>
              <a:pathLst>
                <a:path w="1526" h="1097" extrusionOk="0">
                  <a:moveTo>
                    <a:pt x="19" y="1"/>
                  </a:moveTo>
                  <a:cubicBezTo>
                    <a:pt x="10" y="1"/>
                    <a:pt x="1" y="8"/>
                    <a:pt x="2" y="20"/>
                  </a:cubicBezTo>
                  <a:cubicBezTo>
                    <a:pt x="33" y="310"/>
                    <a:pt x="72" y="1076"/>
                    <a:pt x="476" y="1096"/>
                  </a:cubicBezTo>
                  <a:cubicBezTo>
                    <a:pt x="484" y="1097"/>
                    <a:pt x="492" y="1097"/>
                    <a:pt x="499" y="1097"/>
                  </a:cubicBezTo>
                  <a:cubicBezTo>
                    <a:pt x="928" y="1097"/>
                    <a:pt x="1388" y="558"/>
                    <a:pt x="1504" y="194"/>
                  </a:cubicBezTo>
                  <a:cubicBezTo>
                    <a:pt x="1526" y="149"/>
                    <a:pt x="1489" y="113"/>
                    <a:pt x="1453" y="113"/>
                  </a:cubicBezTo>
                  <a:cubicBezTo>
                    <a:pt x="1435" y="113"/>
                    <a:pt x="1416" y="123"/>
                    <a:pt x="1405" y="145"/>
                  </a:cubicBezTo>
                  <a:cubicBezTo>
                    <a:pt x="1225" y="448"/>
                    <a:pt x="1047" y="716"/>
                    <a:pt x="738" y="903"/>
                  </a:cubicBezTo>
                  <a:cubicBezTo>
                    <a:pt x="665" y="947"/>
                    <a:pt x="600" y="966"/>
                    <a:pt x="542" y="966"/>
                  </a:cubicBezTo>
                  <a:cubicBezTo>
                    <a:pt x="197" y="966"/>
                    <a:pt x="81" y="294"/>
                    <a:pt x="39" y="18"/>
                  </a:cubicBezTo>
                  <a:cubicBezTo>
                    <a:pt x="37" y="6"/>
                    <a:pt x="28" y="1"/>
                    <a:pt x="19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0"/>
            <p:cNvSpPr/>
            <p:nvPr/>
          </p:nvSpPr>
          <p:spPr>
            <a:xfrm>
              <a:off x="6587625" y="4317325"/>
              <a:ext cx="7650" cy="33550"/>
            </a:xfrm>
            <a:custGeom>
              <a:avLst/>
              <a:gdLst/>
              <a:ahLst/>
              <a:cxnLst/>
              <a:rect l="l" t="t" r="r" b="b"/>
              <a:pathLst>
                <a:path w="306" h="1342" extrusionOk="0">
                  <a:moveTo>
                    <a:pt x="129" y="1"/>
                  </a:moveTo>
                  <a:cubicBezTo>
                    <a:pt x="114" y="1"/>
                    <a:pt x="98" y="10"/>
                    <a:pt x="95" y="25"/>
                  </a:cubicBezTo>
                  <a:cubicBezTo>
                    <a:pt x="0" y="401"/>
                    <a:pt x="51" y="954"/>
                    <a:pt x="202" y="1310"/>
                  </a:cubicBezTo>
                  <a:cubicBezTo>
                    <a:pt x="212" y="1332"/>
                    <a:pt x="232" y="1342"/>
                    <a:pt x="251" y="1342"/>
                  </a:cubicBezTo>
                  <a:cubicBezTo>
                    <a:pt x="279" y="1342"/>
                    <a:pt x="306" y="1321"/>
                    <a:pt x="303" y="1286"/>
                  </a:cubicBezTo>
                  <a:cubicBezTo>
                    <a:pt x="295" y="1073"/>
                    <a:pt x="213" y="867"/>
                    <a:pt x="178" y="658"/>
                  </a:cubicBezTo>
                  <a:cubicBezTo>
                    <a:pt x="143" y="449"/>
                    <a:pt x="154" y="241"/>
                    <a:pt x="156" y="28"/>
                  </a:cubicBezTo>
                  <a:cubicBezTo>
                    <a:pt x="156" y="9"/>
                    <a:pt x="143" y="1"/>
                    <a:pt x="129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0"/>
            <p:cNvSpPr/>
            <p:nvPr/>
          </p:nvSpPr>
          <p:spPr>
            <a:xfrm>
              <a:off x="6573450" y="4321200"/>
              <a:ext cx="9025" cy="7600"/>
            </a:xfrm>
            <a:custGeom>
              <a:avLst/>
              <a:gdLst/>
              <a:ahLst/>
              <a:cxnLst/>
              <a:rect l="l" t="t" r="r" b="b"/>
              <a:pathLst>
                <a:path w="361" h="304" extrusionOk="0">
                  <a:moveTo>
                    <a:pt x="165" y="0"/>
                  </a:moveTo>
                  <a:cubicBezTo>
                    <a:pt x="96" y="0"/>
                    <a:pt x="27" y="47"/>
                    <a:pt x="14" y="127"/>
                  </a:cubicBezTo>
                  <a:cubicBezTo>
                    <a:pt x="1" y="209"/>
                    <a:pt x="58" y="288"/>
                    <a:pt x="139" y="301"/>
                  </a:cubicBezTo>
                  <a:cubicBezTo>
                    <a:pt x="148" y="302"/>
                    <a:pt x="157" y="303"/>
                    <a:pt x="165" y="303"/>
                  </a:cubicBezTo>
                  <a:cubicBezTo>
                    <a:pt x="285" y="303"/>
                    <a:pt x="360" y="166"/>
                    <a:pt x="288" y="64"/>
                  </a:cubicBezTo>
                  <a:cubicBezTo>
                    <a:pt x="257" y="20"/>
                    <a:pt x="211" y="0"/>
                    <a:pt x="165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0"/>
            <p:cNvSpPr/>
            <p:nvPr/>
          </p:nvSpPr>
          <p:spPr>
            <a:xfrm>
              <a:off x="6586425" y="4313675"/>
              <a:ext cx="8200" cy="7425"/>
            </a:xfrm>
            <a:custGeom>
              <a:avLst/>
              <a:gdLst/>
              <a:ahLst/>
              <a:cxnLst/>
              <a:rect l="l" t="t" r="r" b="b"/>
              <a:pathLst>
                <a:path w="328" h="297" extrusionOk="0">
                  <a:moveTo>
                    <a:pt x="169" y="1"/>
                  </a:moveTo>
                  <a:cubicBezTo>
                    <a:pt x="78" y="1"/>
                    <a:pt x="0" y="85"/>
                    <a:pt x="22" y="182"/>
                  </a:cubicBezTo>
                  <a:cubicBezTo>
                    <a:pt x="33" y="233"/>
                    <a:pt x="72" y="275"/>
                    <a:pt x="123" y="290"/>
                  </a:cubicBezTo>
                  <a:cubicBezTo>
                    <a:pt x="138" y="295"/>
                    <a:pt x="152" y="297"/>
                    <a:pt x="166" y="297"/>
                  </a:cubicBezTo>
                  <a:cubicBezTo>
                    <a:pt x="209" y="297"/>
                    <a:pt x="246" y="275"/>
                    <a:pt x="281" y="244"/>
                  </a:cubicBezTo>
                  <a:lnTo>
                    <a:pt x="281" y="244"/>
                  </a:lnTo>
                  <a:lnTo>
                    <a:pt x="268" y="257"/>
                  </a:lnTo>
                  <a:cubicBezTo>
                    <a:pt x="307" y="229"/>
                    <a:pt x="327" y="180"/>
                    <a:pt x="323" y="132"/>
                  </a:cubicBezTo>
                  <a:cubicBezTo>
                    <a:pt x="318" y="84"/>
                    <a:pt x="290" y="42"/>
                    <a:pt x="246" y="22"/>
                  </a:cubicBezTo>
                  <a:cubicBezTo>
                    <a:pt x="239" y="20"/>
                    <a:pt x="235" y="18"/>
                    <a:pt x="228" y="13"/>
                  </a:cubicBezTo>
                  <a:cubicBezTo>
                    <a:pt x="208" y="5"/>
                    <a:pt x="188" y="1"/>
                    <a:pt x="169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0"/>
            <p:cNvSpPr/>
            <p:nvPr/>
          </p:nvSpPr>
          <p:spPr>
            <a:xfrm>
              <a:off x="6597275" y="4315250"/>
              <a:ext cx="10525" cy="8775"/>
            </a:xfrm>
            <a:custGeom>
              <a:avLst/>
              <a:gdLst/>
              <a:ahLst/>
              <a:cxnLst/>
              <a:rect l="l" t="t" r="r" b="b"/>
              <a:pathLst>
                <a:path w="421" h="351" extrusionOk="0">
                  <a:moveTo>
                    <a:pt x="228" y="1"/>
                  </a:moveTo>
                  <a:cubicBezTo>
                    <a:pt x="194" y="1"/>
                    <a:pt x="160" y="11"/>
                    <a:pt x="128" y="34"/>
                  </a:cubicBezTo>
                  <a:cubicBezTo>
                    <a:pt x="1" y="124"/>
                    <a:pt x="47" y="324"/>
                    <a:pt x="201" y="348"/>
                  </a:cubicBezTo>
                  <a:cubicBezTo>
                    <a:pt x="210" y="349"/>
                    <a:pt x="219" y="350"/>
                    <a:pt x="228" y="350"/>
                  </a:cubicBezTo>
                  <a:cubicBezTo>
                    <a:pt x="310" y="350"/>
                    <a:pt x="391" y="290"/>
                    <a:pt x="400" y="205"/>
                  </a:cubicBezTo>
                  <a:cubicBezTo>
                    <a:pt x="420" y="90"/>
                    <a:pt x="328" y="1"/>
                    <a:pt x="228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0"/>
            <p:cNvSpPr/>
            <p:nvPr/>
          </p:nvSpPr>
          <p:spPr>
            <a:xfrm>
              <a:off x="6611175" y="4323175"/>
              <a:ext cx="9750" cy="9125"/>
            </a:xfrm>
            <a:custGeom>
              <a:avLst/>
              <a:gdLst/>
              <a:ahLst/>
              <a:cxnLst/>
              <a:rect l="l" t="t" r="r" b="b"/>
              <a:pathLst>
                <a:path w="390" h="365" extrusionOk="0">
                  <a:moveTo>
                    <a:pt x="198" y="0"/>
                  </a:moveTo>
                  <a:cubicBezTo>
                    <a:pt x="113" y="0"/>
                    <a:pt x="26" y="64"/>
                    <a:pt x="16" y="152"/>
                  </a:cubicBezTo>
                  <a:cubicBezTo>
                    <a:pt x="0" y="250"/>
                    <a:pt x="66" y="343"/>
                    <a:pt x="165" y="362"/>
                  </a:cubicBezTo>
                  <a:cubicBezTo>
                    <a:pt x="174" y="364"/>
                    <a:pt x="183" y="365"/>
                    <a:pt x="192" y="365"/>
                  </a:cubicBezTo>
                  <a:cubicBezTo>
                    <a:pt x="278" y="365"/>
                    <a:pt x="364" y="301"/>
                    <a:pt x="376" y="213"/>
                  </a:cubicBezTo>
                  <a:cubicBezTo>
                    <a:pt x="389" y="114"/>
                    <a:pt x="323" y="20"/>
                    <a:pt x="224" y="2"/>
                  </a:cubicBezTo>
                  <a:cubicBezTo>
                    <a:pt x="216" y="1"/>
                    <a:pt x="207" y="0"/>
                    <a:pt x="198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0"/>
            <p:cNvSpPr/>
            <p:nvPr/>
          </p:nvSpPr>
          <p:spPr>
            <a:xfrm>
              <a:off x="6590800" y="4338275"/>
              <a:ext cx="45075" cy="14200"/>
            </a:xfrm>
            <a:custGeom>
              <a:avLst/>
              <a:gdLst/>
              <a:ahLst/>
              <a:cxnLst/>
              <a:rect l="l" t="t" r="r" b="b"/>
              <a:pathLst>
                <a:path w="1803" h="568" extrusionOk="0">
                  <a:moveTo>
                    <a:pt x="1745" y="1"/>
                  </a:moveTo>
                  <a:cubicBezTo>
                    <a:pt x="1734" y="1"/>
                    <a:pt x="1723" y="5"/>
                    <a:pt x="1714" y="15"/>
                  </a:cubicBezTo>
                  <a:cubicBezTo>
                    <a:pt x="1417" y="301"/>
                    <a:pt x="944" y="451"/>
                    <a:pt x="505" y="451"/>
                  </a:cubicBezTo>
                  <a:cubicBezTo>
                    <a:pt x="343" y="451"/>
                    <a:pt x="185" y="430"/>
                    <a:pt x="42" y="389"/>
                  </a:cubicBezTo>
                  <a:cubicBezTo>
                    <a:pt x="39" y="388"/>
                    <a:pt x="36" y="387"/>
                    <a:pt x="33" y="387"/>
                  </a:cubicBezTo>
                  <a:cubicBezTo>
                    <a:pt x="8" y="387"/>
                    <a:pt x="1" y="430"/>
                    <a:pt x="25" y="444"/>
                  </a:cubicBezTo>
                  <a:cubicBezTo>
                    <a:pt x="182" y="535"/>
                    <a:pt x="346" y="568"/>
                    <a:pt x="514" y="568"/>
                  </a:cubicBezTo>
                  <a:cubicBezTo>
                    <a:pt x="695" y="568"/>
                    <a:pt x="878" y="530"/>
                    <a:pt x="1059" y="485"/>
                  </a:cubicBezTo>
                  <a:cubicBezTo>
                    <a:pt x="1336" y="419"/>
                    <a:pt x="1672" y="354"/>
                    <a:pt x="1788" y="64"/>
                  </a:cubicBezTo>
                  <a:cubicBezTo>
                    <a:pt x="1803" y="30"/>
                    <a:pt x="1775" y="1"/>
                    <a:pt x="1745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0"/>
            <p:cNvSpPr/>
            <p:nvPr/>
          </p:nvSpPr>
          <p:spPr>
            <a:xfrm>
              <a:off x="6628600" y="4334775"/>
              <a:ext cx="12650" cy="9300"/>
            </a:xfrm>
            <a:custGeom>
              <a:avLst/>
              <a:gdLst/>
              <a:ahLst/>
              <a:cxnLst/>
              <a:rect l="l" t="t" r="r" b="b"/>
              <a:pathLst>
                <a:path w="506" h="372" extrusionOk="0">
                  <a:moveTo>
                    <a:pt x="248" y="1"/>
                  </a:moveTo>
                  <a:cubicBezTo>
                    <a:pt x="43" y="1"/>
                    <a:pt x="1" y="331"/>
                    <a:pt x="221" y="368"/>
                  </a:cubicBezTo>
                  <a:cubicBezTo>
                    <a:pt x="233" y="370"/>
                    <a:pt x="245" y="371"/>
                    <a:pt x="256" y="371"/>
                  </a:cubicBezTo>
                  <a:cubicBezTo>
                    <a:pt x="462" y="371"/>
                    <a:pt x="506" y="41"/>
                    <a:pt x="283" y="4"/>
                  </a:cubicBezTo>
                  <a:cubicBezTo>
                    <a:pt x="271" y="2"/>
                    <a:pt x="259" y="1"/>
                    <a:pt x="248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0"/>
            <p:cNvSpPr/>
            <p:nvPr/>
          </p:nvSpPr>
          <p:spPr>
            <a:xfrm>
              <a:off x="6362575" y="3991175"/>
              <a:ext cx="336425" cy="290775"/>
            </a:xfrm>
            <a:custGeom>
              <a:avLst/>
              <a:gdLst/>
              <a:ahLst/>
              <a:cxnLst/>
              <a:rect l="l" t="t" r="r" b="b"/>
              <a:pathLst>
                <a:path w="13457" h="11631" extrusionOk="0">
                  <a:moveTo>
                    <a:pt x="6784" y="0"/>
                  </a:moveTo>
                  <a:cubicBezTo>
                    <a:pt x="5458" y="0"/>
                    <a:pt x="4138" y="366"/>
                    <a:pt x="3044" y="1113"/>
                  </a:cubicBezTo>
                  <a:cubicBezTo>
                    <a:pt x="1089" y="2451"/>
                    <a:pt x="0" y="5005"/>
                    <a:pt x="536" y="7313"/>
                  </a:cubicBezTo>
                  <a:cubicBezTo>
                    <a:pt x="1067" y="9600"/>
                    <a:pt x="3252" y="11438"/>
                    <a:pt x="5597" y="11438"/>
                  </a:cubicBezTo>
                  <a:cubicBezTo>
                    <a:pt x="5616" y="11438"/>
                    <a:pt x="5636" y="11438"/>
                    <a:pt x="5655" y="11437"/>
                  </a:cubicBezTo>
                  <a:lnTo>
                    <a:pt x="4195" y="10883"/>
                  </a:lnTo>
                  <a:lnTo>
                    <a:pt x="4195" y="10883"/>
                  </a:lnTo>
                  <a:cubicBezTo>
                    <a:pt x="5361" y="11312"/>
                    <a:pt x="6627" y="11631"/>
                    <a:pt x="7847" y="11631"/>
                  </a:cubicBezTo>
                  <a:cubicBezTo>
                    <a:pt x="8803" y="11631"/>
                    <a:pt x="9731" y="11435"/>
                    <a:pt x="10562" y="10943"/>
                  </a:cubicBezTo>
                  <a:cubicBezTo>
                    <a:pt x="12793" y="9621"/>
                    <a:pt x="13456" y="6525"/>
                    <a:pt x="12665" y="4054"/>
                  </a:cubicBezTo>
                  <a:cubicBezTo>
                    <a:pt x="12358" y="3092"/>
                    <a:pt x="11857" y="2172"/>
                    <a:pt x="11102" y="1502"/>
                  </a:cubicBezTo>
                  <a:cubicBezTo>
                    <a:pt x="10720" y="1164"/>
                    <a:pt x="10278" y="894"/>
                    <a:pt x="9817" y="674"/>
                  </a:cubicBezTo>
                  <a:cubicBezTo>
                    <a:pt x="8875" y="227"/>
                    <a:pt x="7828" y="0"/>
                    <a:pt x="6784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0"/>
            <p:cNvSpPr/>
            <p:nvPr/>
          </p:nvSpPr>
          <p:spPr>
            <a:xfrm>
              <a:off x="6526450" y="4070700"/>
              <a:ext cx="15350" cy="423675"/>
            </a:xfrm>
            <a:custGeom>
              <a:avLst/>
              <a:gdLst/>
              <a:ahLst/>
              <a:cxnLst/>
              <a:rect l="l" t="t" r="r" b="b"/>
              <a:pathLst>
                <a:path w="614" h="16947" extrusionOk="0">
                  <a:moveTo>
                    <a:pt x="155" y="1"/>
                  </a:moveTo>
                  <a:cubicBezTo>
                    <a:pt x="99" y="1"/>
                    <a:pt x="44" y="39"/>
                    <a:pt x="38" y="115"/>
                  </a:cubicBezTo>
                  <a:cubicBezTo>
                    <a:pt x="1" y="656"/>
                    <a:pt x="18" y="1202"/>
                    <a:pt x="16" y="1743"/>
                  </a:cubicBezTo>
                  <a:cubicBezTo>
                    <a:pt x="12" y="2283"/>
                    <a:pt x="18" y="2828"/>
                    <a:pt x="20" y="3370"/>
                  </a:cubicBezTo>
                  <a:cubicBezTo>
                    <a:pt x="25" y="4455"/>
                    <a:pt x="42" y="5538"/>
                    <a:pt x="53" y="6623"/>
                  </a:cubicBezTo>
                  <a:cubicBezTo>
                    <a:pt x="80" y="8792"/>
                    <a:pt x="104" y="10960"/>
                    <a:pt x="130" y="13130"/>
                  </a:cubicBezTo>
                  <a:lnTo>
                    <a:pt x="152" y="14968"/>
                  </a:lnTo>
                  <a:cubicBezTo>
                    <a:pt x="154" y="15271"/>
                    <a:pt x="159" y="15572"/>
                    <a:pt x="159" y="15875"/>
                  </a:cubicBezTo>
                  <a:cubicBezTo>
                    <a:pt x="159" y="16187"/>
                    <a:pt x="143" y="16499"/>
                    <a:pt x="196" y="16806"/>
                  </a:cubicBezTo>
                  <a:cubicBezTo>
                    <a:pt x="213" y="16899"/>
                    <a:pt x="301" y="16946"/>
                    <a:pt x="388" y="16946"/>
                  </a:cubicBezTo>
                  <a:cubicBezTo>
                    <a:pt x="474" y="16946"/>
                    <a:pt x="560" y="16900"/>
                    <a:pt x="574" y="16806"/>
                  </a:cubicBezTo>
                  <a:cubicBezTo>
                    <a:pt x="613" y="16532"/>
                    <a:pt x="596" y="16259"/>
                    <a:pt x="589" y="15980"/>
                  </a:cubicBezTo>
                  <a:cubicBezTo>
                    <a:pt x="583" y="15715"/>
                    <a:pt x="576" y="15447"/>
                    <a:pt x="572" y="15181"/>
                  </a:cubicBezTo>
                  <a:lnTo>
                    <a:pt x="545" y="13554"/>
                  </a:lnTo>
                  <a:cubicBezTo>
                    <a:pt x="530" y="12469"/>
                    <a:pt x="512" y="11386"/>
                    <a:pt x="495" y="10301"/>
                  </a:cubicBezTo>
                  <a:cubicBezTo>
                    <a:pt x="462" y="8131"/>
                    <a:pt x="442" y="5964"/>
                    <a:pt x="392" y="3794"/>
                  </a:cubicBezTo>
                  <a:lnTo>
                    <a:pt x="348" y="1956"/>
                  </a:lnTo>
                  <a:cubicBezTo>
                    <a:pt x="335" y="1345"/>
                    <a:pt x="335" y="724"/>
                    <a:pt x="275" y="115"/>
                  </a:cubicBezTo>
                  <a:cubicBezTo>
                    <a:pt x="269" y="39"/>
                    <a:pt x="212" y="1"/>
                    <a:pt x="155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0"/>
            <p:cNvSpPr/>
            <p:nvPr/>
          </p:nvSpPr>
          <p:spPr>
            <a:xfrm>
              <a:off x="6452575" y="4137750"/>
              <a:ext cx="187125" cy="120825"/>
            </a:xfrm>
            <a:custGeom>
              <a:avLst/>
              <a:gdLst/>
              <a:ahLst/>
              <a:cxnLst/>
              <a:rect l="l" t="t" r="r" b="b"/>
              <a:pathLst>
                <a:path w="7485" h="4833" extrusionOk="0">
                  <a:moveTo>
                    <a:pt x="7184" y="0"/>
                  </a:moveTo>
                  <a:cubicBezTo>
                    <a:pt x="7134" y="0"/>
                    <a:pt x="7085" y="19"/>
                    <a:pt x="7045" y="62"/>
                  </a:cubicBezTo>
                  <a:cubicBezTo>
                    <a:pt x="6781" y="345"/>
                    <a:pt x="6546" y="662"/>
                    <a:pt x="6303" y="963"/>
                  </a:cubicBezTo>
                  <a:lnTo>
                    <a:pt x="5602" y="1828"/>
                  </a:lnTo>
                  <a:lnTo>
                    <a:pt x="4164" y="3600"/>
                  </a:lnTo>
                  <a:cubicBezTo>
                    <a:pt x="3959" y="3855"/>
                    <a:pt x="3764" y="4156"/>
                    <a:pt x="3485" y="4336"/>
                  </a:cubicBezTo>
                  <a:cubicBezTo>
                    <a:pt x="3408" y="4385"/>
                    <a:pt x="3314" y="4439"/>
                    <a:pt x="3217" y="4439"/>
                  </a:cubicBezTo>
                  <a:cubicBezTo>
                    <a:pt x="3207" y="4439"/>
                    <a:pt x="3197" y="4438"/>
                    <a:pt x="3186" y="4437"/>
                  </a:cubicBezTo>
                  <a:cubicBezTo>
                    <a:pt x="3044" y="4421"/>
                    <a:pt x="2971" y="4277"/>
                    <a:pt x="2901" y="4171"/>
                  </a:cubicBezTo>
                  <a:cubicBezTo>
                    <a:pt x="2484" y="3532"/>
                    <a:pt x="2064" y="2893"/>
                    <a:pt x="1645" y="2256"/>
                  </a:cubicBezTo>
                  <a:cubicBezTo>
                    <a:pt x="1170" y="1538"/>
                    <a:pt x="711" y="804"/>
                    <a:pt x="180" y="128"/>
                  </a:cubicBezTo>
                  <a:cubicBezTo>
                    <a:pt x="163" y="106"/>
                    <a:pt x="142" y="97"/>
                    <a:pt x="121" y="97"/>
                  </a:cubicBezTo>
                  <a:cubicBezTo>
                    <a:pt x="61" y="97"/>
                    <a:pt x="1" y="173"/>
                    <a:pt x="35" y="240"/>
                  </a:cubicBezTo>
                  <a:cubicBezTo>
                    <a:pt x="410" y="965"/>
                    <a:pt x="858" y="1648"/>
                    <a:pt x="1291" y="2340"/>
                  </a:cubicBezTo>
                  <a:cubicBezTo>
                    <a:pt x="1724" y="3029"/>
                    <a:pt x="2156" y="3723"/>
                    <a:pt x="2596" y="4411"/>
                  </a:cubicBezTo>
                  <a:cubicBezTo>
                    <a:pt x="2750" y="4650"/>
                    <a:pt x="2950" y="4832"/>
                    <a:pt x="3227" y="4832"/>
                  </a:cubicBezTo>
                  <a:cubicBezTo>
                    <a:pt x="3269" y="4832"/>
                    <a:pt x="3314" y="4828"/>
                    <a:pt x="3360" y="4819"/>
                  </a:cubicBezTo>
                  <a:cubicBezTo>
                    <a:pt x="3667" y="4760"/>
                    <a:pt x="3933" y="4525"/>
                    <a:pt x="4131" y="4296"/>
                  </a:cubicBezTo>
                  <a:cubicBezTo>
                    <a:pt x="4649" y="3699"/>
                    <a:pt x="5137" y="3073"/>
                    <a:pt x="5637" y="2460"/>
                  </a:cubicBezTo>
                  <a:lnTo>
                    <a:pt x="6509" y="1393"/>
                  </a:lnTo>
                  <a:cubicBezTo>
                    <a:pt x="6801" y="1039"/>
                    <a:pt x="7113" y="692"/>
                    <a:pt x="7379" y="319"/>
                  </a:cubicBezTo>
                  <a:cubicBezTo>
                    <a:pt x="7485" y="170"/>
                    <a:pt x="7334" y="0"/>
                    <a:pt x="7184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0"/>
            <p:cNvSpPr/>
            <p:nvPr/>
          </p:nvSpPr>
          <p:spPr>
            <a:xfrm>
              <a:off x="6486275" y="4094825"/>
              <a:ext cx="72825" cy="59100"/>
            </a:xfrm>
            <a:custGeom>
              <a:avLst/>
              <a:gdLst/>
              <a:ahLst/>
              <a:cxnLst/>
              <a:rect l="l" t="t" r="r" b="b"/>
              <a:pathLst>
                <a:path w="2913" h="2364" extrusionOk="0">
                  <a:moveTo>
                    <a:pt x="105" y="1"/>
                  </a:moveTo>
                  <a:cubicBezTo>
                    <a:pt x="49" y="1"/>
                    <a:pt x="0" y="57"/>
                    <a:pt x="33" y="119"/>
                  </a:cubicBezTo>
                  <a:lnTo>
                    <a:pt x="35" y="119"/>
                  </a:lnTo>
                  <a:cubicBezTo>
                    <a:pt x="64" y="172"/>
                    <a:pt x="79" y="229"/>
                    <a:pt x="110" y="281"/>
                  </a:cubicBezTo>
                  <a:cubicBezTo>
                    <a:pt x="136" y="325"/>
                    <a:pt x="169" y="365"/>
                    <a:pt x="198" y="407"/>
                  </a:cubicBezTo>
                  <a:cubicBezTo>
                    <a:pt x="257" y="501"/>
                    <a:pt x="319" y="593"/>
                    <a:pt x="384" y="681"/>
                  </a:cubicBezTo>
                  <a:cubicBezTo>
                    <a:pt x="512" y="855"/>
                    <a:pt x="641" y="1024"/>
                    <a:pt x="769" y="1197"/>
                  </a:cubicBezTo>
                  <a:cubicBezTo>
                    <a:pt x="1030" y="1546"/>
                    <a:pt x="1276" y="1909"/>
                    <a:pt x="1535" y="2260"/>
                  </a:cubicBezTo>
                  <a:cubicBezTo>
                    <a:pt x="1580" y="2319"/>
                    <a:pt x="1656" y="2363"/>
                    <a:pt x="1729" y="2363"/>
                  </a:cubicBezTo>
                  <a:cubicBezTo>
                    <a:pt x="1776" y="2363"/>
                    <a:pt x="1822" y="2345"/>
                    <a:pt x="1858" y="2302"/>
                  </a:cubicBezTo>
                  <a:lnTo>
                    <a:pt x="2418" y="1632"/>
                  </a:lnTo>
                  <a:lnTo>
                    <a:pt x="2688" y="1307"/>
                  </a:lnTo>
                  <a:cubicBezTo>
                    <a:pt x="2789" y="1184"/>
                    <a:pt x="2871" y="1092"/>
                    <a:pt x="2899" y="931"/>
                  </a:cubicBezTo>
                  <a:cubicBezTo>
                    <a:pt x="2912" y="848"/>
                    <a:pt x="2856" y="747"/>
                    <a:pt x="2768" y="747"/>
                  </a:cubicBezTo>
                  <a:cubicBezTo>
                    <a:pt x="2754" y="747"/>
                    <a:pt x="2739" y="750"/>
                    <a:pt x="2723" y="756"/>
                  </a:cubicBezTo>
                  <a:cubicBezTo>
                    <a:pt x="2581" y="808"/>
                    <a:pt x="2506" y="874"/>
                    <a:pt x="2412" y="991"/>
                  </a:cubicBezTo>
                  <a:lnTo>
                    <a:pt x="2124" y="1338"/>
                  </a:lnTo>
                  <a:lnTo>
                    <a:pt x="1719" y="1829"/>
                  </a:lnTo>
                  <a:lnTo>
                    <a:pt x="1719" y="1829"/>
                  </a:lnTo>
                  <a:cubicBezTo>
                    <a:pt x="1503" y="1550"/>
                    <a:pt x="1279" y="1278"/>
                    <a:pt x="1059" y="1004"/>
                  </a:cubicBezTo>
                  <a:cubicBezTo>
                    <a:pt x="920" y="830"/>
                    <a:pt x="780" y="657"/>
                    <a:pt x="635" y="488"/>
                  </a:cubicBezTo>
                  <a:cubicBezTo>
                    <a:pt x="569" y="409"/>
                    <a:pt x="501" y="334"/>
                    <a:pt x="428" y="259"/>
                  </a:cubicBezTo>
                  <a:cubicBezTo>
                    <a:pt x="391" y="224"/>
                    <a:pt x="358" y="185"/>
                    <a:pt x="321" y="150"/>
                  </a:cubicBezTo>
                  <a:cubicBezTo>
                    <a:pt x="270" y="99"/>
                    <a:pt x="213" y="66"/>
                    <a:pt x="160" y="22"/>
                  </a:cubicBezTo>
                  <a:cubicBezTo>
                    <a:pt x="143" y="7"/>
                    <a:pt x="123" y="1"/>
                    <a:pt x="105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0"/>
            <p:cNvSpPr/>
            <p:nvPr/>
          </p:nvSpPr>
          <p:spPr>
            <a:xfrm>
              <a:off x="6405000" y="4072900"/>
              <a:ext cx="11450" cy="8925"/>
            </a:xfrm>
            <a:custGeom>
              <a:avLst/>
              <a:gdLst/>
              <a:ahLst/>
              <a:cxnLst/>
              <a:rect l="l" t="t" r="r" b="b"/>
              <a:pathLst>
                <a:path w="458" h="357" extrusionOk="0">
                  <a:moveTo>
                    <a:pt x="229" y="1"/>
                  </a:moveTo>
                  <a:cubicBezTo>
                    <a:pt x="1" y="1"/>
                    <a:pt x="1" y="357"/>
                    <a:pt x="229" y="357"/>
                  </a:cubicBezTo>
                  <a:cubicBezTo>
                    <a:pt x="458" y="357"/>
                    <a:pt x="458" y="1"/>
                    <a:pt x="229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0"/>
            <p:cNvSpPr/>
            <p:nvPr/>
          </p:nvSpPr>
          <p:spPr>
            <a:xfrm>
              <a:off x="6430475" y="4054800"/>
              <a:ext cx="10850" cy="8375"/>
            </a:xfrm>
            <a:custGeom>
              <a:avLst/>
              <a:gdLst/>
              <a:ahLst/>
              <a:cxnLst/>
              <a:rect l="l" t="t" r="r" b="b"/>
              <a:pathLst>
                <a:path w="434" h="335" extrusionOk="0">
                  <a:moveTo>
                    <a:pt x="218" y="0"/>
                  </a:moveTo>
                  <a:cubicBezTo>
                    <a:pt x="1" y="0"/>
                    <a:pt x="1" y="334"/>
                    <a:pt x="218" y="334"/>
                  </a:cubicBezTo>
                  <a:cubicBezTo>
                    <a:pt x="433" y="334"/>
                    <a:pt x="433" y="0"/>
                    <a:pt x="218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0"/>
            <p:cNvSpPr/>
            <p:nvPr/>
          </p:nvSpPr>
          <p:spPr>
            <a:xfrm>
              <a:off x="6434225" y="4081575"/>
              <a:ext cx="10500" cy="8150"/>
            </a:xfrm>
            <a:custGeom>
              <a:avLst/>
              <a:gdLst/>
              <a:ahLst/>
              <a:cxnLst/>
              <a:rect l="l" t="t" r="r" b="b"/>
              <a:pathLst>
                <a:path w="420" h="326" extrusionOk="0">
                  <a:moveTo>
                    <a:pt x="211" y="1"/>
                  </a:moveTo>
                  <a:cubicBezTo>
                    <a:pt x="0" y="1"/>
                    <a:pt x="0" y="326"/>
                    <a:pt x="211" y="326"/>
                  </a:cubicBezTo>
                  <a:cubicBezTo>
                    <a:pt x="420" y="326"/>
                    <a:pt x="420" y="1"/>
                    <a:pt x="211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05;p30"/>
          <p:cNvGrpSpPr/>
          <p:nvPr/>
        </p:nvGrpSpPr>
        <p:grpSpPr>
          <a:xfrm>
            <a:off x="3603976" y="2381637"/>
            <a:ext cx="2087404" cy="2532557"/>
            <a:chOff x="6969975" y="1129950"/>
            <a:chExt cx="409600" cy="496950"/>
          </a:xfrm>
        </p:grpSpPr>
        <p:sp>
          <p:nvSpPr>
            <p:cNvPr id="206" name="Google Shape;206;p30"/>
            <p:cNvSpPr/>
            <p:nvPr/>
          </p:nvSpPr>
          <p:spPr>
            <a:xfrm>
              <a:off x="7246075" y="1228500"/>
              <a:ext cx="118450" cy="63525"/>
            </a:xfrm>
            <a:custGeom>
              <a:avLst/>
              <a:gdLst/>
              <a:ahLst/>
              <a:cxnLst/>
              <a:rect l="l" t="t" r="r" b="b"/>
              <a:pathLst>
                <a:path w="4738" h="2541" extrusionOk="0">
                  <a:moveTo>
                    <a:pt x="392" y="1"/>
                  </a:moveTo>
                  <a:cubicBezTo>
                    <a:pt x="392" y="1"/>
                    <a:pt x="1" y="60"/>
                    <a:pt x="10" y="238"/>
                  </a:cubicBezTo>
                  <a:cubicBezTo>
                    <a:pt x="18" y="413"/>
                    <a:pt x="65" y="826"/>
                    <a:pt x="65" y="826"/>
                  </a:cubicBezTo>
                  <a:cubicBezTo>
                    <a:pt x="65" y="826"/>
                    <a:pt x="65" y="826"/>
                    <a:pt x="65" y="826"/>
                  </a:cubicBezTo>
                  <a:cubicBezTo>
                    <a:pt x="77" y="826"/>
                    <a:pt x="149" y="2283"/>
                    <a:pt x="2127" y="2524"/>
                  </a:cubicBezTo>
                  <a:cubicBezTo>
                    <a:pt x="2219" y="2535"/>
                    <a:pt x="2308" y="2540"/>
                    <a:pt x="2394" y="2540"/>
                  </a:cubicBezTo>
                  <a:cubicBezTo>
                    <a:pt x="4178" y="2540"/>
                    <a:pt x="4738" y="266"/>
                    <a:pt x="4738" y="266"/>
                  </a:cubicBezTo>
                  <a:cubicBezTo>
                    <a:pt x="4738" y="266"/>
                    <a:pt x="4663" y="147"/>
                    <a:pt x="4603" y="147"/>
                  </a:cubicBezTo>
                  <a:cubicBezTo>
                    <a:pt x="4583" y="147"/>
                    <a:pt x="4565" y="160"/>
                    <a:pt x="4551" y="196"/>
                  </a:cubicBezTo>
                  <a:cubicBezTo>
                    <a:pt x="3974" y="1211"/>
                    <a:pt x="3173" y="1624"/>
                    <a:pt x="2506" y="1624"/>
                  </a:cubicBezTo>
                  <a:cubicBezTo>
                    <a:pt x="2013" y="1624"/>
                    <a:pt x="1593" y="1398"/>
                    <a:pt x="1391" y="1022"/>
                  </a:cubicBezTo>
                  <a:cubicBezTo>
                    <a:pt x="914" y="135"/>
                    <a:pt x="765" y="115"/>
                    <a:pt x="392" y="1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0"/>
            <p:cNvSpPr/>
            <p:nvPr/>
          </p:nvSpPr>
          <p:spPr>
            <a:xfrm>
              <a:off x="7355675" y="1215375"/>
              <a:ext cx="23900" cy="26625"/>
            </a:xfrm>
            <a:custGeom>
              <a:avLst/>
              <a:gdLst/>
              <a:ahLst/>
              <a:cxnLst/>
              <a:rect l="l" t="t" r="r" b="b"/>
              <a:pathLst>
                <a:path w="956" h="1065" extrusionOk="0">
                  <a:moveTo>
                    <a:pt x="817" y="1"/>
                  </a:moveTo>
                  <a:lnTo>
                    <a:pt x="817" y="1"/>
                  </a:lnTo>
                  <a:cubicBezTo>
                    <a:pt x="631" y="91"/>
                    <a:pt x="495" y="253"/>
                    <a:pt x="363" y="411"/>
                  </a:cubicBezTo>
                  <a:cubicBezTo>
                    <a:pt x="442" y="291"/>
                    <a:pt x="611" y="60"/>
                    <a:pt x="574" y="31"/>
                  </a:cubicBezTo>
                  <a:cubicBezTo>
                    <a:pt x="572" y="30"/>
                    <a:pt x="570" y="30"/>
                    <a:pt x="568" y="30"/>
                  </a:cubicBezTo>
                  <a:cubicBezTo>
                    <a:pt x="515" y="30"/>
                    <a:pt x="282" y="342"/>
                    <a:pt x="192" y="521"/>
                  </a:cubicBezTo>
                  <a:cubicBezTo>
                    <a:pt x="187" y="400"/>
                    <a:pt x="132" y="194"/>
                    <a:pt x="69" y="192"/>
                  </a:cubicBezTo>
                  <a:cubicBezTo>
                    <a:pt x="68" y="192"/>
                    <a:pt x="68" y="192"/>
                    <a:pt x="68" y="192"/>
                  </a:cubicBezTo>
                  <a:cubicBezTo>
                    <a:pt x="3" y="192"/>
                    <a:pt x="1" y="414"/>
                    <a:pt x="27" y="530"/>
                  </a:cubicBezTo>
                  <a:cubicBezTo>
                    <a:pt x="51" y="644"/>
                    <a:pt x="86" y="769"/>
                    <a:pt x="36" y="877"/>
                  </a:cubicBezTo>
                  <a:cubicBezTo>
                    <a:pt x="38" y="927"/>
                    <a:pt x="55" y="978"/>
                    <a:pt x="86" y="1020"/>
                  </a:cubicBezTo>
                  <a:cubicBezTo>
                    <a:pt x="113" y="1049"/>
                    <a:pt x="153" y="1064"/>
                    <a:pt x="194" y="1064"/>
                  </a:cubicBezTo>
                  <a:cubicBezTo>
                    <a:pt x="199" y="1064"/>
                    <a:pt x="204" y="1064"/>
                    <a:pt x="209" y="1064"/>
                  </a:cubicBezTo>
                  <a:cubicBezTo>
                    <a:pt x="374" y="1044"/>
                    <a:pt x="484" y="886"/>
                    <a:pt x="622" y="789"/>
                  </a:cubicBezTo>
                  <a:cubicBezTo>
                    <a:pt x="736" y="712"/>
                    <a:pt x="956" y="587"/>
                    <a:pt x="938" y="534"/>
                  </a:cubicBezTo>
                  <a:cubicBezTo>
                    <a:pt x="934" y="523"/>
                    <a:pt x="920" y="518"/>
                    <a:pt x="900" y="518"/>
                  </a:cubicBezTo>
                  <a:cubicBezTo>
                    <a:pt x="828" y="518"/>
                    <a:pt x="675" y="581"/>
                    <a:pt x="589" y="622"/>
                  </a:cubicBezTo>
                  <a:lnTo>
                    <a:pt x="793" y="431"/>
                  </a:lnTo>
                  <a:cubicBezTo>
                    <a:pt x="848" y="376"/>
                    <a:pt x="956" y="282"/>
                    <a:pt x="932" y="247"/>
                  </a:cubicBezTo>
                  <a:cubicBezTo>
                    <a:pt x="929" y="242"/>
                    <a:pt x="922" y="240"/>
                    <a:pt x="914" y="240"/>
                  </a:cubicBezTo>
                  <a:cubicBezTo>
                    <a:pt x="851" y="240"/>
                    <a:pt x="655" y="354"/>
                    <a:pt x="558" y="431"/>
                  </a:cubicBezTo>
                  <a:lnTo>
                    <a:pt x="806" y="71"/>
                  </a:lnTo>
                  <a:cubicBezTo>
                    <a:pt x="820" y="49"/>
                    <a:pt x="835" y="18"/>
                    <a:pt x="817" y="1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0"/>
            <p:cNvSpPr/>
            <p:nvPr/>
          </p:nvSpPr>
          <p:spPr>
            <a:xfrm>
              <a:off x="7303400" y="1268650"/>
              <a:ext cx="8325" cy="40825"/>
            </a:xfrm>
            <a:custGeom>
              <a:avLst/>
              <a:gdLst/>
              <a:ahLst/>
              <a:cxnLst/>
              <a:rect l="l" t="t" r="r" b="b"/>
              <a:pathLst>
                <a:path w="333" h="1633" extrusionOk="0">
                  <a:moveTo>
                    <a:pt x="267" y="1"/>
                  </a:moveTo>
                  <a:cubicBezTo>
                    <a:pt x="260" y="1"/>
                    <a:pt x="253" y="4"/>
                    <a:pt x="249" y="13"/>
                  </a:cubicBezTo>
                  <a:cubicBezTo>
                    <a:pt x="141" y="264"/>
                    <a:pt x="117" y="547"/>
                    <a:pt x="75" y="815"/>
                  </a:cubicBezTo>
                  <a:cubicBezTo>
                    <a:pt x="36" y="1083"/>
                    <a:pt x="1" y="1342"/>
                    <a:pt x="16" y="1614"/>
                  </a:cubicBezTo>
                  <a:cubicBezTo>
                    <a:pt x="16" y="1625"/>
                    <a:pt x="27" y="1632"/>
                    <a:pt x="36" y="1632"/>
                  </a:cubicBezTo>
                  <a:cubicBezTo>
                    <a:pt x="44" y="1632"/>
                    <a:pt x="51" y="1628"/>
                    <a:pt x="53" y="1619"/>
                  </a:cubicBezTo>
                  <a:cubicBezTo>
                    <a:pt x="150" y="1122"/>
                    <a:pt x="332" y="531"/>
                    <a:pt x="295" y="26"/>
                  </a:cubicBezTo>
                  <a:cubicBezTo>
                    <a:pt x="294" y="12"/>
                    <a:pt x="280" y="1"/>
                    <a:pt x="267" y="1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0"/>
            <p:cNvSpPr/>
            <p:nvPr/>
          </p:nvSpPr>
          <p:spPr>
            <a:xfrm>
              <a:off x="7310350" y="1268425"/>
              <a:ext cx="8450" cy="42825"/>
            </a:xfrm>
            <a:custGeom>
              <a:avLst/>
              <a:gdLst/>
              <a:ahLst/>
              <a:cxnLst/>
              <a:rect l="l" t="t" r="r" b="b"/>
              <a:pathLst>
                <a:path w="338" h="1713" extrusionOk="0">
                  <a:moveTo>
                    <a:pt x="63" y="1"/>
                  </a:moveTo>
                  <a:cubicBezTo>
                    <a:pt x="32" y="1"/>
                    <a:pt x="0" y="22"/>
                    <a:pt x="2" y="59"/>
                  </a:cubicBezTo>
                  <a:cubicBezTo>
                    <a:pt x="28" y="600"/>
                    <a:pt x="96" y="1138"/>
                    <a:pt x="208" y="1667"/>
                  </a:cubicBezTo>
                  <a:cubicBezTo>
                    <a:pt x="215" y="1698"/>
                    <a:pt x="241" y="1713"/>
                    <a:pt x="269" y="1713"/>
                  </a:cubicBezTo>
                  <a:cubicBezTo>
                    <a:pt x="303" y="1713"/>
                    <a:pt x="338" y="1690"/>
                    <a:pt x="335" y="1650"/>
                  </a:cubicBezTo>
                  <a:cubicBezTo>
                    <a:pt x="307" y="1109"/>
                    <a:pt x="234" y="571"/>
                    <a:pt x="118" y="44"/>
                  </a:cubicBezTo>
                  <a:cubicBezTo>
                    <a:pt x="112" y="15"/>
                    <a:pt x="88" y="1"/>
                    <a:pt x="63" y="1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0"/>
            <p:cNvSpPr/>
            <p:nvPr/>
          </p:nvSpPr>
          <p:spPr>
            <a:xfrm>
              <a:off x="7297375" y="1308050"/>
              <a:ext cx="29925" cy="57100"/>
            </a:xfrm>
            <a:custGeom>
              <a:avLst/>
              <a:gdLst/>
              <a:ahLst/>
              <a:cxnLst/>
              <a:rect l="l" t="t" r="r" b="b"/>
              <a:pathLst>
                <a:path w="1197" h="2284" extrusionOk="0">
                  <a:moveTo>
                    <a:pt x="0" y="1"/>
                  </a:moveTo>
                  <a:lnTo>
                    <a:pt x="84" y="12"/>
                  </a:lnTo>
                  <a:lnTo>
                    <a:pt x="81" y="1802"/>
                  </a:lnTo>
                  <a:cubicBezTo>
                    <a:pt x="79" y="1922"/>
                    <a:pt x="86" y="2041"/>
                    <a:pt x="99" y="2162"/>
                  </a:cubicBezTo>
                  <a:cubicBezTo>
                    <a:pt x="99" y="2195"/>
                    <a:pt x="114" y="2230"/>
                    <a:pt x="136" y="2254"/>
                  </a:cubicBezTo>
                  <a:cubicBezTo>
                    <a:pt x="164" y="2274"/>
                    <a:pt x="195" y="2283"/>
                    <a:pt x="228" y="2283"/>
                  </a:cubicBezTo>
                  <a:cubicBezTo>
                    <a:pt x="232" y="2283"/>
                    <a:pt x="236" y="2283"/>
                    <a:pt x="239" y="2283"/>
                  </a:cubicBezTo>
                  <a:cubicBezTo>
                    <a:pt x="254" y="2283"/>
                    <a:pt x="268" y="2283"/>
                    <a:pt x="282" y="2283"/>
                  </a:cubicBezTo>
                  <a:cubicBezTo>
                    <a:pt x="483" y="2283"/>
                    <a:pt x="684" y="2254"/>
                    <a:pt x="876" y="2195"/>
                  </a:cubicBezTo>
                  <a:cubicBezTo>
                    <a:pt x="988" y="2162"/>
                    <a:pt x="1107" y="2109"/>
                    <a:pt x="1160" y="2006"/>
                  </a:cubicBezTo>
                  <a:cubicBezTo>
                    <a:pt x="1197" y="1931"/>
                    <a:pt x="1195" y="1843"/>
                    <a:pt x="1190" y="1762"/>
                  </a:cubicBezTo>
                  <a:cubicBezTo>
                    <a:pt x="1166" y="1189"/>
                    <a:pt x="1140" y="618"/>
                    <a:pt x="1114" y="4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0"/>
            <p:cNvSpPr/>
            <p:nvPr/>
          </p:nvSpPr>
          <p:spPr>
            <a:xfrm>
              <a:off x="7103225" y="1228075"/>
              <a:ext cx="115825" cy="63450"/>
            </a:xfrm>
            <a:custGeom>
              <a:avLst/>
              <a:gdLst/>
              <a:ahLst/>
              <a:cxnLst/>
              <a:rect l="l" t="t" r="r" b="b"/>
              <a:pathLst>
                <a:path w="4633" h="2538" extrusionOk="0">
                  <a:moveTo>
                    <a:pt x="4243" y="0"/>
                  </a:moveTo>
                  <a:cubicBezTo>
                    <a:pt x="3870" y="114"/>
                    <a:pt x="3721" y="134"/>
                    <a:pt x="3244" y="1019"/>
                  </a:cubicBezTo>
                  <a:cubicBezTo>
                    <a:pt x="2981" y="1510"/>
                    <a:pt x="2661" y="1775"/>
                    <a:pt x="2278" y="1775"/>
                  </a:cubicBezTo>
                  <a:cubicBezTo>
                    <a:pt x="1968" y="1775"/>
                    <a:pt x="1617" y="1601"/>
                    <a:pt x="1222" y="1234"/>
                  </a:cubicBezTo>
                  <a:cubicBezTo>
                    <a:pt x="600" y="659"/>
                    <a:pt x="293" y="380"/>
                    <a:pt x="163" y="266"/>
                  </a:cubicBezTo>
                  <a:cubicBezTo>
                    <a:pt x="104" y="371"/>
                    <a:pt x="51" y="479"/>
                    <a:pt x="0" y="589"/>
                  </a:cubicBezTo>
                  <a:cubicBezTo>
                    <a:pt x="232" y="1216"/>
                    <a:pt x="878" y="2538"/>
                    <a:pt x="2238" y="2538"/>
                  </a:cubicBezTo>
                  <a:cubicBezTo>
                    <a:pt x="2325" y="2538"/>
                    <a:pt x="2415" y="2533"/>
                    <a:pt x="2508" y="2521"/>
                  </a:cubicBezTo>
                  <a:cubicBezTo>
                    <a:pt x="4486" y="2282"/>
                    <a:pt x="4558" y="823"/>
                    <a:pt x="4570" y="823"/>
                  </a:cubicBezTo>
                  <a:cubicBezTo>
                    <a:pt x="4570" y="823"/>
                    <a:pt x="4571" y="823"/>
                    <a:pt x="4571" y="824"/>
                  </a:cubicBezTo>
                  <a:cubicBezTo>
                    <a:pt x="4571" y="824"/>
                    <a:pt x="4617" y="413"/>
                    <a:pt x="4626" y="235"/>
                  </a:cubicBezTo>
                  <a:cubicBezTo>
                    <a:pt x="4632" y="59"/>
                    <a:pt x="4243" y="0"/>
                    <a:pt x="4243" y="0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0"/>
            <p:cNvSpPr/>
            <p:nvPr/>
          </p:nvSpPr>
          <p:spPr>
            <a:xfrm>
              <a:off x="7110350" y="1521150"/>
              <a:ext cx="26500" cy="97950"/>
            </a:xfrm>
            <a:custGeom>
              <a:avLst/>
              <a:gdLst/>
              <a:ahLst/>
              <a:cxnLst/>
              <a:rect l="l" t="t" r="r" b="b"/>
              <a:pathLst>
                <a:path w="1060" h="3918" extrusionOk="0">
                  <a:moveTo>
                    <a:pt x="157" y="0"/>
                  </a:moveTo>
                  <a:cubicBezTo>
                    <a:pt x="98" y="1070"/>
                    <a:pt x="51" y="2139"/>
                    <a:pt x="19" y="3209"/>
                  </a:cubicBezTo>
                  <a:cubicBezTo>
                    <a:pt x="12" y="3382"/>
                    <a:pt x="8" y="3553"/>
                    <a:pt x="3" y="3725"/>
                  </a:cubicBezTo>
                  <a:cubicBezTo>
                    <a:pt x="3" y="3747"/>
                    <a:pt x="1" y="3767"/>
                    <a:pt x="1" y="3788"/>
                  </a:cubicBezTo>
                  <a:cubicBezTo>
                    <a:pt x="1" y="3821"/>
                    <a:pt x="1" y="3859"/>
                    <a:pt x="21" y="3881"/>
                  </a:cubicBezTo>
                  <a:cubicBezTo>
                    <a:pt x="38" y="3897"/>
                    <a:pt x="63" y="3905"/>
                    <a:pt x="87" y="3905"/>
                  </a:cubicBezTo>
                  <a:cubicBezTo>
                    <a:pt x="90" y="3905"/>
                    <a:pt x="93" y="3905"/>
                    <a:pt x="95" y="3905"/>
                  </a:cubicBezTo>
                  <a:lnTo>
                    <a:pt x="418" y="3916"/>
                  </a:lnTo>
                  <a:cubicBezTo>
                    <a:pt x="432" y="3917"/>
                    <a:pt x="445" y="3917"/>
                    <a:pt x="459" y="3917"/>
                  </a:cubicBezTo>
                  <a:cubicBezTo>
                    <a:pt x="489" y="3917"/>
                    <a:pt x="520" y="3913"/>
                    <a:pt x="550" y="3892"/>
                  </a:cubicBezTo>
                  <a:cubicBezTo>
                    <a:pt x="592" y="3861"/>
                    <a:pt x="611" y="3808"/>
                    <a:pt x="620" y="3753"/>
                  </a:cubicBezTo>
                  <a:cubicBezTo>
                    <a:pt x="627" y="3723"/>
                    <a:pt x="631" y="3692"/>
                    <a:pt x="633" y="3659"/>
                  </a:cubicBezTo>
                  <a:cubicBezTo>
                    <a:pt x="642" y="3514"/>
                    <a:pt x="653" y="3369"/>
                    <a:pt x="666" y="3226"/>
                  </a:cubicBezTo>
                  <a:cubicBezTo>
                    <a:pt x="743" y="2304"/>
                    <a:pt x="873" y="1386"/>
                    <a:pt x="1060" y="479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0"/>
            <p:cNvSpPr/>
            <p:nvPr/>
          </p:nvSpPr>
          <p:spPr>
            <a:xfrm>
              <a:off x="7141325" y="1512400"/>
              <a:ext cx="32200" cy="108025"/>
            </a:xfrm>
            <a:custGeom>
              <a:avLst/>
              <a:gdLst/>
              <a:ahLst/>
              <a:cxnLst/>
              <a:rect l="l" t="t" r="r" b="b"/>
              <a:pathLst>
                <a:path w="1288" h="4321" extrusionOk="0">
                  <a:moveTo>
                    <a:pt x="1009" y="1"/>
                  </a:moveTo>
                  <a:lnTo>
                    <a:pt x="1" y="293"/>
                  </a:lnTo>
                  <a:cubicBezTo>
                    <a:pt x="242" y="1411"/>
                    <a:pt x="460" y="2537"/>
                    <a:pt x="653" y="3669"/>
                  </a:cubicBezTo>
                  <a:cubicBezTo>
                    <a:pt x="677" y="3811"/>
                    <a:pt x="701" y="3954"/>
                    <a:pt x="725" y="4097"/>
                  </a:cubicBezTo>
                  <a:cubicBezTo>
                    <a:pt x="739" y="4171"/>
                    <a:pt x="752" y="4246"/>
                    <a:pt x="763" y="4321"/>
                  </a:cubicBezTo>
                  <a:lnTo>
                    <a:pt x="1204" y="4218"/>
                  </a:lnTo>
                  <a:cubicBezTo>
                    <a:pt x="1233" y="4213"/>
                    <a:pt x="1257" y="4200"/>
                    <a:pt x="1272" y="4178"/>
                  </a:cubicBezTo>
                  <a:cubicBezTo>
                    <a:pt x="1283" y="4154"/>
                    <a:pt x="1288" y="4125"/>
                    <a:pt x="1283" y="4097"/>
                  </a:cubicBezTo>
                  <a:lnTo>
                    <a:pt x="1283" y="4095"/>
                  </a:lnTo>
                  <a:cubicBezTo>
                    <a:pt x="1277" y="3956"/>
                    <a:pt x="1270" y="3818"/>
                    <a:pt x="1263" y="3677"/>
                  </a:cubicBezTo>
                  <a:cubicBezTo>
                    <a:pt x="1200" y="2450"/>
                    <a:pt x="1116" y="1224"/>
                    <a:pt x="1009" y="1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0"/>
            <p:cNvSpPr/>
            <p:nvPr/>
          </p:nvSpPr>
          <p:spPr>
            <a:xfrm>
              <a:off x="7121950" y="1167275"/>
              <a:ext cx="45150" cy="169750"/>
            </a:xfrm>
            <a:custGeom>
              <a:avLst/>
              <a:gdLst/>
              <a:ahLst/>
              <a:cxnLst/>
              <a:rect l="l" t="t" r="r" b="b"/>
              <a:pathLst>
                <a:path w="1806" h="6790" extrusionOk="0">
                  <a:moveTo>
                    <a:pt x="1134" y="1"/>
                  </a:moveTo>
                  <a:lnTo>
                    <a:pt x="0" y="5744"/>
                  </a:lnTo>
                  <a:cubicBezTo>
                    <a:pt x="71" y="6141"/>
                    <a:pt x="292" y="6537"/>
                    <a:pt x="659" y="6710"/>
                  </a:cubicBezTo>
                  <a:cubicBezTo>
                    <a:pt x="771" y="6763"/>
                    <a:pt x="896" y="6789"/>
                    <a:pt x="1021" y="6789"/>
                  </a:cubicBezTo>
                  <a:cubicBezTo>
                    <a:pt x="1304" y="6789"/>
                    <a:pt x="1587" y="6656"/>
                    <a:pt x="1709" y="6403"/>
                  </a:cubicBezTo>
                  <a:cubicBezTo>
                    <a:pt x="1784" y="6245"/>
                    <a:pt x="1792" y="6064"/>
                    <a:pt x="1795" y="5891"/>
                  </a:cubicBezTo>
                  <a:cubicBezTo>
                    <a:pt x="1806" y="5322"/>
                    <a:pt x="1770" y="4753"/>
                    <a:pt x="1687" y="4191"/>
                  </a:cubicBezTo>
                  <a:cubicBezTo>
                    <a:pt x="1485" y="2792"/>
                    <a:pt x="997" y="1409"/>
                    <a:pt x="1134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0"/>
            <p:cNvSpPr/>
            <p:nvPr/>
          </p:nvSpPr>
          <p:spPr>
            <a:xfrm>
              <a:off x="7110425" y="1601300"/>
              <a:ext cx="16600" cy="13700"/>
            </a:xfrm>
            <a:custGeom>
              <a:avLst/>
              <a:gdLst/>
              <a:ahLst/>
              <a:cxnLst/>
              <a:rect l="l" t="t" r="r" b="b"/>
              <a:pathLst>
                <a:path w="664" h="548" extrusionOk="0">
                  <a:moveTo>
                    <a:pt x="16" y="1"/>
                  </a:moveTo>
                  <a:cubicBezTo>
                    <a:pt x="13" y="42"/>
                    <a:pt x="13" y="80"/>
                    <a:pt x="11" y="123"/>
                  </a:cubicBezTo>
                  <a:cubicBezTo>
                    <a:pt x="9" y="167"/>
                    <a:pt x="7" y="207"/>
                    <a:pt x="7" y="249"/>
                  </a:cubicBezTo>
                  <a:cubicBezTo>
                    <a:pt x="5" y="339"/>
                    <a:pt x="2" y="427"/>
                    <a:pt x="0" y="517"/>
                  </a:cubicBezTo>
                  <a:cubicBezTo>
                    <a:pt x="141" y="523"/>
                    <a:pt x="406" y="536"/>
                    <a:pt x="617" y="547"/>
                  </a:cubicBezTo>
                  <a:cubicBezTo>
                    <a:pt x="624" y="517"/>
                    <a:pt x="628" y="484"/>
                    <a:pt x="628" y="453"/>
                  </a:cubicBezTo>
                  <a:cubicBezTo>
                    <a:pt x="633" y="398"/>
                    <a:pt x="639" y="339"/>
                    <a:pt x="641" y="288"/>
                  </a:cubicBezTo>
                  <a:cubicBezTo>
                    <a:pt x="644" y="235"/>
                    <a:pt x="648" y="185"/>
                    <a:pt x="652" y="134"/>
                  </a:cubicBezTo>
                  <a:cubicBezTo>
                    <a:pt x="655" y="97"/>
                    <a:pt x="659" y="58"/>
                    <a:pt x="663" y="20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0"/>
            <p:cNvSpPr/>
            <p:nvPr/>
          </p:nvSpPr>
          <p:spPr>
            <a:xfrm>
              <a:off x="7157625" y="1604100"/>
              <a:ext cx="15800" cy="10725"/>
            </a:xfrm>
            <a:custGeom>
              <a:avLst/>
              <a:gdLst/>
              <a:ahLst/>
              <a:cxnLst/>
              <a:rect l="l" t="t" r="r" b="b"/>
              <a:pathLst>
                <a:path w="632" h="429" extrusionOk="0">
                  <a:moveTo>
                    <a:pt x="1" y="1"/>
                  </a:moveTo>
                  <a:cubicBezTo>
                    <a:pt x="5" y="25"/>
                    <a:pt x="10" y="47"/>
                    <a:pt x="14" y="71"/>
                  </a:cubicBezTo>
                  <a:cubicBezTo>
                    <a:pt x="23" y="123"/>
                    <a:pt x="32" y="176"/>
                    <a:pt x="40" y="231"/>
                  </a:cubicBezTo>
                  <a:cubicBezTo>
                    <a:pt x="51" y="297"/>
                    <a:pt x="62" y="363"/>
                    <a:pt x="76" y="429"/>
                  </a:cubicBezTo>
                  <a:lnTo>
                    <a:pt x="631" y="429"/>
                  </a:lnTo>
                  <a:lnTo>
                    <a:pt x="631" y="427"/>
                  </a:lnTo>
                  <a:cubicBezTo>
                    <a:pt x="629" y="372"/>
                    <a:pt x="627" y="312"/>
                    <a:pt x="625" y="262"/>
                  </a:cubicBezTo>
                  <a:cubicBezTo>
                    <a:pt x="622" y="209"/>
                    <a:pt x="620" y="159"/>
                    <a:pt x="618" y="108"/>
                  </a:cubicBezTo>
                  <a:cubicBezTo>
                    <a:pt x="616" y="75"/>
                    <a:pt x="614" y="42"/>
                    <a:pt x="611" y="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0"/>
            <p:cNvSpPr/>
            <p:nvPr/>
          </p:nvSpPr>
          <p:spPr>
            <a:xfrm>
              <a:off x="7157900" y="1605850"/>
              <a:ext cx="15250" cy="3000"/>
            </a:xfrm>
            <a:custGeom>
              <a:avLst/>
              <a:gdLst/>
              <a:ahLst/>
              <a:cxnLst/>
              <a:rect l="l" t="t" r="r" b="b"/>
              <a:pathLst>
                <a:path w="610" h="120" extrusionOk="0">
                  <a:moveTo>
                    <a:pt x="1" y="1"/>
                  </a:moveTo>
                  <a:cubicBezTo>
                    <a:pt x="7" y="36"/>
                    <a:pt x="14" y="75"/>
                    <a:pt x="21" y="113"/>
                  </a:cubicBezTo>
                  <a:cubicBezTo>
                    <a:pt x="114" y="117"/>
                    <a:pt x="206" y="119"/>
                    <a:pt x="298" y="119"/>
                  </a:cubicBezTo>
                  <a:cubicBezTo>
                    <a:pt x="391" y="119"/>
                    <a:pt x="483" y="117"/>
                    <a:pt x="576" y="113"/>
                  </a:cubicBezTo>
                  <a:lnTo>
                    <a:pt x="609" y="113"/>
                  </a:lnTo>
                  <a:cubicBezTo>
                    <a:pt x="609" y="86"/>
                    <a:pt x="607" y="62"/>
                    <a:pt x="605" y="38"/>
                  </a:cubicBezTo>
                  <a:cubicBezTo>
                    <a:pt x="510" y="32"/>
                    <a:pt x="416" y="27"/>
                    <a:pt x="321" y="23"/>
                  </a:cubicBezTo>
                  <a:cubicBezTo>
                    <a:pt x="216" y="16"/>
                    <a:pt x="108" y="7"/>
                    <a:pt x="1" y="1"/>
                  </a:cubicBezTo>
                  <a:close/>
                </a:path>
              </a:pathLst>
            </a:custGeom>
            <a:solidFill>
              <a:srgbClr val="89B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0"/>
            <p:cNvSpPr/>
            <p:nvPr/>
          </p:nvSpPr>
          <p:spPr>
            <a:xfrm>
              <a:off x="7110575" y="1604325"/>
              <a:ext cx="16175" cy="4200"/>
            </a:xfrm>
            <a:custGeom>
              <a:avLst/>
              <a:gdLst/>
              <a:ahLst/>
              <a:cxnLst/>
              <a:rect l="l" t="t" r="r" b="b"/>
              <a:pathLst>
                <a:path w="647" h="168" extrusionOk="0">
                  <a:moveTo>
                    <a:pt x="117" y="1"/>
                  </a:moveTo>
                  <a:cubicBezTo>
                    <a:pt x="80" y="1"/>
                    <a:pt x="42" y="1"/>
                    <a:pt x="5" y="2"/>
                  </a:cubicBezTo>
                  <a:cubicBezTo>
                    <a:pt x="3" y="46"/>
                    <a:pt x="1" y="86"/>
                    <a:pt x="1" y="128"/>
                  </a:cubicBezTo>
                  <a:cubicBezTo>
                    <a:pt x="128" y="136"/>
                    <a:pt x="258" y="141"/>
                    <a:pt x="385" y="145"/>
                  </a:cubicBezTo>
                  <a:cubicBezTo>
                    <a:pt x="466" y="150"/>
                    <a:pt x="552" y="158"/>
                    <a:pt x="635" y="167"/>
                  </a:cubicBezTo>
                  <a:cubicBezTo>
                    <a:pt x="638" y="114"/>
                    <a:pt x="642" y="64"/>
                    <a:pt x="646" y="13"/>
                  </a:cubicBezTo>
                  <a:cubicBezTo>
                    <a:pt x="559" y="11"/>
                    <a:pt x="471" y="13"/>
                    <a:pt x="385" y="7"/>
                  </a:cubicBezTo>
                  <a:cubicBezTo>
                    <a:pt x="297" y="4"/>
                    <a:pt x="207" y="1"/>
                    <a:pt x="117" y="1"/>
                  </a:cubicBezTo>
                  <a:close/>
                </a:path>
              </a:pathLst>
            </a:custGeom>
            <a:solidFill>
              <a:srgbClr val="89B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0"/>
            <p:cNvSpPr/>
            <p:nvPr/>
          </p:nvSpPr>
          <p:spPr>
            <a:xfrm>
              <a:off x="7129200" y="1228175"/>
              <a:ext cx="57350" cy="102775"/>
            </a:xfrm>
            <a:custGeom>
              <a:avLst/>
              <a:gdLst/>
              <a:ahLst/>
              <a:cxnLst/>
              <a:rect l="l" t="t" r="r" b="b"/>
              <a:pathLst>
                <a:path w="2294" h="4111" extrusionOk="0">
                  <a:moveTo>
                    <a:pt x="710" y="0"/>
                  </a:moveTo>
                  <a:lnTo>
                    <a:pt x="0" y="4098"/>
                  </a:lnTo>
                  <a:cubicBezTo>
                    <a:pt x="161" y="4105"/>
                    <a:pt x="323" y="4111"/>
                    <a:pt x="485" y="4111"/>
                  </a:cubicBezTo>
                  <a:cubicBezTo>
                    <a:pt x="530" y="4111"/>
                    <a:pt x="576" y="4110"/>
                    <a:pt x="622" y="4109"/>
                  </a:cubicBezTo>
                  <a:cubicBezTo>
                    <a:pt x="1140" y="4105"/>
                    <a:pt x="1658" y="4046"/>
                    <a:pt x="2166" y="3936"/>
                  </a:cubicBezTo>
                  <a:cubicBezTo>
                    <a:pt x="2207" y="3927"/>
                    <a:pt x="2249" y="3916"/>
                    <a:pt x="2293" y="3905"/>
                  </a:cubicBezTo>
                  <a:cubicBezTo>
                    <a:pt x="2207" y="3407"/>
                    <a:pt x="2126" y="2908"/>
                    <a:pt x="2025" y="2418"/>
                  </a:cubicBezTo>
                  <a:cubicBezTo>
                    <a:pt x="1926" y="1940"/>
                    <a:pt x="1812" y="1461"/>
                    <a:pt x="1608" y="1028"/>
                  </a:cubicBezTo>
                  <a:cubicBezTo>
                    <a:pt x="1401" y="596"/>
                    <a:pt x="1101" y="209"/>
                    <a:pt x="710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0"/>
            <p:cNvSpPr/>
            <p:nvPr/>
          </p:nvSpPr>
          <p:spPr>
            <a:xfrm>
              <a:off x="7175425" y="1323475"/>
              <a:ext cx="13525" cy="11950"/>
            </a:xfrm>
            <a:custGeom>
              <a:avLst/>
              <a:gdLst/>
              <a:ahLst/>
              <a:cxnLst/>
              <a:rect l="l" t="t" r="r" b="b"/>
              <a:pathLst>
                <a:path w="541" h="478" extrusionOk="0">
                  <a:moveTo>
                    <a:pt x="475" y="1"/>
                  </a:moveTo>
                  <a:lnTo>
                    <a:pt x="0" y="95"/>
                  </a:lnTo>
                  <a:lnTo>
                    <a:pt x="38" y="478"/>
                  </a:lnTo>
                  <a:cubicBezTo>
                    <a:pt x="271" y="478"/>
                    <a:pt x="541" y="374"/>
                    <a:pt x="541" y="374"/>
                  </a:cubicBezTo>
                  <a:lnTo>
                    <a:pt x="475" y="1"/>
                  </a:lnTo>
                  <a:close/>
                </a:path>
              </a:pathLst>
            </a:custGeom>
            <a:solidFill>
              <a:srgbClr val="89B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0"/>
            <p:cNvSpPr/>
            <p:nvPr/>
          </p:nvSpPr>
          <p:spPr>
            <a:xfrm>
              <a:off x="7117825" y="1145500"/>
              <a:ext cx="38250" cy="41525"/>
            </a:xfrm>
            <a:custGeom>
              <a:avLst/>
              <a:gdLst/>
              <a:ahLst/>
              <a:cxnLst/>
              <a:rect l="l" t="t" r="r" b="b"/>
              <a:pathLst>
                <a:path w="1530" h="1661" extrusionOk="0">
                  <a:moveTo>
                    <a:pt x="155" y="0"/>
                  </a:moveTo>
                  <a:cubicBezTo>
                    <a:pt x="75" y="0"/>
                    <a:pt x="19" y="7"/>
                    <a:pt x="1" y="20"/>
                  </a:cubicBezTo>
                  <a:lnTo>
                    <a:pt x="1274" y="1660"/>
                  </a:lnTo>
                  <a:cubicBezTo>
                    <a:pt x="1529" y="914"/>
                    <a:pt x="1505" y="349"/>
                    <a:pt x="1108" y="180"/>
                  </a:cubicBezTo>
                  <a:cubicBezTo>
                    <a:pt x="811" y="56"/>
                    <a:pt x="384" y="0"/>
                    <a:pt x="155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0"/>
            <p:cNvSpPr/>
            <p:nvPr/>
          </p:nvSpPr>
          <p:spPr>
            <a:xfrm>
              <a:off x="7066100" y="1158550"/>
              <a:ext cx="89975" cy="181700"/>
            </a:xfrm>
            <a:custGeom>
              <a:avLst/>
              <a:gdLst/>
              <a:ahLst/>
              <a:cxnLst/>
              <a:rect l="l" t="t" r="r" b="b"/>
              <a:pathLst>
                <a:path w="3599" h="7268" extrusionOk="0">
                  <a:moveTo>
                    <a:pt x="1244" y="1"/>
                  </a:moveTo>
                  <a:cubicBezTo>
                    <a:pt x="642" y="1195"/>
                    <a:pt x="752" y="2608"/>
                    <a:pt x="532" y="3925"/>
                  </a:cubicBezTo>
                  <a:cubicBezTo>
                    <a:pt x="491" y="4182"/>
                    <a:pt x="433" y="4441"/>
                    <a:pt x="321" y="4676"/>
                  </a:cubicBezTo>
                  <a:cubicBezTo>
                    <a:pt x="238" y="4854"/>
                    <a:pt x="124" y="5017"/>
                    <a:pt x="56" y="5199"/>
                  </a:cubicBezTo>
                  <a:cubicBezTo>
                    <a:pt x="23" y="5285"/>
                    <a:pt x="1" y="5383"/>
                    <a:pt x="40" y="5465"/>
                  </a:cubicBezTo>
                  <a:cubicBezTo>
                    <a:pt x="66" y="5515"/>
                    <a:pt x="126" y="5548"/>
                    <a:pt x="181" y="5548"/>
                  </a:cubicBezTo>
                  <a:cubicBezTo>
                    <a:pt x="215" y="5548"/>
                    <a:pt x="246" y="5536"/>
                    <a:pt x="267" y="5509"/>
                  </a:cubicBezTo>
                  <a:cubicBezTo>
                    <a:pt x="317" y="5583"/>
                    <a:pt x="297" y="5684"/>
                    <a:pt x="273" y="5772"/>
                  </a:cubicBezTo>
                  <a:cubicBezTo>
                    <a:pt x="251" y="5862"/>
                    <a:pt x="225" y="5959"/>
                    <a:pt x="269" y="6040"/>
                  </a:cubicBezTo>
                  <a:cubicBezTo>
                    <a:pt x="292" y="6083"/>
                    <a:pt x="345" y="6109"/>
                    <a:pt x="393" y="6109"/>
                  </a:cubicBezTo>
                  <a:cubicBezTo>
                    <a:pt x="433" y="6109"/>
                    <a:pt x="470" y="6091"/>
                    <a:pt x="482" y="6051"/>
                  </a:cubicBezTo>
                  <a:cubicBezTo>
                    <a:pt x="504" y="6264"/>
                    <a:pt x="497" y="6484"/>
                    <a:pt x="541" y="6695"/>
                  </a:cubicBezTo>
                  <a:cubicBezTo>
                    <a:pt x="585" y="6905"/>
                    <a:pt x="693" y="7116"/>
                    <a:pt x="884" y="7217"/>
                  </a:cubicBezTo>
                  <a:cubicBezTo>
                    <a:pt x="946" y="7251"/>
                    <a:pt x="1019" y="7267"/>
                    <a:pt x="1091" y="7267"/>
                  </a:cubicBezTo>
                  <a:cubicBezTo>
                    <a:pt x="1237" y="7267"/>
                    <a:pt x="1381" y="7200"/>
                    <a:pt x="1439" y="7068"/>
                  </a:cubicBezTo>
                  <a:lnTo>
                    <a:pt x="3598" y="7158"/>
                  </a:lnTo>
                  <a:lnTo>
                    <a:pt x="3368" y="350"/>
                  </a:lnTo>
                  <a:lnTo>
                    <a:pt x="1244" y="1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0"/>
            <p:cNvSpPr/>
            <p:nvPr/>
          </p:nvSpPr>
          <p:spPr>
            <a:xfrm>
              <a:off x="7138425" y="1230975"/>
              <a:ext cx="127275" cy="99475"/>
            </a:xfrm>
            <a:custGeom>
              <a:avLst/>
              <a:gdLst/>
              <a:ahLst/>
              <a:cxnLst/>
              <a:rect l="l" t="t" r="r" b="b"/>
              <a:pathLst>
                <a:path w="5091" h="3979" extrusionOk="0">
                  <a:moveTo>
                    <a:pt x="448" y="0"/>
                  </a:moveTo>
                  <a:lnTo>
                    <a:pt x="448" y="0"/>
                  </a:lnTo>
                  <a:cubicBezTo>
                    <a:pt x="0" y="888"/>
                    <a:pt x="226" y="2155"/>
                    <a:pt x="973" y="2954"/>
                  </a:cubicBezTo>
                  <a:cubicBezTo>
                    <a:pt x="1138" y="3126"/>
                    <a:pt x="1316" y="3284"/>
                    <a:pt x="1505" y="3426"/>
                  </a:cubicBezTo>
                  <a:cubicBezTo>
                    <a:pt x="1729" y="3598"/>
                    <a:pt x="1959" y="3762"/>
                    <a:pt x="2214" y="3863"/>
                  </a:cubicBezTo>
                  <a:cubicBezTo>
                    <a:pt x="2419" y="3944"/>
                    <a:pt x="2630" y="3979"/>
                    <a:pt x="2839" y="3979"/>
                  </a:cubicBezTo>
                  <a:cubicBezTo>
                    <a:pt x="3161" y="3979"/>
                    <a:pt x="3479" y="3896"/>
                    <a:pt x="3767" y="3771"/>
                  </a:cubicBezTo>
                  <a:cubicBezTo>
                    <a:pt x="4239" y="3563"/>
                    <a:pt x="4652" y="3244"/>
                    <a:pt x="5091" y="2976"/>
                  </a:cubicBezTo>
                  <a:cubicBezTo>
                    <a:pt x="5036" y="2851"/>
                    <a:pt x="5023" y="2787"/>
                    <a:pt x="4966" y="2660"/>
                  </a:cubicBezTo>
                  <a:cubicBezTo>
                    <a:pt x="4601" y="2869"/>
                    <a:pt x="4153" y="2954"/>
                    <a:pt x="3721" y="2978"/>
                  </a:cubicBezTo>
                  <a:cubicBezTo>
                    <a:pt x="3680" y="2981"/>
                    <a:pt x="3640" y="2982"/>
                    <a:pt x="3600" y="2982"/>
                  </a:cubicBezTo>
                  <a:cubicBezTo>
                    <a:pt x="3187" y="2982"/>
                    <a:pt x="2785" y="2859"/>
                    <a:pt x="2442" y="2625"/>
                  </a:cubicBezTo>
                  <a:cubicBezTo>
                    <a:pt x="2008" y="2322"/>
                    <a:pt x="1707" y="1847"/>
                    <a:pt x="1421" y="1388"/>
                  </a:cubicBezTo>
                  <a:lnTo>
                    <a:pt x="589" y="49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0"/>
            <p:cNvSpPr/>
            <p:nvPr/>
          </p:nvSpPr>
          <p:spPr>
            <a:xfrm>
              <a:off x="7138425" y="1230925"/>
              <a:ext cx="65125" cy="95050"/>
            </a:xfrm>
            <a:custGeom>
              <a:avLst/>
              <a:gdLst/>
              <a:ahLst/>
              <a:cxnLst/>
              <a:rect l="l" t="t" r="r" b="b"/>
              <a:pathLst>
                <a:path w="2605" h="3802" extrusionOk="0">
                  <a:moveTo>
                    <a:pt x="448" y="0"/>
                  </a:moveTo>
                  <a:lnTo>
                    <a:pt x="448" y="0"/>
                  </a:lnTo>
                  <a:cubicBezTo>
                    <a:pt x="0" y="890"/>
                    <a:pt x="224" y="2157"/>
                    <a:pt x="973" y="2956"/>
                  </a:cubicBezTo>
                  <a:cubicBezTo>
                    <a:pt x="1138" y="3128"/>
                    <a:pt x="1316" y="3283"/>
                    <a:pt x="1505" y="3426"/>
                  </a:cubicBezTo>
                  <a:cubicBezTo>
                    <a:pt x="1687" y="3567"/>
                    <a:pt x="1874" y="3703"/>
                    <a:pt x="2073" y="3802"/>
                  </a:cubicBezTo>
                  <a:cubicBezTo>
                    <a:pt x="2157" y="3584"/>
                    <a:pt x="2256" y="3374"/>
                    <a:pt x="2368" y="3169"/>
                  </a:cubicBezTo>
                  <a:cubicBezTo>
                    <a:pt x="2447" y="3024"/>
                    <a:pt x="2526" y="2875"/>
                    <a:pt x="2605" y="2728"/>
                  </a:cubicBezTo>
                  <a:cubicBezTo>
                    <a:pt x="2550" y="2697"/>
                    <a:pt x="2495" y="2662"/>
                    <a:pt x="2442" y="2627"/>
                  </a:cubicBezTo>
                  <a:cubicBezTo>
                    <a:pt x="2008" y="2322"/>
                    <a:pt x="1707" y="1847"/>
                    <a:pt x="1421" y="1388"/>
                  </a:cubicBezTo>
                  <a:lnTo>
                    <a:pt x="589" y="49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0"/>
            <p:cNvSpPr/>
            <p:nvPr/>
          </p:nvSpPr>
          <p:spPr>
            <a:xfrm>
              <a:off x="7181125" y="1292025"/>
              <a:ext cx="32975" cy="39500"/>
            </a:xfrm>
            <a:custGeom>
              <a:avLst/>
              <a:gdLst/>
              <a:ahLst/>
              <a:cxnLst/>
              <a:rect l="l" t="t" r="r" b="b"/>
              <a:pathLst>
                <a:path w="1319" h="1580" extrusionOk="0">
                  <a:moveTo>
                    <a:pt x="873" y="1"/>
                  </a:moveTo>
                  <a:cubicBezTo>
                    <a:pt x="778" y="44"/>
                    <a:pt x="717" y="135"/>
                    <a:pt x="660" y="220"/>
                  </a:cubicBezTo>
                  <a:cubicBezTo>
                    <a:pt x="453" y="536"/>
                    <a:pt x="253" y="857"/>
                    <a:pt x="60" y="1184"/>
                  </a:cubicBezTo>
                  <a:cubicBezTo>
                    <a:pt x="32" y="1235"/>
                    <a:pt x="1" y="1292"/>
                    <a:pt x="21" y="1353"/>
                  </a:cubicBezTo>
                  <a:cubicBezTo>
                    <a:pt x="38" y="1411"/>
                    <a:pt x="97" y="1444"/>
                    <a:pt x="154" y="1444"/>
                  </a:cubicBezTo>
                  <a:cubicBezTo>
                    <a:pt x="186" y="1444"/>
                    <a:pt x="216" y="1434"/>
                    <a:pt x="238" y="1413"/>
                  </a:cubicBezTo>
                  <a:cubicBezTo>
                    <a:pt x="265" y="1389"/>
                    <a:pt x="301" y="1354"/>
                    <a:pt x="331" y="1354"/>
                  </a:cubicBezTo>
                  <a:cubicBezTo>
                    <a:pt x="343" y="1354"/>
                    <a:pt x="354" y="1359"/>
                    <a:pt x="363" y="1371"/>
                  </a:cubicBezTo>
                  <a:cubicBezTo>
                    <a:pt x="383" y="1397"/>
                    <a:pt x="370" y="1432"/>
                    <a:pt x="370" y="1463"/>
                  </a:cubicBezTo>
                  <a:cubicBezTo>
                    <a:pt x="372" y="1527"/>
                    <a:pt x="442" y="1580"/>
                    <a:pt x="502" y="1580"/>
                  </a:cubicBezTo>
                  <a:cubicBezTo>
                    <a:pt x="503" y="1580"/>
                    <a:pt x="505" y="1580"/>
                    <a:pt x="507" y="1580"/>
                  </a:cubicBezTo>
                  <a:cubicBezTo>
                    <a:pt x="566" y="1580"/>
                    <a:pt x="615" y="1545"/>
                    <a:pt x="657" y="1507"/>
                  </a:cubicBezTo>
                  <a:cubicBezTo>
                    <a:pt x="989" y="1211"/>
                    <a:pt x="1044" y="679"/>
                    <a:pt x="1319" y="328"/>
                  </a:cubicBezTo>
                  <a:lnTo>
                    <a:pt x="1171" y="255"/>
                  </a:lnTo>
                  <a:cubicBezTo>
                    <a:pt x="1132" y="205"/>
                    <a:pt x="1088" y="152"/>
                    <a:pt x="1031" y="128"/>
                  </a:cubicBezTo>
                  <a:cubicBezTo>
                    <a:pt x="996" y="115"/>
                    <a:pt x="956" y="113"/>
                    <a:pt x="921" y="95"/>
                  </a:cubicBezTo>
                  <a:cubicBezTo>
                    <a:pt x="886" y="80"/>
                    <a:pt x="855" y="33"/>
                    <a:pt x="873" y="1"/>
                  </a:cubicBezTo>
                  <a:close/>
                </a:path>
              </a:pathLst>
            </a:custGeom>
            <a:solidFill>
              <a:srgbClr val="89B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0"/>
            <p:cNvSpPr/>
            <p:nvPr/>
          </p:nvSpPr>
          <p:spPr>
            <a:xfrm>
              <a:off x="7064400" y="1304425"/>
              <a:ext cx="153500" cy="292050"/>
            </a:xfrm>
            <a:custGeom>
              <a:avLst/>
              <a:gdLst/>
              <a:ahLst/>
              <a:cxnLst/>
              <a:rect l="l" t="t" r="r" b="b"/>
              <a:pathLst>
                <a:path w="6140" h="11682" extrusionOk="0">
                  <a:moveTo>
                    <a:pt x="4119" y="1"/>
                  </a:moveTo>
                  <a:lnTo>
                    <a:pt x="1564" y="179"/>
                  </a:lnTo>
                  <a:cubicBezTo>
                    <a:pt x="537" y="4066"/>
                    <a:pt x="277" y="7705"/>
                    <a:pt x="1" y="11309"/>
                  </a:cubicBezTo>
                  <a:cubicBezTo>
                    <a:pt x="335" y="11395"/>
                    <a:pt x="1088" y="11544"/>
                    <a:pt x="1428" y="11627"/>
                  </a:cubicBezTo>
                  <a:cubicBezTo>
                    <a:pt x="1584" y="11666"/>
                    <a:pt x="1737" y="11682"/>
                    <a:pt x="1890" y="11682"/>
                  </a:cubicBezTo>
                  <a:cubicBezTo>
                    <a:pt x="2455" y="11682"/>
                    <a:pt x="3006" y="11466"/>
                    <a:pt x="3570" y="11397"/>
                  </a:cubicBezTo>
                  <a:cubicBezTo>
                    <a:pt x="3664" y="11385"/>
                    <a:pt x="3758" y="11380"/>
                    <a:pt x="3852" y="11380"/>
                  </a:cubicBezTo>
                  <a:cubicBezTo>
                    <a:pt x="4415" y="11380"/>
                    <a:pt x="4963" y="11560"/>
                    <a:pt x="5527" y="11560"/>
                  </a:cubicBezTo>
                  <a:cubicBezTo>
                    <a:pt x="5598" y="11560"/>
                    <a:pt x="5670" y="11557"/>
                    <a:pt x="5742" y="11550"/>
                  </a:cubicBezTo>
                  <a:cubicBezTo>
                    <a:pt x="5871" y="11539"/>
                    <a:pt x="6005" y="11520"/>
                    <a:pt x="6139" y="11496"/>
                  </a:cubicBezTo>
                  <a:cubicBezTo>
                    <a:pt x="5715" y="8759"/>
                    <a:pt x="5761" y="4040"/>
                    <a:pt x="4119" y="1"/>
                  </a:cubicBez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0"/>
            <p:cNvSpPr/>
            <p:nvPr/>
          </p:nvSpPr>
          <p:spPr>
            <a:xfrm>
              <a:off x="7081400" y="1312750"/>
              <a:ext cx="34275" cy="277200"/>
            </a:xfrm>
            <a:custGeom>
              <a:avLst/>
              <a:gdLst/>
              <a:ahLst/>
              <a:cxnLst/>
              <a:rect l="l" t="t" r="r" b="b"/>
              <a:pathLst>
                <a:path w="1371" h="11088" extrusionOk="0">
                  <a:moveTo>
                    <a:pt x="1325" y="0"/>
                  </a:moveTo>
                  <a:cubicBezTo>
                    <a:pt x="1310" y="0"/>
                    <a:pt x="1295" y="9"/>
                    <a:pt x="1289" y="28"/>
                  </a:cubicBezTo>
                  <a:cubicBezTo>
                    <a:pt x="1071" y="707"/>
                    <a:pt x="985" y="1431"/>
                    <a:pt x="924" y="2136"/>
                  </a:cubicBezTo>
                  <a:cubicBezTo>
                    <a:pt x="860" y="2844"/>
                    <a:pt x="834" y="3559"/>
                    <a:pt x="805" y="4273"/>
                  </a:cubicBezTo>
                  <a:cubicBezTo>
                    <a:pt x="775" y="5002"/>
                    <a:pt x="746" y="5731"/>
                    <a:pt x="669" y="6458"/>
                  </a:cubicBezTo>
                  <a:cubicBezTo>
                    <a:pt x="595" y="7185"/>
                    <a:pt x="458" y="7897"/>
                    <a:pt x="327" y="8611"/>
                  </a:cubicBezTo>
                  <a:cubicBezTo>
                    <a:pt x="179" y="9401"/>
                    <a:pt x="19" y="10207"/>
                    <a:pt x="2" y="11013"/>
                  </a:cubicBezTo>
                  <a:cubicBezTo>
                    <a:pt x="0" y="11063"/>
                    <a:pt x="36" y="11087"/>
                    <a:pt x="74" y="11087"/>
                  </a:cubicBezTo>
                  <a:cubicBezTo>
                    <a:pt x="112" y="11087"/>
                    <a:pt x="152" y="11062"/>
                    <a:pt x="155" y="11013"/>
                  </a:cubicBezTo>
                  <a:cubicBezTo>
                    <a:pt x="215" y="10288"/>
                    <a:pt x="309" y="9568"/>
                    <a:pt x="443" y="8854"/>
                  </a:cubicBezTo>
                  <a:cubicBezTo>
                    <a:pt x="570" y="8158"/>
                    <a:pt x="709" y="7464"/>
                    <a:pt x="794" y="6761"/>
                  </a:cubicBezTo>
                  <a:cubicBezTo>
                    <a:pt x="968" y="5336"/>
                    <a:pt x="939" y="3898"/>
                    <a:pt x="1036" y="2466"/>
                  </a:cubicBezTo>
                  <a:cubicBezTo>
                    <a:pt x="1091" y="1649"/>
                    <a:pt x="1214" y="852"/>
                    <a:pt x="1365" y="48"/>
                  </a:cubicBezTo>
                  <a:cubicBezTo>
                    <a:pt x="1371" y="19"/>
                    <a:pt x="1348" y="0"/>
                    <a:pt x="1325" y="0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0"/>
            <p:cNvSpPr/>
            <p:nvPr/>
          </p:nvSpPr>
          <p:spPr>
            <a:xfrm>
              <a:off x="7114800" y="1317625"/>
              <a:ext cx="13875" cy="276450"/>
            </a:xfrm>
            <a:custGeom>
              <a:avLst/>
              <a:gdLst/>
              <a:ahLst/>
              <a:cxnLst/>
              <a:rect l="l" t="t" r="r" b="b"/>
              <a:pathLst>
                <a:path w="555" h="11058" extrusionOk="0">
                  <a:moveTo>
                    <a:pt x="488" y="1"/>
                  </a:moveTo>
                  <a:cubicBezTo>
                    <a:pt x="453" y="1"/>
                    <a:pt x="417" y="23"/>
                    <a:pt x="414" y="66"/>
                  </a:cubicBezTo>
                  <a:lnTo>
                    <a:pt x="416" y="68"/>
                  </a:lnTo>
                  <a:cubicBezTo>
                    <a:pt x="190" y="2899"/>
                    <a:pt x="69" y="5741"/>
                    <a:pt x="36" y="8580"/>
                  </a:cubicBezTo>
                  <a:cubicBezTo>
                    <a:pt x="27" y="9378"/>
                    <a:pt x="1" y="10181"/>
                    <a:pt x="40" y="10979"/>
                  </a:cubicBezTo>
                  <a:cubicBezTo>
                    <a:pt x="43" y="11031"/>
                    <a:pt x="83" y="11058"/>
                    <a:pt x="123" y="11058"/>
                  </a:cubicBezTo>
                  <a:cubicBezTo>
                    <a:pt x="163" y="11058"/>
                    <a:pt x="203" y="11031"/>
                    <a:pt x="205" y="10979"/>
                  </a:cubicBezTo>
                  <a:cubicBezTo>
                    <a:pt x="227" y="10269"/>
                    <a:pt x="203" y="9558"/>
                    <a:pt x="205" y="8848"/>
                  </a:cubicBezTo>
                  <a:cubicBezTo>
                    <a:pt x="207" y="8139"/>
                    <a:pt x="216" y="7427"/>
                    <a:pt x="231" y="6716"/>
                  </a:cubicBezTo>
                  <a:cubicBezTo>
                    <a:pt x="262" y="5297"/>
                    <a:pt x="317" y="3876"/>
                    <a:pt x="398" y="2460"/>
                  </a:cubicBezTo>
                  <a:cubicBezTo>
                    <a:pt x="444" y="1660"/>
                    <a:pt x="495" y="863"/>
                    <a:pt x="552" y="66"/>
                  </a:cubicBezTo>
                  <a:cubicBezTo>
                    <a:pt x="554" y="22"/>
                    <a:pt x="522" y="1"/>
                    <a:pt x="488" y="1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0"/>
            <p:cNvSpPr/>
            <p:nvPr/>
          </p:nvSpPr>
          <p:spPr>
            <a:xfrm>
              <a:off x="7139900" y="1313625"/>
              <a:ext cx="7825" cy="272025"/>
            </a:xfrm>
            <a:custGeom>
              <a:avLst/>
              <a:gdLst/>
              <a:ahLst/>
              <a:cxnLst/>
              <a:rect l="l" t="t" r="r" b="b"/>
              <a:pathLst>
                <a:path w="313" h="10881" extrusionOk="0">
                  <a:moveTo>
                    <a:pt x="186" y="0"/>
                  </a:moveTo>
                  <a:cubicBezTo>
                    <a:pt x="165" y="0"/>
                    <a:pt x="144" y="14"/>
                    <a:pt x="143" y="41"/>
                  </a:cubicBezTo>
                  <a:cubicBezTo>
                    <a:pt x="53" y="1443"/>
                    <a:pt x="29" y="2841"/>
                    <a:pt x="16" y="4245"/>
                  </a:cubicBezTo>
                  <a:cubicBezTo>
                    <a:pt x="1" y="5639"/>
                    <a:pt x="9" y="7032"/>
                    <a:pt x="40" y="8424"/>
                  </a:cubicBezTo>
                  <a:cubicBezTo>
                    <a:pt x="49" y="8815"/>
                    <a:pt x="60" y="9204"/>
                    <a:pt x="71" y="9595"/>
                  </a:cubicBezTo>
                  <a:cubicBezTo>
                    <a:pt x="84" y="9992"/>
                    <a:pt x="82" y="10394"/>
                    <a:pt x="117" y="10792"/>
                  </a:cubicBezTo>
                  <a:cubicBezTo>
                    <a:pt x="122" y="10850"/>
                    <a:pt x="169" y="10881"/>
                    <a:pt x="214" y="10881"/>
                  </a:cubicBezTo>
                  <a:cubicBezTo>
                    <a:pt x="258" y="10881"/>
                    <a:pt x="300" y="10851"/>
                    <a:pt x="301" y="10792"/>
                  </a:cubicBezTo>
                  <a:cubicBezTo>
                    <a:pt x="312" y="10093"/>
                    <a:pt x="257" y="9388"/>
                    <a:pt x="240" y="8690"/>
                  </a:cubicBezTo>
                  <a:cubicBezTo>
                    <a:pt x="222" y="7991"/>
                    <a:pt x="211" y="7291"/>
                    <a:pt x="203" y="6588"/>
                  </a:cubicBezTo>
                  <a:cubicBezTo>
                    <a:pt x="185" y="5196"/>
                    <a:pt x="181" y="3801"/>
                    <a:pt x="203" y="2409"/>
                  </a:cubicBezTo>
                  <a:cubicBezTo>
                    <a:pt x="216" y="1620"/>
                    <a:pt x="225" y="830"/>
                    <a:pt x="227" y="41"/>
                  </a:cubicBezTo>
                  <a:cubicBezTo>
                    <a:pt x="227" y="14"/>
                    <a:pt x="206" y="0"/>
                    <a:pt x="186" y="0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0"/>
            <p:cNvSpPr/>
            <p:nvPr/>
          </p:nvSpPr>
          <p:spPr>
            <a:xfrm>
              <a:off x="7155650" y="1313400"/>
              <a:ext cx="17650" cy="270325"/>
            </a:xfrm>
            <a:custGeom>
              <a:avLst/>
              <a:gdLst/>
              <a:ahLst/>
              <a:cxnLst/>
              <a:rect l="l" t="t" r="r" b="b"/>
              <a:pathLst>
                <a:path w="706" h="10813" extrusionOk="0">
                  <a:moveTo>
                    <a:pt x="66" y="1"/>
                  </a:moveTo>
                  <a:cubicBezTo>
                    <a:pt x="34" y="1"/>
                    <a:pt x="0" y="21"/>
                    <a:pt x="5" y="57"/>
                  </a:cubicBezTo>
                  <a:cubicBezTo>
                    <a:pt x="370" y="2802"/>
                    <a:pt x="350" y="5576"/>
                    <a:pt x="427" y="8339"/>
                  </a:cubicBezTo>
                  <a:lnTo>
                    <a:pt x="460" y="9503"/>
                  </a:lnTo>
                  <a:cubicBezTo>
                    <a:pt x="473" y="9907"/>
                    <a:pt x="464" y="10320"/>
                    <a:pt x="504" y="10721"/>
                  </a:cubicBezTo>
                  <a:cubicBezTo>
                    <a:pt x="509" y="10781"/>
                    <a:pt x="556" y="10812"/>
                    <a:pt x="601" y="10812"/>
                  </a:cubicBezTo>
                  <a:cubicBezTo>
                    <a:pt x="645" y="10812"/>
                    <a:pt x="688" y="10782"/>
                    <a:pt x="690" y="10721"/>
                  </a:cubicBezTo>
                  <a:cubicBezTo>
                    <a:pt x="706" y="10370"/>
                    <a:pt x="679" y="10014"/>
                    <a:pt x="671" y="9663"/>
                  </a:cubicBezTo>
                  <a:lnTo>
                    <a:pt x="642" y="8602"/>
                  </a:lnTo>
                  <a:cubicBezTo>
                    <a:pt x="622" y="7897"/>
                    <a:pt x="603" y="7190"/>
                    <a:pt x="581" y="6485"/>
                  </a:cubicBezTo>
                  <a:cubicBezTo>
                    <a:pt x="537" y="5097"/>
                    <a:pt x="513" y="3707"/>
                    <a:pt x="405" y="2323"/>
                  </a:cubicBezTo>
                  <a:cubicBezTo>
                    <a:pt x="346" y="1559"/>
                    <a:pt x="251" y="799"/>
                    <a:pt x="122" y="42"/>
                  </a:cubicBezTo>
                  <a:cubicBezTo>
                    <a:pt x="117" y="14"/>
                    <a:pt x="92" y="1"/>
                    <a:pt x="66" y="1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0"/>
            <p:cNvSpPr/>
            <p:nvPr/>
          </p:nvSpPr>
          <p:spPr>
            <a:xfrm>
              <a:off x="7166650" y="1316500"/>
              <a:ext cx="35750" cy="270325"/>
            </a:xfrm>
            <a:custGeom>
              <a:avLst/>
              <a:gdLst/>
              <a:ahLst/>
              <a:cxnLst/>
              <a:rect l="l" t="t" r="r" b="b"/>
              <a:pathLst>
                <a:path w="1430" h="10813" extrusionOk="0">
                  <a:moveTo>
                    <a:pt x="53" y="0"/>
                  </a:moveTo>
                  <a:cubicBezTo>
                    <a:pt x="27" y="0"/>
                    <a:pt x="0" y="22"/>
                    <a:pt x="7" y="56"/>
                  </a:cubicBezTo>
                  <a:cubicBezTo>
                    <a:pt x="286" y="1435"/>
                    <a:pt x="481" y="2832"/>
                    <a:pt x="593" y="4235"/>
                  </a:cubicBezTo>
                  <a:cubicBezTo>
                    <a:pt x="705" y="5625"/>
                    <a:pt x="771" y="7020"/>
                    <a:pt x="905" y="8408"/>
                  </a:cubicBezTo>
                  <a:cubicBezTo>
                    <a:pt x="982" y="9188"/>
                    <a:pt x="1076" y="9963"/>
                    <a:pt x="1210" y="10736"/>
                  </a:cubicBezTo>
                  <a:cubicBezTo>
                    <a:pt x="1220" y="10789"/>
                    <a:pt x="1258" y="10812"/>
                    <a:pt x="1299" y="10812"/>
                  </a:cubicBezTo>
                  <a:cubicBezTo>
                    <a:pt x="1361" y="10812"/>
                    <a:pt x="1430" y="10759"/>
                    <a:pt x="1417" y="10679"/>
                  </a:cubicBezTo>
                  <a:cubicBezTo>
                    <a:pt x="942" y="7920"/>
                    <a:pt x="962" y="5109"/>
                    <a:pt x="569" y="2342"/>
                  </a:cubicBezTo>
                  <a:cubicBezTo>
                    <a:pt x="459" y="1562"/>
                    <a:pt x="318" y="787"/>
                    <a:pt x="97" y="32"/>
                  </a:cubicBezTo>
                  <a:cubicBezTo>
                    <a:pt x="89" y="10"/>
                    <a:pt x="71" y="0"/>
                    <a:pt x="53" y="0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0"/>
            <p:cNvSpPr/>
            <p:nvPr/>
          </p:nvSpPr>
          <p:spPr>
            <a:xfrm>
              <a:off x="7124525" y="1198150"/>
              <a:ext cx="17425" cy="31100"/>
            </a:xfrm>
            <a:custGeom>
              <a:avLst/>
              <a:gdLst/>
              <a:ahLst/>
              <a:cxnLst/>
              <a:rect l="l" t="t" r="r" b="b"/>
              <a:pathLst>
                <a:path w="697" h="1244" extrusionOk="0">
                  <a:moveTo>
                    <a:pt x="449" y="0"/>
                  </a:moveTo>
                  <a:lnTo>
                    <a:pt x="5" y="11"/>
                  </a:lnTo>
                  <a:lnTo>
                    <a:pt x="5" y="1162"/>
                  </a:lnTo>
                  <a:cubicBezTo>
                    <a:pt x="1" y="1186"/>
                    <a:pt x="7" y="1210"/>
                    <a:pt x="20" y="1230"/>
                  </a:cubicBezTo>
                  <a:cubicBezTo>
                    <a:pt x="32" y="1239"/>
                    <a:pt x="48" y="1244"/>
                    <a:pt x="63" y="1244"/>
                  </a:cubicBezTo>
                  <a:cubicBezTo>
                    <a:pt x="70" y="1244"/>
                    <a:pt x="77" y="1243"/>
                    <a:pt x="84" y="1241"/>
                  </a:cubicBezTo>
                  <a:cubicBezTo>
                    <a:pt x="290" y="1212"/>
                    <a:pt x="497" y="1164"/>
                    <a:pt x="697" y="1098"/>
                  </a:cubicBezTo>
                  <a:cubicBezTo>
                    <a:pt x="657" y="1063"/>
                    <a:pt x="620" y="901"/>
                    <a:pt x="574" y="670"/>
                  </a:cubicBezTo>
                  <a:cubicBezTo>
                    <a:pt x="561" y="600"/>
                    <a:pt x="547" y="525"/>
                    <a:pt x="532" y="442"/>
                  </a:cubicBezTo>
                  <a:cubicBezTo>
                    <a:pt x="508" y="305"/>
                    <a:pt x="482" y="156"/>
                    <a:pt x="449" y="0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0"/>
            <p:cNvSpPr/>
            <p:nvPr/>
          </p:nvSpPr>
          <p:spPr>
            <a:xfrm>
              <a:off x="7127875" y="1209175"/>
              <a:ext cx="11050" cy="6300"/>
            </a:xfrm>
            <a:custGeom>
              <a:avLst/>
              <a:gdLst/>
              <a:ahLst/>
              <a:cxnLst/>
              <a:rect l="l" t="t" r="r" b="b"/>
              <a:pathLst>
                <a:path w="442" h="252" extrusionOk="0">
                  <a:moveTo>
                    <a:pt x="400" y="1"/>
                  </a:moveTo>
                  <a:cubicBezTo>
                    <a:pt x="326" y="8"/>
                    <a:pt x="253" y="11"/>
                    <a:pt x="179" y="11"/>
                  </a:cubicBezTo>
                  <a:cubicBezTo>
                    <a:pt x="119" y="11"/>
                    <a:pt x="60" y="9"/>
                    <a:pt x="1" y="5"/>
                  </a:cubicBezTo>
                  <a:lnTo>
                    <a:pt x="1" y="5"/>
                  </a:lnTo>
                  <a:cubicBezTo>
                    <a:pt x="81" y="205"/>
                    <a:pt x="187" y="251"/>
                    <a:pt x="289" y="251"/>
                  </a:cubicBezTo>
                  <a:cubicBezTo>
                    <a:pt x="342" y="251"/>
                    <a:pt x="394" y="239"/>
                    <a:pt x="442" y="229"/>
                  </a:cubicBezTo>
                  <a:cubicBezTo>
                    <a:pt x="429" y="159"/>
                    <a:pt x="416" y="84"/>
                    <a:pt x="400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0"/>
            <p:cNvSpPr/>
            <p:nvPr/>
          </p:nvSpPr>
          <p:spPr>
            <a:xfrm>
              <a:off x="7102500" y="1151050"/>
              <a:ext cx="49825" cy="58950"/>
            </a:xfrm>
            <a:custGeom>
              <a:avLst/>
              <a:gdLst/>
              <a:ahLst/>
              <a:cxnLst/>
              <a:rect l="l" t="t" r="r" b="b"/>
              <a:pathLst>
                <a:path w="1993" h="2358" extrusionOk="0">
                  <a:moveTo>
                    <a:pt x="1023" y="1"/>
                  </a:moveTo>
                  <a:cubicBezTo>
                    <a:pt x="367" y="1"/>
                    <a:pt x="40" y="332"/>
                    <a:pt x="23" y="527"/>
                  </a:cubicBezTo>
                  <a:cubicBezTo>
                    <a:pt x="1" y="760"/>
                    <a:pt x="78" y="990"/>
                    <a:pt x="100" y="1223"/>
                  </a:cubicBezTo>
                  <a:cubicBezTo>
                    <a:pt x="120" y="1434"/>
                    <a:pt x="159" y="1640"/>
                    <a:pt x="216" y="1845"/>
                  </a:cubicBezTo>
                  <a:cubicBezTo>
                    <a:pt x="231" y="1897"/>
                    <a:pt x="248" y="1907"/>
                    <a:pt x="267" y="1907"/>
                  </a:cubicBezTo>
                  <a:cubicBezTo>
                    <a:pt x="281" y="1907"/>
                    <a:pt x="296" y="1902"/>
                    <a:pt x="313" y="1902"/>
                  </a:cubicBezTo>
                  <a:cubicBezTo>
                    <a:pt x="334" y="1902"/>
                    <a:pt x="358" y="1909"/>
                    <a:pt x="385" y="1939"/>
                  </a:cubicBezTo>
                  <a:cubicBezTo>
                    <a:pt x="539" y="2102"/>
                    <a:pt x="773" y="2348"/>
                    <a:pt x="984" y="2348"/>
                  </a:cubicBezTo>
                  <a:cubicBezTo>
                    <a:pt x="989" y="2348"/>
                    <a:pt x="995" y="2348"/>
                    <a:pt x="1000" y="2348"/>
                  </a:cubicBezTo>
                  <a:cubicBezTo>
                    <a:pt x="1077" y="2354"/>
                    <a:pt x="1145" y="2357"/>
                    <a:pt x="1206" y="2357"/>
                  </a:cubicBezTo>
                  <a:cubicBezTo>
                    <a:pt x="1554" y="2357"/>
                    <a:pt x="1677" y="2250"/>
                    <a:pt x="1839" y="2020"/>
                  </a:cubicBezTo>
                  <a:cubicBezTo>
                    <a:pt x="1966" y="1840"/>
                    <a:pt x="1993" y="1596"/>
                    <a:pt x="1993" y="1366"/>
                  </a:cubicBezTo>
                  <a:cubicBezTo>
                    <a:pt x="1993" y="1063"/>
                    <a:pt x="1953" y="760"/>
                    <a:pt x="1874" y="468"/>
                  </a:cubicBezTo>
                  <a:cubicBezTo>
                    <a:pt x="1874" y="468"/>
                    <a:pt x="1793" y="26"/>
                    <a:pt x="1092" y="2"/>
                  </a:cubicBezTo>
                  <a:cubicBezTo>
                    <a:pt x="1069" y="1"/>
                    <a:pt x="1046" y="1"/>
                    <a:pt x="1023" y="1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0"/>
            <p:cNvSpPr/>
            <p:nvPr/>
          </p:nvSpPr>
          <p:spPr>
            <a:xfrm>
              <a:off x="7107825" y="1219175"/>
              <a:ext cx="68150" cy="91450"/>
            </a:xfrm>
            <a:custGeom>
              <a:avLst/>
              <a:gdLst/>
              <a:ahLst/>
              <a:cxnLst/>
              <a:rect l="l" t="t" r="r" b="b"/>
              <a:pathLst>
                <a:path w="2726" h="3658" extrusionOk="0">
                  <a:moveTo>
                    <a:pt x="1444" y="0"/>
                  </a:moveTo>
                  <a:cubicBezTo>
                    <a:pt x="1444" y="0"/>
                    <a:pt x="1226" y="135"/>
                    <a:pt x="863" y="135"/>
                  </a:cubicBezTo>
                  <a:cubicBezTo>
                    <a:pt x="809" y="135"/>
                    <a:pt x="753" y="132"/>
                    <a:pt x="693" y="125"/>
                  </a:cubicBezTo>
                  <a:cubicBezTo>
                    <a:pt x="688" y="125"/>
                    <a:pt x="682" y="124"/>
                    <a:pt x="677" y="124"/>
                  </a:cubicBezTo>
                  <a:cubicBezTo>
                    <a:pt x="597" y="124"/>
                    <a:pt x="521" y="204"/>
                    <a:pt x="451" y="336"/>
                  </a:cubicBezTo>
                  <a:cubicBezTo>
                    <a:pt x="429" y="376"/>
                    <a:pt x="409" y="422"/>
                    <a:pt x="387" y="472"/>
                  </a:cubicBezTo>
                  <a:cubicBezTo>
                    <a:pt x="245" y="824"/>
                    <a:pt x="128" y="1386"/>
                    <a:pt x="45" y="1904"/>
                  </a:cubicBezTo>
                  <a:cubicBezTo>
                    <a:pt x="65" y="2025"/>
                    <a:pt x="84" y="2144"/>
                    <a:pt x="98" y="2264"/>
                  </a:cubicBezTo>
                  <a:cubicBezTo>
                    <a:pt x="139" y="2598"/>
                    <a:pt x="78" y="2871"/>
                    <a:pt x="40" y="3198"/>
                  </a:cubicBezTo>
                  <a:cubicBezTo>
                    <a:pt x="1" y="3529"/>
                    <a:pt x="273" y="3578"/>
                    <a:pt x="548" y="3600"/>
                  </a:cubicBezTo>
                  <a:cubicBezTo>
                    <a:pt x="629" y="3604"/>
                    <a:pt x="708" y="3615"/>
                    <a:pt x="787" y="3626"/>
                  </a:cubicBezTo>
                  <a:cubicBezTo>
                    <a:pt x="977" y="3635"/>
                    <a:pt x="1256" y="3658"/>
                    <a:pt x="1541" y="3658"/>
                  </a:cubicBezTo>
                  <a:cubicBezTo>
                    <a:pt x="2121" y="3658"/>
                    <a:pt x="2725" y="3562"/>
                    <a:pt x="2647" y="3057"/>
                  </a:cubicBezTo>
                  <a:cubicBezTo>
                    <a:pt x="2592" y="2708"/>
                    <a:pt x="2456" y="2427"/>
                    <a:pt x="2483" y="2060"/>
                  </a:cubicBezTo>
                  <a:cubicBezTo>
                    <a:pt x="2496" y="1909"/>
                    <a:pt x="2524" y="1762"/>
                    <a:pt x="2522" y="1612"/>
                  </a:cubicBezTo>
                  <a:cubicBezTo>
                    <a:pt x="2480" y="1516"/>
                    <a:pt x="2408" y="1443"/>
                    <a:pt x="2338" y="1368"/>
                  </a:cubicBezTo>
                  <a:lnTo>
                    <a:pt x="2320" y="1351"/>
                  </a:lnTo>
                  <a:cubicBezTo>
                    <a:pt x="2274" y="1300"/>
                    <a:pt x="2228" y="1248"/>
                    <a:pt x="2184" y="1195"/>
                  </a:cubicBezTo>
                  <a:cubicBezTo>
                    <a:pt x="2096" y="1092"/>
                    <a:pt x="2010" y="982"/>
                    <a:pt x="1931" y="870"/>
                  </a:cubicBezTo>
                  <a:cubicBezTo>
                    <a:pt x="1892" y="815"/>
                    <a:pt x="1857" y="760"/>
                    <a:pt x="1822" y="705"/>
                  </a:cubicBezTo>
                  <a:cubicBezTo>
                    <a:pt x="1773" y="631"/>
                    <a:pt x="1727" y="556"/>
                    <a:pt x="1685" y="479"/>
                  </a:cubicBezTo>
                  <a:cubicBezTo>
                    <a:pt x="1650" y="418"/>
                    <a:pt x="1615" y="356"/>
                    <a:pt x="1584" y="292"/>
                  </a:cubicBezTo>
                  <a:cubicBezTo>
                    <a:pt x="1534" y="198"/>
                    <a:pt x="1488" y="101"/>
                    <a:pt x="1444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0"/>
            <p:cNvSpPr/>
            <p:nvPr/>
          </p:nvSpPr>
          <p:spPr>
            <a:xfrm>
              <a:off x="7105300" y="1279075"/>
              <a:ext cx="1950" cy="15550"/>
            </a:xfrm>
            <a:custGeom>
              <a:avLst/>
              <a:gdLst/>
              <a:ahLst/>
              <a:cxnLst/>
              <a:rect l="l" t="t" r="r" b="b"/>
              <a:pathLst>
                <a:path w="78" h="622" extrusionOk="0">
                  <a:moveTo>
                    <a:pt x="73" y="0"/>
                  </a:moveTo>
                  <a:cubicBezTo>
                    <a:pt x="38" y="270"/>
                    <a:pt x="14" y="494"/>
                    <a:pt x="1" y="622"/>
                  </a:cubicBezTo>
                  <a:cubicBezTo>
                    <a:pt x="32" y="492"/>
                    <a:pt x="67" y="367"/>
                    <a:pt x="73" y="257"/>
                  </a:cubicBezTo>
                  <a:cubicBezTo>
                    <a:pt x="78" y="172"/>
                    <a:pt x="78" y="86"/>
                    <a:pt x="73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0"/>
            <p:cNvSpPr/>
            <p:nvPr/>
          </p:nvSpPr>
          <p:spPr>
            <a:xfrm>
              <a:off x="7085825" y="1227725"/>
              <a:ext cx="52950" cy="103100"/>
            </a:xfrm>
            <a:custGeom>
              <a:avLst/>
              <a:gdLst/>
              <a:ahLst/>
              <a:cxnLst/>
              <a:rect l="l" t="t" r="r" b="b"/>
              <a:pathLst>
                <a:path w="2118" h="4124" extrusionOk="0">
                  <a:moveTo>
                    <a:pt x="1303" y="0"/>
                  </a:moveTo>
                  <a:cubicBezTo>
                    <a:pt x="1118" y="0"/>
                    <a:pt x="962" y="195"/>
                    <a:pt x="857" y="376"/>
                  </a:cubicBezTo>
                  <a:cubicBezTo>
                    <a:pt x="545" y="914"/>
                    <a:pt x="400" y="1556"/>
                    <a:pt x="279" y="2186"/>
                  </a:cubicBezTo>
                  <a:cubicBezTo>
                    <a:pt x="172" y="2750"/>
                    <a:pt x="79" y="3321"/>
                    <a:pt x="0" y="3892"/>
                  </a:cubicBezTo>
                  <a:cubicBezTo>
                    <a:pt x="624" y="4020"/>
                    <a:pt x="1259" y="4097"/>
                    <a:pt x="1893" y="4123"/>
                  </a:cubicBezTo>
                  <a:cubicBezTo>
                    <a:pt x="1929" y="3822"/>
                    <a:pt x="1961" y="3519"/>
                    <a:pt x="1992" y="3216"/>
                  </a:cubicBezTo>
                  <a:cubicBezTo>
                    <a:pt x="2082" y="2272"/>
                    <a:pt x="2117" y="1268"/>
                    <a:pt x="1731" y="427"/>
                  </a:cubicBezTo>
                  <a:cubicBezTo>
                    <a:pt x="1731" y="427"/>
                    <a:pt x="1632" y="58"/>
                    <a:pt x="1353" y="5"/>
                  </a:cubicBezTo>
                  <a:cubicBezTo>
                    <a:pt x="1336" y="2"/>
                    <a:pt x="1320" y="0"/>
                    <a:pt x="1303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0"/>
            <p:cNvSpPr/>
            <p:nvPr/>
          </p:nvSpPr>
          <p:spPr>
            <a:xfrm>
              <a:off x="6984675" y="1227075"/>
              <a:ext cx="137350" cy="66450"/>
            </a:xfrm>
            <a:custGeom>
              <a:avLst/>
              <a:gdLst/>
              <a:ahLst/>
              <a:cxnLst/>
              <a:rect l="l" t="t" r="r" b="b"/>
              <a:pathLst>
                <a:path w="5494" h="2658" extrusionOk="0">
                  <a:moveTo>
                    <a:pt x="5346" y="0"/>
                  </a:moveTo>
                  <a:lnTo>
                    <a:pt x="3991" y="811"/>
                  </a:lnTo>
                  <a:cubicBezTo>
                    <a:pt x="3528" y="1085"/>
                    <a:pt x="3043" y="1371"/>
                    <a:pt x="2518" y="1441"/>
                  </a:cubicBezTo>
                  <a:cubicBezTo>
                    <a:pt x="2433" y="1452"/>
                    <a:pt x="2348" y="1457"/>
                    <a:pt x="2264" y="1457"/>
                  </a:cubicBezTo>
                  <a:cubicBezTo>
                    <a:pt x="1898" y="1457"/>
                    <a:pt x="1537" y="1358"/>
                    <a:pt x="1220" y="1171"/>
                  </a:cubicBezTo>
                  <a:cubicBezTo>
                    <a:pt x="846" y="954"/>
                    <a:pt x="488" y="670"/>
                    <a:pt x="258" y="319"/>
                  </a:cubicBezTo>
                  <a:cubicBezTo>
                    <a:pt x="150" y="407"/>
                    <a:pt x="109" y="457"/>
                    <a:pt x="1" y="543"/>
                  </a:cubicBezTo>
                  <a:cubicBezTo>
                    <a:pt x="271" y="982"/>
                    <a:pt x="491" y="1454"/>
                    <a:pt x="818" y="1856"/>
                  </a:cubicBezTo>
                  <a:cubicBezTo>
                    <a:pt x="1143" y="2258"/>
                    <a:pt x="1598" y="2594"/>
                    <a:pt x="2155" y="2649"/>
                  </a:cubicBezTo>
                  <a:cubicBezTo>
                    <a:pt x="2215" y="2655"/>
                    <a:pt x="2275" y="2657"/>
                    <a:pt x="2336" y="2657"/>
                  </a:cubicBezTo>
                  <a:cubicBezTo>
                    <a:pt x="2550" y="2657"/>
                    <a:pt x="2770" y="2625"/>
                    <a:pt x="2986" y="2585"/>
                  </a:cubicBezTo>
                  <a:cubicBezTo>
                    <a:pt x="3218" y="2544"/>
                    <a:pt x="3449" y="2487"/>
                    <a:pt x="3673" y="2410"/>
                  </a:cubicBezTo>
                  <a:cubicBezTo>
                    <a:pt x="4705" y="2041"/>
                    <a:pt x="5485" y="1017"/>
                    <a:pt x="5494" y="22"/>
                  </a:cubicBezTo>
                  <a:lnTo>
                    <a:pt x="5346" y="0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0"/>
            <p:cNvSpPr/>
            <p:nvPr/>
          </p:nvSpPr>
          <p:spPr>
            <a:xfrm>
              <a:off x="7115950" y="1214825"/>
              <a:ext cx="36700" cy="28350"/>
            </a:xfrm>
            <a:custGeom>
              <a:avLst/>
              <a:gdLst/>
              <a:ahLst/>
              <a:cxnLst/>
              <a:rect l="l" t="t" r="r" b="b"/>
              <a:pathLst>
                <a:path w="1468" h="1134" extrusionOk="0">
                  <a:moveTo>
                    <a:pt x="1062" y="1"/>
                  </a:moveTo>
                  <a:cubicBezTo>
                    <a:pt x="1062" y="1"/>
                    <a:pt x="928" y="126"/>
                    <a:pt x="651" y="135"/>
                  </a:cubicBezTo>
                  <a:cubicBezTo>
                    <a:pt x="639" y="135"/>
                    <a:pt x="628" y="135"/>
                    <a:pt x="617" y="135"/>
                  </a:cubicBezTo>
                  <a:cubicBezTo>
                    <a:pt x="365" y="135"/>
                    <a:pt x="243" y="45"/>
                    <a:pt x="243" y="45"/>
                  </a:cubicBezTo>
                  <a:cubicBezTo>
                    <a:pt x="239" y="43"/>
                    <a:pt x="235" y="43"/>
                    <a:pt x="231" y="43"/>
                  </a:cubicBezTo>
                  <a:cubicBezTo>
                    <a:pt x="186" y="43"/>
                    <a:pt x="128" y="134"/>
                    <a:pt x="144" y="225"/>
                  </a:cubicBezTo>
                  <a:cubicBezTo>
                    <a:pt x="161" y="321"/>
                    <a:pt x="161" y="304"/>
                    <a:pt x="82" y="359"/>
                  </a:cubicBezTo>
                  <a:cubicBezTo>
                    <a:pt x="1" y="411"/>
                    <a:pt x="82" y="455"/>
                    <a:pt x="322" y="679"/>
                  </a:cubicBezTo>
                  <a:cubicBezTo>
                    <a:pt x="434" y="782"/>
                    <a:pt x="502" y="805"/>
                    <a:pt x="561" y="805"/>
                  </a:cubicBezTo>
                  <a:cubicBezTo>
                    <a:pt x="606" y="805"/>
                    <a:pt x="646" y="792"/>
                    <a:pt x="698" y="792"/>
                  </a:cubicBezTo>
                  <a:cubicBezTo>
                    <a:pt x="724" y="792"/>
                    <a:pt x="752" y="795"/>
                    <a:pt x="785" y="805"/>
                  </a:cubicBezTo>
                  <a:cubicBezTo>
                    <a:pt x="972" y="857"/>
                    <a:pt x="1382" y="1134"/>
                    <a:pt x="1382" y="1134"/>
                  </a:cubicBezTo>
                  <a:cubicBezTo>
                    <a:pt x="1455" y="980"/>
                    <a:pt x="1468" y="805"/>
                    <a:pt x="1418" y="642"/>
                  </a:cubicBezTo>
                  <a:lnTo>
                    <a:pt x="1266" y="411"/>
                  </a:lnTo>
                  <a:cubicBezTo>
                    <a:pt x="1268" y="354"/>
                    <a:pt x="1273" y="297"/>
                    <a:pt x="1284" y="242"/>
                  </a:cubicBezTo>
                  <a:cubicBezTo>
                    <a:pt x="1303" y="161"/>
                    <a:pt x="1062" y="1"/>
                    <a:pt x="1062" y="1"/>
                  </a:cubicBez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0"/>
            <p:cNvSpPr/>
            <p:nvPr/>
          </p:nvSpPr>
          <p:spPr>
            <a:xfrm>
              <a:off x="7042400" y="1227125"/>
              <a:ext cx="79675" cy="66375"/>
            </a:xfrm>
            <a:custGeom>
              <a:avLst/>
              <a:gdLst/>
              <a:ahLst/>
              <a:cxnLst/>
              <a:rect l="l" t="t" r="r" b="b"/>
              <a:pathLst>
                <a:path w="3187" h="2655" extrusionOk="0">
                  <a:moveTo>
                    <a:pt x="3040" y="1"/>
                  </a:moveTo>
                  <a:lnTo>
                    <a:pt x="1685" y="809"/>
                  </a:lnTo>
                  <a:cubicBezTo>
                    <a:pt x="1221" y="1083"/>
                    <a:pt x="736" y="1371"/>
                    <a:pt x="211" y="1441"/>
                  </a:cubicBezTo>
                  <a:cubicBezTo>
                    <a:pt x="147" y="1450"/>
                    <a:pt x="84" y="1455"/>
                    <a:pt x="20" y="1457"/>
                  </a:cubicBezTo>
                  <a:cubicBezTo>
                    <a:pt x="22" y="1624"/>
                    <a:pt x="24" y="1795"/>
                    <a:pt x="29" y="1960"/>
                  </a:cubicBezTo>
                  <a:cubicBezTo>
                    <a:pt x="35" y="2190"/>
                    <a:pt x="26" y="2423"/>
                    <a:pt x="0" y="2654"/>
                  </a:cubicBezTo>
                  <a:cubicBezTo>
                    <a:pt x="13" y="2654"/>
                    <a:pt x="26" y="2654"/>
                    <a:pt x="38" y="2654"/>
                  </a:cubicBezTo>
                  <a:cubicBezTo>
                    <a:pt x="250" y="2654"/>
                    <a:pt x="463" y="2621"/>
                    <a:pt x="677" y="2583"/>
                  </a:cubicBezTo>
                  <a:cubicBezTo>
                    <a:pt x="909" y="2544"/>
                    <a:pt x="1142" y="2485"/>
                    <a:pt x="1366" y="2410"/>
                  </a:cubicBezTo>
                  <a:cubicBezTo>
                    <a:pt x="2398" y="2039"/>
                    <a:pt x="3178" y="1015"/>
                    <a:pt x="3187" y="20"/>
                  </a:cubicBezTo>
                  <a:lnTo>
                    <a:pt x="3040" y="1"/>
                  </a:ln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0"/>
            <p:cNvSpPr/>
            <p:nvPr/>
          </p:nvSpPr>
          <p:spPr>
            <a:xfrm>
              <a:off x="7043100" y="1240950"/>
              <a:ext cx="78050" cy="37600"/>
            </a:xfrm>
            <a:custGeom>
              <a:avLst/>
              <a:gdLst/>
              <a:ahLst/>
              <a:cxnLst/>
              <a:rect l="l" t="t" r="r" b="b"/>
              <a:pathLst>
                <a:path w="3122" h="1504" extrusionOk="0">
                  <a:moveTo>
                    <a:pt x="3024" y="0"/>
                  </a:moveTo>
                  <a:cubicBezTo>
                    <a:pt x="3019" y="0"/>
                    <a:pt x="3015" y="0"/>
                    <a:pt x="3009" y="1"/>
                  </a:cubicBezTo>
                  <a:cubicBezTo>
                    <a:pt x="2542" y="69"/>
                    <a:pt x="2122" y="322"/>
                    <a:pt x="1740" y="590"/>
                  </a:cubicBezTo>
                  <a:cubicBezTo>
                    <a:pt x="1204" y="965"/>
                    <a:pt x="670" y="1126"/>
                    <a:pt x="75" y="1365"/>
                  </a:cubicBezTo>
                  <a:cubicBezTo>
                    <a:pt x="1" y="1391"/>
                    <a:pt x="18" y="1499"/>
                    <a:pt x="97" y="1501"/>
                  </a:cubicBezTo>
                  <a:lnTo>
                    <a:pt x="99" y="1501"/>
                  </a:lnTo>
                  <a:cubicBezTo>
                    <a:pt x="125" y="1503"/>
                    <a:pt x="151" y="1503"/>
                    <a:pt x="176" y="1503"/>
                  </a:cubicBezTo>
                  <a:cubicBezTo>
                    <a:pt x="629" y="1503"/>
                    <a:pt x="1092" y="1288"/>
                    <a:pt x="1472" y="1055"/>
                  </a:cubicBezTo>
                  <a:cubicBezTo>
                    <a:pt x="2001" y="730"/>
                    <a:pt x="2460" y="432"/>
                    <a:pt x="3038" y="183"/>
                  </a:cubicBezTo>
                  <a:cubicBezTo>
                    <a:pt x="3120" y="148"/>
                    <a:pt x="3121" y="0"/>
                    <a:pt x="3024" y="0"/>
                  </a:cubicBez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0"/>
            <p:cNvSpPr/>
            <p:nvPr/>
          </p:nvSpPr>
          <p:spPr>
            <a:xfrm>
              <a:off x="7041125" y="1237175"/>
              <a:ext cx="76175" cy="36750"/>
            </a:xfrm>
            <a:custGeom>
              <a:avLst/>
              <a:gdLst/>
              <a:ahLst/>
              <a:cxnLst/>
              <a:rect l="l" t="t" r="r" b="b"/>
              <a:pathLst>
                <a:path w="3047" h="1470" extrusionOk="0">
                  <a:moveTo>
                    <a:pt x="2961" y="1"/>
                  </a:moveTo>
                  <a:cubicBezTo>
                    <a:pt x="2487" y="1"/>
                    <a:pt x="2091" y="301"/>
                    <a:pt x="1727" y="578"/>
                  </a:cubicBezTo>
                  <a:cubicBezTo>
                    <a:pt x="1189" y="987"/>
                    <a:pt x="659" y="1204"/>
                    <a:pt x="25" y="1426"/>
                  </a:cubicBezTo>
                  <a:cubicBezTo>
                    <a:pt x="1" y="1432"/>
                    <a:pt x="5" y="1470"/>
                    <a:pt x="31" y="1470"/>
                  </a:cubicBezTo>
                  <a:lnTo>
                    <a:pt x="31" y="1468"/>
                  </a:lnTo>
                  <a:cubicBezTo>
                    <a:pt x="47" y="1468"/>
                    <a:pt x="62" y="1468"/>
                    <a:pt x="78" y="1468"/>
                  </a:cubicBezTo>
                  <a:cubicBezTo>
                    <a:pt x="1197" y="1468"/>
                    <a:pt x="1986" y="529"/>
                    <a:pt x="2979" y="137"/>
                  </a:cubicBezTo>
                  <a:cubicBezTo>
                    <a:pt x="3047" y="108"/>
                    <a:pt x="3042" y="3"/>
                    <a:pt x="2961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0"/>
            <p:cNvSpPr/>
            <p:nvPr/>
          </p:nvSpPr>
          <p:spPr>
            <a:xfrm>
              <a:off x="7030200" y="1257550"/>
              <a:ext cx="21050" cy="40725"/>
            </a:xfrm>
            <a:custGeom>
              <a:avLst/>
              <a:gdLst/>
              <a:ahLst/>
              <a:cxnLst/>
              <a:rect l="l" t="t" r="r" b="b"/>
              <a:pathLst>
                <a:path w="842" h="1629" extrusionOk="0">
                  <a:moveTo>
                    <a:pt x="657" y="0"/>
                  </a:moveTo>
                  <a:cubicBezTo>
                    <a:pt x="657" y="36"/>
                    <a:pt x="613" y="62"/>
                    <a:pt x="574" y="62"/>
                  </a:cubicBezTo>
                  <a:cubicBezTo>
                    <a:pt x="572" y="62"/>
                    <a:pt x="571" y="62"/>
                    <a:pt x="569" y="62"/>
                  </a:cubicBezTo>
                  <a:cubicBezTo>
                    <a:pt x="530" y="62"/>
                    <a:pt x="497" y="44"/>
                    <a:pt x="457" y="40"/>
                  </a:cubicBezTo>
                  <a:cubicBezTo>
                    <a:pt x="453" y="40"/>
                    <a:pt x="448" y="39"/>
                    <a:pt x="444" y="39"/>
                  </a:cubicBezTo>
                  <a:cubicBezTo>
                    <a:pt x="387" y="39"/>
                    <a:pt x="330" y="64"/>
                    <a:pt x="275" y="90"/>
                  </a:cubicBezTo>
                  <a:lnTo>
                    <a:pt x="113" y="84"/>
                  </a:lnTo>
                  <a:lnTo>
                    <a:pt x="113" y="84"/>
                  </a:lnTo>
                  <a:cubicBezTo>
                    <a:pt x="194" y="523"/>
                    <a:pt x="1" y="1022"/>
                    <a:pt x="159" y="1437"/>
                  </a:cubicBezTo>
                  <a:cubicBezTo>
                    <a:pt x="181" y="1492"/>
                    <a:pt x="209" y="1546"/>
                    <a:pt x="264" y="1573"/>
                  </a:cubicBezTo>
                  <a:cubicBezTo>
                    <a:pt x="282" y="1582"/>
                    <a:pt x="303" y="1587"/>
                    <a:pt x="325" y="1587"/>
                  </a:cubicBezTo>
                  <a:cubicBezTo>
                    <a:pt x="369" y="1587"/>
                    <a:pt x="415" y="1567"/>
                    <a:pt x="435" y="1529"/>
                  </a:cubicBezTo>
                  <a:cubicBezTo>
                    <a:pt x="451" y="1503"/>
                    <a:pt x="455" y="1465"/>
                    <a:pt x="484" y="1452"/>
                  </a:cubicBezTo>
                  <a:cubicBezTo>
                    <a:pt x="491" y="1449"/>
                    <a:pt x="497" y="1447"/>
                    <a:pt x="503" y="1447"/>
                  </a:cubicBezTo>
                  <a:cubicBezTo>
                    <a:pt x="541" y="1447"/>
                    <a:pt x="560" y="1507"/>
                    <a:pt x="574" y="1546"/>
                  </a:cubicBezTo>
                  <a:cubicBezTo>
                    <a:pt x="593" y="1596"/>
                    <a:pt x="650" y="1629"/>
                    <a:pt x="707" y="1629"/>
                  </a:cubicBezTo>
                  <a:cubicBezTo>
                    <a:pt x="740" y="1629"/>
                    <a:pt x="773" y="1618"/>
                    <a:pt x="798" y="1593"/>
                  </a:cubicBezTo>
                  <a:cubicBezTo>
                    <a:pt x="842" y="1546"/>
                    <a:pt x="842" y="1481"/>
                    <a:pt x="837" y="1423"/>
                  </a:cubicBezTo>
                  <a:cubicBezTo>
                    <a:pt x="815" y="1044"/>
                    <a:pt x="785" y="668"/>
                    <a:pt x="745" y="292"/>
                  </a:cubicBezTo>
                  <a:cubicBezTo>
                    <a:pt x="734" y="189"/>
                    <a:pt x="721" y="82"/>
                    <a:pt x="657" y="0"/>
                  </a:cubicBezTo>
                  <a:close/>
                </a:path>
              </a:pathLst>
            </a:custGeom>
            <a:solidFill>
              <a:srgbClr val="89B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0"/>
            <p:cNvSpPr/>
            <p:nvPr/>
          </p:nvSpPr>
          <p:spPr>
            <a:xfrm>
              <a:off x="7136300" y="1177825"/>
              <a:ext cx="8500" cy="18000"/>
            </a:xfrm>
            <a:custGeom>
              <a:avLst/>
              <a:gdLst/>
              <a:ahLst/>
              <a:cxnLst/>
              <a:rect l="l" t="t" r="r" b="b"/>
              <a:pathLst>
                <a:path w="340" h="720" extrusionOk="0">
                  <a:moveTo>
                    <a:pt x="131" y="1"/>
                  </a:moveTo>
                  <a:cubicBezTo>
                    <a:pt x="124" y="1"/>
                    <a:pt x="117" y="5"/>
                    <a:pt x="114" y="14"/>
                  </a:cubicBezTo>
                  <a:cubicBezTo>
                    <a:pt x="79" y="119"/>
                    <a:pt x="87" y="240"/>
                    <a:pt x="118" y="345"/>
                  </a:cubicBezTo>
                  <a:cubicBezTo>
                    <a:pt x="141" y="418"/>
                    <a:pt x="175" y="487"/>
                    <a:pt x="230" y="538"/>
                  </a:cubicBezTo>
                  <a:lnTo>
                    <a:pt x="230" y="538"/>
                  </a:lnTo>
                  <a:cubicBezTo>
                    <a:pt x="210" y="554"/>
                    <a:pt x="189" y="569"/>
                    <a:pt x="166" y="583"/>
                  </a:cubicBezTo>
                  <a:cubicBezTo>
                    <a:pt x="129" y="598"/>
                    <a:pt x="92" y="613"/>
                    <a:pt x="54" y="624"/>
                  </a:cubicBezTo>
                  <a:cubicBezTo>
                    <a:pt x="1" y="640"/>
                    <a:pt x="17" y="719"/>
                    <a:pt x="65" y="719"/>
                  </a:cubicBezTo>
                  <a:cubicBezTo>
                    <a:pt x="70" y="719"/>
                    <a:pt x="75" y="718"/>
                    <a:pt x="81" y="716"/>
                  </a:cubicBezTo>
                  <a:cubicBezTo>
                    <a:pt x="169" y="681"/>
                    <a:pt x="252" y="631"/>
                    <a:pt x="322" y="565"/>
                  </a:cubicBezTo>
                  <a:cubicBezTo>
                    <a:pt x="340" y="547"/>
                    <a:pt x="336" y="517"/>
                    <a:pt x="314" y="503"/>
                  </a:cubicBezTo>
                  <a:cubicBezTo>
                    <a:pt x="158" y="405"/>
                    <a:pt x="164" y="178"/>
                    <a:pt x="149" y="18"/>
                  </a:cubicBezTo>
                  <a:cubicBezTo>
                    <a:pt x="149" y="7"/>
                    <a:pt x="140" y="1"/>
                    <a:pt x="131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0"/>
            <p:cNvSpPr/>
            <p:nvPr/>
          </p:nvSpPr>
          <p:spPr>
            <a:xfrm>
              <a:off x="7131825" y="1198350"/>
              <a:ext cx="10950" cy="6250"/>
            </a:xfrm>
            <a:custGeom>
              <a:avLst/>
              <a:gdLst/>
              <a:ahLst/>
              <a:cxnLst/>
              <a:rect l="l" t="t" r="r" b="b"/>
              <a:pathLst>
                <a:path w="438" h="250" extrusionOk="0">
                  <a:moveTo>
                    <a:pt x="438" y="1"/>
                  </a:moveTo>
                  <a:lnTo>
                    <a:pt x="438" y="1"/>
                  </a:lnTo>
                  <a:cubicBezTo>
                    <a:pt x="342" y="10"/>
                    <a:pt x="247" y="15"/>
                    <a:pt x="152" y="15"/>
                  </a:cubicBezTo>
                  <a:cubicBezTo>
                    <a:pt x="109" y="15"/>
                    <a:pt x="67" y="14"/>
                    <a:pt x="25" y="12"/>
                  </a:cubicBezTo>
                  <a:lnTo>
                    <a:pt x="25" y="12"/>
                  </a:lnTo>
                  <a:cubicBezTo>
                    <a:pt x="1" y="163"/>
                    <a:pt x="78" y="245"/>
                    <a:pt x="201" y="249"/>
                  </a:cubicBezTo>
                  <a:cubicBezTo>
                    <a:pt x="383" y="240"/>
                    <a:pt x="425" y="122"/>
                    <a:pt x="4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0"/>
            <p:cNvSpPr/>
            <p:nvPr/>
          </p:nvSpPr>
          <p:spPr>
            <a:xfrm>
              <a:off x="7118750" y="1173925"/>
              <a:ext cx="12175" cy="3775"/>
            </a:xfrm>
            <a:custGeom>
              <a:avLst/>
              <a:gdLst/>
              <a:ahLst/>
              <a:cxnLst/>
              <a:rect l="l" t="t" r="r" b="b"/>
              <a:pathLst>
                <a:path w="487" h="151" extrusionOk="0">
                  <a:moveTo>
                    <a:pt x="287" y="1"/>
                  </a:moveTo>
                  <a:cubicBezTo>
                    <a:pt x="172" y="1"/>
                    <a:pt x="47" y="48"/>
                    <a:pt x="5" y="128"/>
                  </a:cubicBezTo>
                  <a:cubicBezTo>
                    <a:pt x="0" y="138"/>
                    <a:pt x="9" y="150"/>
                    <a:pt x="19" y="150"/>
                  </a:cubicBezTo>
                  <a:cubicBezTo>
                    <a:pt x="22" y="150"/>
                    <a:pt x="25" y="150"/>
                    <a:pt x="27" y="148"/>
                  </a:cubicBezTo>
                  <a:cubicBezTo>
                    <a:pt x="102" y="110"/>
                    <a:pt x="168" y="75"/>
                    <a:pt x="254" y="73"/>
                  </a:cubicBezTo>
                  <a:cubicBezTo>
                    <a:pt x="257" y="73"/>
                    <a:pt x="261" y="73"/>
                    <a:pt x="265" y="73"/>
                  </a:cubicBezTo>
                  <a:cubicBezTo>
                    <a:pt x="326" y="73"/>
                    <a:pt x="385" y="100"/>
                    <a:pt x="445" y="100"/>
                  </a:cubicBezTo>
                  <a:cubicBezTo>
                    <a:pt x="451" y="100"/>
                    <a:pt x="456" y="100"/>
                    <a:pt x="462" y="99"/>
                  </a:cubicBezTo>
                  <a:cubicBezTo>
                    <a:pt x="473" y="99"/>
                    <a:pt x="486" y="84"/>
                    <a:pt x="478" y="73"/>
                  </a:cubicBezTo>
                  <a:cubicBezTo>
                    <a:pt x="439" y="23"/>
                    <a:pt x="366" y="1"/>
                    <a:pt x="287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0"/>
            <p:cNvSpPr/>
            <p:nvPr/>
          </p:nvSpPr>
          <p:spPr>
            <a:xfrm>
              <a:off x="7141550" y="1172625"/>
              <a:ext cx="9125" cy="3100"/>
            </a:xfrm>
            <a:custGeom>
              <a:avLst/>
              <a:gdLst/>
              <a:ahLst/>
              <a:cxnLst/>
              <a:rect l="l" t="t" r="r" b="b"/>
              <a:pathLst>
                <a:path w="365" h="124" extrusionOk="0">
                  <a:moveTo>
                    <a:pt x="247" y="1"/>
                  </a:moveTo>
                  <a:cubicBezTo>
                    <a:pt x="215" y="1"/>
                    <a:pt x="182" y="7"/>
                    <a:pt x="150" y="13"/>
                  </a:cubicBezTo>
                  <a:cubicBezTo>
                    <a:pt x="95" y="22"/>
                    <a:pt x="7" y="42"/>
                    <a:pt x="0" y="108"/>
                  </a:cubicBezTo>
                  <a:cubicBezTo>
                    <a:pt x="0" y="117"/>
                    <a:pt x="7" y="123"/>
                    <a:pt x="16" y="123"/>
                  </a:cubicBezTo>
                  <a:cubicBezTo>
                    <a:pt x="17" y="123"/>
                    <a:pt x="19" y="123"/>
                    <a:pt x="20" y="123"/>
                  </a:cubicBezTo>
                  <a:cubicBezTo>
                    <a:pt x="77" y="101"/>
                    <a:pt x="137" y="88"/>
                    <a:pt x="198" y="81"/>
                  </a:cubicBezTo>
                  <a:cubicBezTo>
                    <a:pt x="208" y="80"/>
                    <a:pt x="219" y="80"/>
                    <a:pt x="230" y="80"/>
                  </a:cubicBezTo>
                  <a:cubicBezTo>
                    <a:pt x="249" y="80"/>
                    <a:pt x="268" y="81"/>
                    <a:pt x="286" y="86"/>
                  </a:cubicBezTo>
                  <a:cubicBezTo>
                    <a:pt x="294" y="88"/>
                    <a:pt x="302" y="89"/>
                    <a:pt x="310" y="89"/>
                  </a:cubicBezTo>
                  <a:cubicBezTo>
                    <a:pt x="322" y="89"/>
                    <a:pt x="335" y="86"/>
                    <a:pt x="345" y="81"/>
                  </a:cubicBezTo>
                  <a:cubicBezTo>
                    <a:pt x="361" y="72"/>
                    <a:pt x="365" y="48"/>
                    <a:pt x="352" y="35"/>
                  </a:cubicBezTo>
                  <a:cubicBezTo>
                    <a:pt x="320" y="9"/>
                    <a:pt x="284" y="1"/>
                    <a:pt x="247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0"/>
            <p:cNvSpPr/>
            <p:nvPr/>
          </p:nvSpPr>
          <p:spPr>
            <a:xfrm>
              <a:off x="7092525" y="1145675"/>
              <a:ext cx="54050" cy="155925"/>
            </a:xfrm>
            <a:custGeom>
              <a:avLst/>
              <a:gdLst/>
              <a:ahLst/>
              <a:cxnLst/>
              <a:rect l="l" t="t" r="r" b="b"/>
              <a:pathLst>
                <a:path w="2162" h="6237" extrusionOk="0">
                  <a:moveTo>
                    <a:pt x="960" y="1"/>
                  </a:moveTo>
                  <a:cubicBezTo>
                    <a:pt x="931" y="1"/>
                    <a:pt x="905" y="3"/>
                    <a:pt x="883" y="8"/>
                  </a:cubicBezTo>
                  <a:cubicBezTo>
                    <a:pt x="578" y="76"/>
                    <a:pt x="303" y="274"/>
                    <a:pt x="163" y="551"/>
                  </a:cubicBezTo>
                  <a:cubicBezTo>
                    <a:pt x="16" y="836"/>
                    <a:pt x="9" y="1170"/>
                    <a:pt x="7" y="1491"/>
                  </a:cubicBezTo>
                  <a:cubicBezTo>
                    <a:pt x="2" y="2057"/>
                    <a:pt x="0" y="2637"/>
                    <a:pt x="191" y="3173"/>
                  </a:cubicBezTo>
                  <a:cubicBezTo>
                    <a:pt x="347" y="3610"/>
                    <a:pt x="624" y="3997"/>
                    <a:pt x="767" y="4438"/>
                  </a:cubicBezTo>
                  <a:cubicBezTo>
                    <a:pt x="953" y="5013"/>
                    <a:pt x="896" y="5635"/>
                    <a:pt x="830" y="6237"/>
                  </a:cubicBezTo>
                  <a:cubicBezTo>
                    <a:pt x="973" y="6210"/>
                    <a:pt x="1085" y="6090"/>
                    <a:pt x="1140" y="5953"/>
                  </a:cubicBezTo>
                  <a:cubicBezTo>
                    <a:pt x="1197" y="5817"/>
                    <a:pt x="1204" y="5668"/>
                    <a:pt x="1212" y="5521"/>
                  </a:cubicBezTo>
                  <a:cubicBezTo>
                    <a:pt x="1232" y="5760"/>
                    <a:pt x="1274" y="5997"/>
                    <a:pt x="1342" y="6226"/>
                  </a:cubicBezTo>
                  <a:cubicBezTo>
                    <a:pt x="1347" y="6226"/>
                    <a:pt x="1353" y="6227"/>
                    <a:pt x="1358" y="6227"/>
                  </a:cubicBezTo>
                  <a:cubicBezTo>
                    <a:pt x="1443" y="6227"/>
                    <a:pt x="1500" y="6128"/>
                    <a:pt x="1527" y="6043"/>
                  </a:cubicBezTo>
                  <a:cubicBezTo>
                    <a:pt x="1702" y="5488"/>
                    <a:pt x="1610" y="4884"/>
                    <a:pt x="1518" y="4306"/>
                  </a:cubicBezTo>
                  <a:lnTo>
                    <a:pt x="1518" y="4306"/>
                  </a:lnTo>
                  <a:cubicBezTo>
                    <a:pt x="1704" y="4574"/>
                    <a:pt x="1893" y="4838"/>
                    <a:pt x="2087" y="5103"/>
                  </a:cubicBezTo>
                  <a:cubicBezTo>
                    <a:pt x="2161" y="3968"/>
                    <a:pt x="1166" y="3625"/>
                    <a:pt x="887" y="2299"/>
                  </a:cubicBezTo>
                  <a:cubicBezTo>
                    <a:pt x="837" y="2062"/>
                    <a:pt x="815" y="1223"/>
                    <a:pt x="793" y="983"/>
                  </a:cubicBezTo>
                  <a:cubicBezTo>
                    <a:pt x="791" y="957"/>
                    <a:pt x="788" y="930"/>
                    <a:pt x="786" y="903"/>
                  </a:cubicBezTo>
                  <a:lnTo>
                    <a:pt x="786" y="903"/>
                  </a:lnTo>
                  <a:cubicBezTo>
                    <a:pt x="1137" y="633"/>
                    <a:pt x="1812" y="563"/>
                    <a:pt x="1733" y="373"/>
                  </a:cubicBezTo>
                  <a:cubicBezTo>
                    <a:pt x="1645" y="163"/>
                    <a:pt x="1199" y="1"/>
                    <a:pt x="960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0"/>
            <p:cNvSpPr/>
            <p:nvPr/>
          </p:nvSpPr>
          <p:spPr>
            <a:xfrm>
              <a:off x="7129950" y="1150000"/>
              <a:ext cx="21350" cy="19450"/>
            </a:xfrm>
            <a:custGeom>
              <a:avLst/>
              <a:gdLst/>
              <a:ahLst/>
              <a:cxnLst/>
              <a:rect l="l" t="t" r="r" b="b"/>
              <a:pathLst>
                <a:path w="854" h="778" extrusionOk="0">
                  <a:moveTo>
                    <a:pt x="131" y="0"/>
                  </a:moveTo>
                  <a:cubicBezTo>
                    <a:pt x="1" y="0"/>
                    <a:pt x="49" y="64"/>
                    <a:pt x="124" y="112"/>
                  </a:cubicBezTo>
                  <a:cubicBezTo>
                    <a:pt x="199" y="160"/>
                    <a:pt x="267" y="312"/>
                    <a:pt x="504" y="360"/>
                  </a:cubicBezTo>
                  <a:cubicBezTo>
                    <a:pt x="740" y="406"/>
                    <a:pt x="852" y="754"/>
                    <a:pt x="853" y="777"/>
                  </a:cubicBezTo>
                  <a:lnTo>
                    <a:pt x="853" y="777"/>
                  </a:lnTo>
                  <a:lnTo>
                    <a:pt x="840" y="332"/>
                  </a:lnTo>
                  <a:lnTo>
                    <a:pt x="745" y="193"/>
                  </a:lnTo>
                  <a:lnTo>
                    <a:pt x="585" y="53"/>
                  </a:lnTo>
                  <a:cubicBezTo>
                    <a:pt x="585" y="53"/>
                    <a:pt x="260" y="0"/>
                    <a:pt x="131" y="0"/>
                  </a:cubicBezTo>
                  <a:close/>
                  <a:moveTo>
                    <a:pt x="853" y="777"/>
                  </a:moveTo>
                  <a:lnTo>
                    <a:pt x="853" y="778"/>
                  </a:lnTo>
                  <a:cubicBezTo>
                    <a:pt x="853" y="777"/>
                    <a:pt x="853" y="777"/>
                    <a:pt x="853" y="777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0"/>
            <p:cNvSpPr/>
            <p:nvPr/>
          </p:nvSpPr>
          <p:spPr>
            <a:xfrm>
              <a:off x="7106125" y="1157550"/>
              <a:ext cx="11950" cy="23275"/>
            </a:xfrm>
            <a:custGeom>
              <a:avLst/>
              <a:gdLst/>
              <a:ahLst/>
              <a:cxnLst/>
              <a:rect l="l" t="t" r="r" b="b"/>
              <a:pathLst>
                <a:path w="478" h="931" extrusionOk="0">
                  <a:moveTo>
                    <a:pt x="446" y="0"/>
                  </a:moveTo>
                  <a:cubicBezTo>
                    <a:pt x="441" y="0"/>
                    <a:pt x="436" y="1"/>
                    <a:pt x="431" y="3"/>
                  </a:cubicBezTo>
                  <a:cubicBezTo>
                    <a:pt x="302" y="41"/>
                    <a:pt x="201" y="144"/>
                    <a:pt x="133" y="262"/>
                  </a:cubicBezTo>
                  <a:cubicBezTo>
                    <a:pt x="67" y="379"/>
                    <a:pt x="32" y="513"/>
                    <a:pt x="1" y="645"/>
                  </a:cubicBezTo>
                  <a:lnTo>
                    <a:pt x="194" y="930"/>
                  </a:lnTo>
                  <a:cubicBezTo>
                    <a:pt x="260" y="880"/>
                    <a:pt x="319" y="825"/>
                    <a:pt x="376" y="765"/>
                  </a:cubicBezTo>
                  <a:cubicBezTo>
                    <a:pt x="401" y="741"/>
                    <a:pt x="420" y="713"/>
                    <a:pt x="436" y="682"/>
                  </a:cubicBezTo>
                  <a:cubicBezTo>
                    <a:pt x="453" y="640"/>
                    <a:pt x="462" y="596"/>
                    <a:pt x="464" y="552"/>
                  </a:cubicBezTo>
                  <a:cubicBezTo>
                    <a:pt x="475" y="377"/>
                    <a:pt x="477" y="203"/>
                    <a:pt x="469" y="28"/>
                  </a:cubicBezTo>
                  <a:cubicBezTo>
                    <a:pt x="469" y="19"/>
                    <a:pt x="466" y="10"/>
                    <a:pt x="460" y="3"/>
                  </a:cubicBezTo>
                  <a:cubicBezTo>
                    <a:pt x="455" y="1"/>
                    <a:pt x="451" y="0"/>
                    <a:pt x="446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0"/>
            <p:cNvSpPr/>
            <p:nvPr/>
          </p:nvSpPr>
          <p:spPr>
            <a:xfrm>
              <a:off x="7083075" y="1322125"/>
              <a:ext cx="51525" cy="14900"/>
            </a:xfrm>
            <a:custGeom>
              <a:avLst/>
              <a:gdLst/>
              <a:ahLst/>
              <a:cxnLst/>
              <a:rect l="l" t="t" r="r" b="b"/>
              <a:pathLst>
                <a:path w="2061" h="596" extrusionOk="0">
                  <a:moveTo>
                    <a:pt x="47" y="0"/>
                  </a:moveTo>
                  <a:cubicBezTo>
                    <a:pt x="47" y="53"/>
                    <a:pt x="0" y="294"/>
                    <a:pt x="0" y="294"/>
                  </a:cubicBezTo>
                  <a:cubicBezTo>
                    <a:pt x="0" y="294"/>
                    <a:pt x="213" y="439"/>
                    <a:pt x="1035" y="534"/>
                  </a:cubicBezTo>
                  <a:cubicBezTo>
                    <a:pt x="1471" y="584"/>
                    <a:pt x="1728" y="596"/>
                    <a:pt x="1873" y="596"/>
                  </a:cubicBezTo>
                  <a:cubicBezTo>
                    <a:pt x="2002" y="596"/>
                    <a:pt x="2043" y="586"/>
                    <a:pt x="2043" y="586"/>
                  </a:cubicBezTo>
                  <a:lnTo>
                    <a:pt x="2060" y="20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89B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0"/>
            <p:cNvSpPr/>
            <p:nvPr/>
          </p:nvSpPr>
          <p:spPr>
            <a:xfrm>
              <a:off x="7103000" y="1305200"/>
              <a:ext cx="21225" cy="14300"/>
            </a:xfrm>
            <a:custGeom>
              <a:avLst/>
              <a:gdLst/>
              <a:ahLst/>
              <a:cxnLst/>
              <a:rect l="l" t="t" r="r" b="b"/>
              <a:pathLst>
                <a:path w="849" h="572" extrusionOk="0">
                  <a:moveTo>
                    <a:pt x="802" y="0"/>
                  </a:moveTo>
                  <a:cubicBezTo>
                    <a:pt x="769" y="0"/>
                    <a:pt x="741" y="26"/>
                    <a:pt x="710" y="45"/>
                  </a:cubicBezTo>
                  <a:lnTo>
                    <a:pt x="580" y="128"/>
                  </a:lnTo>
                  <a:cubicBezTo>
                    <a:pt x="495" y="181"/>
                    <a:pt x="411" y="233"/>
                    <a:pt x="328" y="288"/>
                  </a:cubicBezTo>
                  <a:cubicBezTo>
                    <a:pt x="249" y="339"/>
                    <a:pt x="170" y="389"/>
                    <a:pt x="97" y="446"/>
                  </a:cubicBezTo>
                  <a:cubicBezTo>
                    <a:pt x="80" y="462"/>
                    <a:pt x="60" y="477"/>
                    <a:pt x="42" y="495"/>
                  </a:cubicBezTo>
                  <a:cubicBezTo>
                    <a:pt x="31" y="506"/>
                    <a:pt x="9" y="519"/>
                    <a:pt x="5" y="534"/>
                  </a:cubicBezTo>
                  <a:cubicBezTo>
                    <a:pt x="1" y="551"/>
                    <a:pt x="9" y="572"/>
                    <a:pt x="27" y="572"/>
                  </a:cubicBezTo>
                  <a:cubicBezTo>
                    <a:pt x="27" y="572"/>
                    <a:pt x="28" y="572"/>
                    <a:pt x="29" y="572"/>
                  </a:cubicBezTo>
                  <a:cubicBezTo>
                    <a:pt x="35" y="572"/>
                    <a:pt x="39" y="569"/>
                    <a:pt x="42" y="566"/>
                  </a:cubicBezTo>
                  <a:lnTo>
                    <a:pt x="42" y="566"/>
                  </a:lnTo>
                  <a:lnTo>
                    <a:pt x="42" y="567"/>
                  </a:lnTo>
                  <a:cubicBezTo>
                    <a:pt x="49" y="556"/>
                    <a:pt x="69" y="547"/>
                    <a:pt x="78" y="541"/>
                  </a:cubicBezTo>
                  <a:cubicBezTo>
                    <a:pt x="95" y="530"/>
                    <a:pt x="115" y="519"/>
                    <a:pt x="132" y="506"/>
                  </a:cubicBezTo>
                  <a:lnTo>
                    <a:pt x="231" y="442"/>
                  </a:lnTo>
                  <a:cubicBezTo>
                    <a:pt x="302" y="398"/>
                    <a:pt x="374" y="356"/>
                    <a:pt x="447" y="315"/>
                  </a:cubicBezTo>
                  <a:cubicBezTo>
                    <a:pt x="517" y="271"/>
                    <a:pt x="591" y="227"/>
                    <a:pt x="666" y="183"/>
                  </a:cubicBezTo>
                  <a:lnTo>
                    <a:pt x="772" y="119"/>
                  </a:lnTo>
                  <a:cubicBezTo>
                    <a:pt x="807" y="97"/>
                    <a:pt x="848" y="84"/>
                    <a:pt x="848" y="36"/>
                  </a:cubicBezTo>
                  <a:cubicBezTo>
                    <a:pt x="848" y="25"/>
                    <a:pt x="842" y="12"/>
                    <a:pt x="831" y="7"/>
                  </a:cubicBezTo>
                  <a:cubicBezTo>
                    <a:pt x="821" y="2"/>
                    <a:pt x="811" y="0"/>
                    <a:pt x="802" y="0"/>
                  </a:cubicBezTo>
                  <a:close/>
                </a:path>
              </a:pathLst>
            </a:custGeom>
            <a:solidFill>
              <a:srgbClr val="89B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0"/>
            <p:cNvSpPr/>
            <p:nvPr/>
          </p:nvSpPr>
          <p:spPr>
            <a:xfrm>
              <a:off x="7094850" y="1254800"/>
              <a:ext cx="14450" cy="21575"/>
            </a:xfrm>
            <a:custGeom>
              <a:avLst/>
              <a:gdLst/>
              <a:ahLst/>
              <a:cxnLst/>
              <a:rect l="l" t="t" r="r" b="b"/>
              <a:pathLst>
                <a:path w="578" h="863" extrusionOk="0">
                  <a:moveTo>
                    <a:pt x="540" y="0"/>
                  </a:moveTo>
                  <a:cubicBezTo>
                    <a:pt x="532" y="0"/>
                    <a:pt x="526" y="4"/>
                    <a:pt x="522" y="12"/>
                  </a:cubicBezTo>
                  <a:cubicBezTo>
                    <a:pt x="511" y="49"/>
                    <a:pt x="502" y="86"/>
                    <a:pt x="500" y="124"/>
                  </a:cubicBezTo>
                  <a:cubicBezTo>
                    <a:pt x="491" y="163"/>
                    <a:pt x="483" y="203"/>
                    <a:pt x="469" y="242"/>
                  </a:cubicBezTo>
                  <a:cubicBezTo>
                    <a:pt x="445" y="317"/>
                    <a:pt x="412" y="391"/>
                    <a:pt x="371" y="460"/>
                  </a:cubicBezTo>
                  <a:cubicBezTo>
                    <a:pt x="283" y="598"/>
                    <a:pt x="166" y="716"/>
                    <a:pt x="28" y="804"/>
                  </a:cubicBezTo>
                  <a:cubicBezTo>
                    <a:pt x="1" y="823"/>
                    <a:pt x="17" y="862"/>
                    <a:pt x="44" y="862"/>
                  </a:cubicBezTo>
                  <a:cubicBezTo>
                    <a:pt x="49" y="862"/>
                    <a:pt x="55" y="861"/>
                    <a:pt x="61" y="857"/>
                  </a:cubicBezTo>
                  <a:cubicBezTo>
                    <a:pt x="208" y="767"/>
                    <a:pt x="331" y="644"/>
                    <a:pt x="423" y="497"/>
                  </a:cubicBezTo>
                  <a:cubicBezTo>
                    <a:pt x="467" y="427"/>
                    <a:pt x="502" y="350"/>
                    <a:pt x="529" y="271"/>
                  </a:cubicBezTo>
                  <a:cubicBezTo>
                    <a:pt x="542" y="227"/>
                    <a:pt x="553" y="185"/>
                    <a:pt x="562" y="141"/>
                  </a:cubicBezTo>
                  <a:cubicBezTo>
                    <a:pt x="566" y="104"/>
                    <a:pt x="577" y="53"/>
                    <a:pt x="566" y="18"/>
                  </a:cubicBezTo>
                  <a:cubicBezTo>
                    <a:pt x="562" y="8"/>
                    <a:pt x="550" y="0"/>
                    <a:pt x="540" y="0"/>
                  </a:cubicBezTo>
                  <a:close/>
                </a:path>
              </a:pathLst>
            </a:custGeom>
            <a:solidFill>
              <a:srgbClr val="89B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0"/>
            <p:cNvSpPr/>
            <p:nvPr/>
          </p:nvSpPr>
          <p:spPr>
            <a:xfrm>
              <a:off x="7110075" y="1614800"/>
              <a:ext cx="37150" cy="12100"/>
            </a:xfrm>
            <a:custGeom>
              <a:avLst/>
              <a:gdLst/>
              <a:ahLst/>
              <a:cxnLst/>
              <a:rect l="l" t="t" r="r" b="b"/>
              <a:pathLst>
                <a:path w="1486" h="484" extrusionOk="0">
                  <a:moveTo>
                    <a:pt x="616" y="1"/>
                  </a:moveTo>
                  <a:cubicBezTo>
                    <a:pt x="616" y="1"/>
                    <a:pt x="573" y="89"/>
                    <a:pt x="352" y="89"/>
                  </a:cubicBezTo>
                  <a:cubicBezTo>
                    <a:pt x="268" y="89"/>
                    <a:pt x="157" y="76"/>
                    <a:pt x="12" y="40"/>
                  </a:cubicBezTo>
                  <a:lnTo>
                    <a:pt x="1" y="429"/>
                  </a:lnTo>
                  <a:lnTo>
                    <a:pt x="1411" y="484"/>
                  </a:lnTo>
                  <a:cubicBezTo>
                    <a:pt x="1411" y="484"/>
                    <a:pt x="1486" y="387"/>
                    <a:pt x="1391" y="354"/>
                  </a:cubicBezTo>
                  <a:cubicBezTo>
                    <a:pt x="1297" y="321"/>
                    <a:pt x="616" y="1"/>
                    <a:pt x="616" y="1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0"/>
            <p:cNvSpPr/>
            <p:nvPr/>
          </p:nvSpPr>
          <p:spPr>
            <a:xfrm>
              <a:off x="7110350" y="1612225"/>
              <a:ext cx="16725" cy="9025"/>
            </a:xfrm>
            <a:custGeom>
              <a:avLst/>
              <a:gdLst/>
              <a:ahLst/>
              <a:cxnLst/>
              <a:rect l="l" t="t" r="r" b="b"/>
              <a:pathLst>
                <a:path w="669" h="361" extrusionOk="0">
                  <a:moveTo>
                    <a:pt x="8" y="1"/>
                  </a:moveTo>
                  <a:lnTo>
                    <a:pt x="1" y="143"/>
                  </a:lnTo>
                  <a:lnTo>
                    <a:pt x="319" y="361"/>
                  </a:lnTo>
                  <a:lnTo>
                    <a:pt x="557" y="328"/>
                  </a:lnTo>
                  <a:lnTo>
                    <a:pt x="669" y="211"/>
                  </a:lnTo>
                  <a:lnTo>
                    <a:pt x="651" y="29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0"/>
            <p:cNvSpPr/>
            <p:nvPr/>
          </p:nvSpPr>
          <p:spPr>
            <a:xfrm>
              <a:off x="7158625" y="1614800"/>
              <a:ext cx="37200" cy="12100"/>
            </a:xfrm>
            <a:custGeom>
              <a:avLst/>
              <a:gdLst/>
              <a:ahLst/>
              <a:cxnLst/>
              <a:rect l="l" t="t" r="r" b="b"/>
              <a:pathLst>
                <a:path w="1488" h="484" extrusionOk="0">
                  <a:moveTo>
                    <a:pt x="615" y="1"/>
                  </a:moveTo>
                  <a:cubicBezTo>
                    <a:pt x="615" y="1"/>
                    <a:pt x="574" y="89"/>
                    <a:pt x="354" y="89"/>
                  </a:cubicBezTo>
                  <a:cubicBezTo>
                    <a:pt x="269" y="89"/>
                    <a:pt x="158" y="76"/>
                    <a:pt x="14" y="40"/>
                  </a:cubicBezTo>
                  <a:lnTo>
                    <a:pt x="0" y="429"/>
                  </a:lnTo>
                  <a:lnTo>
                    <a:pt x="1410" y="484"/>
                  </a:lnTo>
                  <a:cubicBezTo>
                    <a:pt x="1410" y="484"/>
                    <a:pt x="1487" y="387"/>
                    <a:pt x="1393" y="354"/>
                  </a:cubicBezTo>
                  <a:cubicBezTo>
                    <a:pt x="1298" y="321"/>
                    <a:pt x="615" y="1"/>
                    <a:pt x="615" y="1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0"/>
            <p:cNvSpPr/>
            <p:nvPr/>
          </p:nvSpPr>
          <p:spPr>
            <a:xfrm>
              <a:off x="7158575" y="1613050"/>
              <a:ext cx="16225" cy="7175"/>
            </a:xfrm>
            <a:custGeom>
              <a:avLst/>
              <a:gdLst/>
              <a:ahLst/>
              <a:cxnLst/>
              <a:rect l="l" t="t" r="r" b="b"/>
              <a:pathLst>
                <a:path w="649" h="287" extrusionOk="0">
                  <a:moveTo>
                    <a:pt x="0" y="0"/>
                  </a:moveTo>
                  <a:lnTo>
                    <a:pt x="16" y="110"/>
                  </a:lnTo>
                  <a:lnTo>
                    <a:pt x="182" y="235"/>
                  </a:lnTo>
                  <a:cubicBezTo>
                    <a:pt x="182" y="235"/>
                    <a:pt x="404" y="286"/>
                    <a:pt x="436" y="286"/>
                  </a:cubicBezTo>
                  <a:cubicBezTo>
                    <a:pt x="438" y="286"/>
                    <a:pt x="439" y="286"/>
                    <a:pt x="439" y="286"/>
                  </a:cubicBezTo>
                  <a:cubicBezTo>
                    <a:pt x="457" y="282"/>
                    <a:pt x="648" y="183"/>
                    <a:pt x="648" y="183"/>
                  </a:cubicBezTo>
                  <a:lnTo>
                    <a:pt x="631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0"/>
            <p:cNvSpPr/>
            <p:nvPr/>
          </p:nvSpPr>
          <p:spPr>
            <a:xfrm>
              <a:off x="7090600" y="1130950"/>
              <a:ext cx="22425" cy="20225"/>
            </a:xfrm>
            <a:custGeom>
              <a:avLst/>
              <a:gdLst/>
              <a:ahLst/>
              <a:cxnLst/>
              <a:rect l="l" t="t" r="r" b="b"/>
              <a:pathLst>
                <a:path w="897" h="809" extrusionOk="0">
                  <a:moveTo>
                    <a:pt x="481" y="1"/>
                  </a:moveTo>
                  <a:cubicBezTo>
                    <a:pt x="369" y="1"/>
                    <a:pt x="255" y="55"/>
                    <a:pt x="176" y="138"/>
                  </a:cubicBezTo>
                  <a:cubicBezTo>
                    <a:pt x="77" y="242"/>
                    <a:pt x="27" y="384"/>
                    <a:pt x="9" y="525"/>
                  </a:cubicBezTo>
                  <a:cubicBezTo>
                    <a:pt x="0" y="597"/>
                    <a:pt x="3" y="679"/>
                    <a:pt x="57" y="727"/>
                  </a:cubicBezTo>
                  <a:cubicBezTo>
                    <a:pt x="104" y="769"/>
                    <a:pt x="174" y="769"/>
                    <a:pt x="235" y="769"/>
                  </a:cubicBezTo>
                  <a:lnTo>
                    <a:pt x="538" y="764"/>
                  </a:lnTo>
                  <a:cubicBezTo>
                    <a:pt x="604" y="764"/>
                    <a:pt x="677" y="764"/>
                    <a:pt x="727" y="808"/>
                  </a:cubicBezTo>
                  <a:lnTo>
                    <a:pt x="820" y="782"/>
                  </a:lnTo>
                  <a:cubicBezTo>
                    <a:pt x="870" y="637"/>
                    <a:pt x="896" y="479"/>
                    <a:pt x="859" y="332"/>
                  </a:cubicBezTo>
                  <a:cubicBezTo>
                    <a:pt x="822" y="182"/>
                    <a:pt x="712" y="46"/>
                    <a:pt x="563" y="11"/>
                  </a:cubicBezTo>
                  <a:cubicBezTo>
                    <a:pt x="536" y="4"/>
                    <a:pt x="508" y="1"/>
                    <a:pt x="481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0"/>
            <p:cNvSpPr/>
            <p:nvPr/>
          </p:nvSpPr>
          <p:spPr>
            <a:xfrm>
              <a:off x="6969975" y="1215275"/>
              <a:ext cx="24225" cy="27325"/>
            </a:xfrm>
            <a:custGeom>
              <a:avLst/>
              <a:gdLst/>
              <a:ahLst/>
              <a:cxnLst/>
              <a:rect l="l" t="t" r="r" b="b"/>
              <a:pathLst>
                <a:path w="969" h="1093" extrusionOk="0">
                  <a:moveTo>
                    <a:pt x="165" y="0"/>
                  </a:moveTo>
                  <a:lnTo>
                    <a:pt x="165" y="0"/>
                  </a:lnTo>
                  <a:cubicBezTo>
                    <a:pt x="145" y="18"/>
                    <a:pt x="161" y="51"/>
                    <a:pt x="174" y="73"/>
                  </a:cubicBezTo>
                  <a:lnTo>
                    <a:pt x="404" y="442"/>
                  </a:lnTo>
                  <a:cubicBezTo>
                    <a:pt x="312" y="359"/>
                    <a:pt x="118" y="234"/>
                    <a:pt x="57" y="234"/>
                  </a:cubicBezTo>
                  <a:cubicBezTo>
                    <a:pt x="50" y="234"/>
                    <a:pt x="45" y="236"/>
                    <a:pt x="42" y="240"/>
                  </a:cubicBezTo>
                  <a:cubicBezTo>
                    <a:pt x="14" y="275"/>
                    <a:pt x="117" y="376"/>
                    <a:pt x="172" y="431"/>
                  </a:cubicBezTo>
                  <a:lnTo>
                    <a:pt x="365" y="633"/>
                  </a:lnTo>
                  <a:cubicBezTo>
                    <a:pt x="278" y="585"/>
                    <a:pt x="122" y="513"/>
                    <a:pt x="54" y="513"/>
                  </a:cubicBezTo>
                  <a:cubicBezTo>
                    <a:pt x="38" y="513"/>
                    <a:pt x="26" y="518"/>
                    <a:pt x="22" y="527"/>
                  </a:cubicBezTo>
                  <a:cubicBezTo>
                    <a:pt x="0" y="578"/>
                    <a:pt x="216" y="714"/>
                    <a:pt x="325" y="798"/>
                  </a:cubicBezTo>
                  <a:cubicBezTo>
                    <a:pt x="459" y="899"/>
                    <a:pt x="560" y="1061"/>
                    <a:pt x="725" y="1090"/>
                  </a:cubicBezTo>
                  <a:cubicBezTo>
                    <a:pt x="734" y="1091"/>
                    <a:pt x="742" y="1092"/>
                    <a:pt x="751" y="1092"/>
                  </a:cubicBezTo>
                  <a:cubicBezTo>
                    <a:pt x="788" y="1092"/>
                    <a:pt x="824" y="1077"/>
                    <a:pt x="852" y="1050"/>
                  </a:cubicBezTo>
                  <a:cubicBezTo>
                    <a:pt x="883" y="1011"/>
                    <a:pt x="903" y="962"/>
                    <a:pt x="907" y="912"/>
                  </a:cubicBezTo>
                  <a:cubicBezTo>
                    <a:pt x="863" y="802"/>
                    <a:pt x="903" y="679"/>
                    <a:pt x="932" y="565"/>
                  </a:cubicBezTo>
                  <a:cubicBezTo>
                    <a:pt x="962" y="451"/>
                    <a:pt x="969" y="224"/>
                    <a:pt x="905" y="224"/>
                  </a:cubicBezTo>
                  <a:cubicBezTo>
                    <a:pt x="839" y="227"/>
                    <a:pt x="776" y="431"/>
                    <a:pt x="767" y="549"/>
                  </a:cubicBezTo>
                  <a:cubicBezTo>
                    <a:pt x="686" y="365"/>
                    <a:pt x="463" y="43"/>
                    <a:pt x="414" y="43"/>
                  </a:cubicBezTo>
                  <a:cubicBezTo>
                    <a:pt x="412" y="43"/>
                    <a:pt x="410" y="43"/>
                    <a:pt x="409" y="44"/>
                  </a:cubicBezTo>
                  <a:cubicBezTo>
                    <a:pt x="369" y="71"/>
                    <a:pt x="527" y="308"/>
                    <a:pt x="600" y="433"/>
                  </a:cubicBezTo>
                  <a:cubicBezTo>
                    <a:pt x="477" y="268"/>
                    <a:pt x="347" y="99"/>
                    <a:pt x="165" y="0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0"/>
            <p:cNvSpPr/>
            <p:nvPr/>
          </p:nvSpPr>
          <p:spPr>
            <a:xfrm>
              <a:off x="7123700" y="1181500"/>
              <a:ext cx="5525" cy="5575"/>
            </a:xfrm>
            <a:custGeom>
              <a:avLst/>
              <a:gdLst/>
              <a:ahLst/>
              <a:cxnLst/>
              <a:rect l="l" t="t" r="r" b="b"/>
              <a:pathLst>
                <a:path w="221" h="223" extrusionOk="0">
                  <a:moveTo>
                    <a:pt x="110" y="1"/>
                  </a:moveTo>
                  <a:cubicBezTo>
                    <a:pt x="97" y="1"/>
                    <a:pt x="82" y="3"/>
                    <a:pt x="69" y="9"/>
                  </a:cubicBezTo>
                  <a:cubicBezTo>
                    <a:pt x="42" y="20"/>
                    <a:pt x="20" y="40"/>
                    <a:pt x="9" y="69"/>
                  </a:cubicBezTo>
                  <a:cubicBezTo>
                    <a:pt x="3" y="82"/>
                    <a:pt x="1" y="97"/>
                    <a:pt x="1" y="110"/>
                  </a:cubicBezTo>
                  <a:lnTo>
                    <a:pt x="5" y="141"/>
                  </a:lnTo>
                  <a:cubicBezTo>
                    <a:pt x="9" y="159"/>
                    <a:pt x="18" y="176"/>
                    <a:pt x="31" y="190"/>
                  </a:cubicBezTo>
                  <a:lnTo>
                    <a:pt x="56" y="207"/>
                  </a:lnTo>
                  <a:cubicBezTo>
                    <a:pt x="71" y="216"/>
                    <a:pt x="90" y="222"/>
                    <a:pt x="110" y="222"/>
                  </a:cubicBezTo>
                  <a:lnTo>
                    <a:pt x="110" y="222"/>
                  </a:lnTo>
                  <a:cubicBezTo>
                    <a:pt x="124" y="222"/>
                    <a:pt x="139" y="220"/>
                    <a:pt x="152" y="214"/>
                  </a:cubicBezTo>
                  <a:cubicBezTo>
                    <a:pt x="179" y="203"/>
                    <a:pt x="200" y="181"/>
                    <a:pt x="209" y="154"/>
                  </a:cubicBezTo>
                  <a:cubicBezTo>
                    <a:pt x="218" y="141"/>
                    <a:pt x="220" y="126"/>
                    <a:pt x="220" y="110"/>
                  </a:cubicBezTo>
                  <a:lnTo>
                    <a:pt x="216" y="82"/>
                  </a:lnTo>
                  <a:cubicBezTo>
                    <a:pt x="211" y="64"/>
                    <a:pt x="203" y="47"/>
                    <a:pt x="190" y="34"/>
                  </a:cubicBezTo>
                  <a:lnTo>
                    <a:pt x="165" y="16"/>
                  </a:lnTo>
                  <a:cubicBezTo>
                    <a:pt x="150" y="5"/>
                    <a:pt x="130" y="1"/>
                    <a:pt x="110" y="1"/>
                  </a:cubicBezTo>
                  <a:close/>
                  <a:moveTo>
                    <a:pt x="110" y="222"/>
                  </a:moveTo>
                  <a:cubicBezTo>
                    <a:pt x="109" y="222"/>
                    <a:pt x="109" y="222"/>
                    <a:pt x="108" y="222"/>
                  </a:cubicBezTo>
                  <a:lnTo>
                    <a:pt x="110" y="222"/>
                  </a:lnTo>
                  <a:cubicBezTo>
                    <a:pt x="110" y="222"/>
                    <a:pt x="110" y="222"/>
                    <a:pt x="110" y="222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0"/>
            <p:cNvSpPr/>
            <p:nvPr/>
          </p:nvSpPr>
          <p:spPr>
            <a:xfrm>
              <a:off x="7143850" y="1179300"/>
              <a:ext cx="5900" cy="5900"/>
            </a:xfrm>
            <a:custGeom>
              <a:avLst/>
              <a:gdLst/>
              <a:ahLst/>
              <a:cxnLst/>
              <a:rect l="l" t="t" r="r" b="b"/>
              <a:pathLst>
                <a:path w="236" h="236" extrusionOk="0">
                  <a:moveTo>
                    <a:pt x="117" y="1"/>
                  </a:moveTo>
                  <a:cubicBezTo>
                    <a:pt x="102" y="1"/>
                    <a:pt x="86" y="5"/>
                    <a:pt x="73" y="12"/>
                  </a:cubicBezTo>
                  <a:cubicBezTo>
                    <a:pt x="58" y="16"/>
                    <a:pt x="45" y="25"/>
                    <a:pt x="36" y="36"/>
                  </a:cubicBezTo>
                  <a:cubicBezTo>
                    <a:pt x="23" y="47"/>
                    <a:pt x="16" y="60"/>
                    <a:pt x="12" y="73"/>
                  </a:cubicBezTo>
                  <a:cubicBezTo>
                    <a:pt x="3" y="89"/>
                    <a:pt x="1" y="104"/>
                    <a:pt x="1" y="119"/>
                  </a:cubicBezTo>
                  <a:lnTo>
                    <a:pt x="5" y="150"/>
                  </a:lnTo>
                  <a:cubicBezTo>
                    <a:pt x="9" y="170"/>
                    <a:pt x="20" y="188"/>
                    <a:pt x="36" y="203"/>
                  </a:cubicBezTo>
                  <a:lnTo>
                    <a:pt x="58" y="220"/>
                  </a:lnTo>
                  <a:cubicBezTo>
                    <a:pt x="77" y="231"/>
                    <a:pt x="97" y="236"/>
                    <a:pt x="117" y="236"/>
                  </a:cubicBezTo>
                  <a:lnTo>
                    <a:pt x="119" y="236"/>
                  </a:lnTo>
                  <a:cubicBezTo>
                    <a:pt x="150" y="236"/>
                    <a:pt x="179" y="223"/>
                    <a:pt x="200" y="203"/>
                  </a:cubicBezTo>
                  <a:cubicBezTo>
                    <a:pt x="211" y="192"/>
                    <a:pt x="220" y="179"/>
                    <a:pt x="225" y="166"/>
                  </a:cubicBezTo>
                  <a:cubicBezTo>
                    <a:pt x="233" y="150"/>
                    <a:pt x="236" y="135"/>
                    <a:pt x="236" y="119"/>
                  </a:cubicBezTo>
                  <a:lnTo>
                    <a:pt x="231" y="89"/>
                  </a:lnTo>
                  <a:cubicBezTo>
                    <a:pt x="227" y="69"/>
                    <a:pt x="216" y="51"/>
                    <a:pt x="200" y="36"/>
                  </a:cubicBezTo>
                  <a:lnTo>
                    <a:pt x="176" y="18"/>
                  </a:lnTo>
                  <a:cubicBezTo>
                    <a:pt x="159" y="7"/>
                    <a:pt x="139" y="1"/>
                    <a:pt x="117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0"/>
            <p:cNvSpPr/>
            <p:nvPr/>
          </p:nvSpPr>
          <p:spPr>
            <a:xfrm>
              <a:off x="7112100" y="1169250"/>
              <a:ext cx="27875" cy="25150"/>
            </a:xfrm>
            <a:custGeom>
              <a:avLst/>
              <a:gdLst/>
              <a:ahLst/>
              <a:cxnLst/>
              <a:rect l="l" t="t" r="r" b="b"/>
              <a:pathLst>
                <a:path w="1115" h="1006" extrusionOk="0">
                  <a:moveTo>
                    <a:pt x="566" y="97"/>
                  </a:moveTo>
                  <a:cubicBezTo>
                    <a:pt x="714" y="97"/>
                    <a:pt x="851" y="160"/>
                    <a:pt x="924" y="304"/>
                  </a:cubicBezTo>
                  <a:cubicBezTo>
                    <a:pt x="1009" y="471"/>
                    <a:pt x="961" y="680"/>
                    <a:pt x="823" y="800"/>
                  </a:cubicBezTo>
                  <a:cubicBezTo>
                    <a:pt x="740" y="871"/>
                    <a:pt x="637" y="907"/>
                    <a:pt x="534" y="907"/>
                  </a:cubicBezTo>
                  <a:cubicBezTo>
                    <a:pt x="460" y="907"/>
                    <a:pt x="387" y="889"/>
                    <a:pt x="320" y="853"/>
                  </a:cubicBezTo>
                  <a:cubicBezTo>
                    <a:pt x="232" y="807"/>
                    <a:pt x="162" y="728"/>
                    <a:pt x="126" y="633"/>
                  </a:cubicBezTo>
                  <a:cubicBezTo>
                    <a:pt x="111" y="596"/>
                    <a:pt x="101" y="555"/>
                    <a:pt x="97" y="512"/>
                  </a:cubicBezTo>
                  <a:lnTo>
                    <a:pt x="97" y="512"/>
                  </a:lnTo>
                  <a:cubicBezTo>
                    <a:pt x="104" y="507"/>
                    <a:pt x="109" y="500"/>
                    <a:pt x="111" y="491"/>
                  </a:cubicBezTo>
                  <a:cubicBezTo>
                    <a:pt x="129" y="405"/>
                    <a:pt x="148" y="324"/>
                    <a:pt x="203" y="253"/>
                  </a:cubicBezTo>
                  <a:cubicBezTo>
                    <a:pt x="265" y="179"/>
                    <a:pt x="350" y="128"/>
                    <a:pt x="445" y="111"/>
                  </a:cubicBezTo>
                  <a:cubicBezTo>
                    <a:pt x="485" y="102"/>
                    <a:pt x="526" y="97"/>
                    <a:pt x="566" y="97"/>
                  </a:cubicBezTo>
                  <a:close/>
                  <a:moveTo>
                    <a:pt x="579" y="1"/>
                  </a:moveTo>
                  <a:cubicBezTo>
                    <a:pt x="551" y="1"/>
                    <a:pt x="524" y="2"/>
                    <a:pt x="498" y="5"/>
                  </a:cubicBezTo>
                  <a:cubicBezTo>
                    <a:pt x="366" y="21"/>
                    <a:pt x="238" y="69"/>
                    <a:pt x="151" y="168"/>
                  </a:cubicBezTo>
                  <a:cubicBezTo>
                    <a:pt x="106" y="218"/>
                    <a:pt x="69" y="279"/>
                    <a:pt x="48" y="344"/>
                  </a:cubicBezTo>
                  <a:lnTo>
                    <a:pt x="48" y="344"/>
                  </a:lnTo>
                  <a:cubicBezTo>
                    <a:pt x="1" y="430"/>
                    <a:pt x="12" y="555"/>
                    <a:pt x="39" y="644"/>
                  </a:cubicBezTo>
                  <a:cubicBezTo>
                    <a:pt x="69" y="745"/>
                    <a:pt x="133" y="835"/>
                    <a:pt x="219" y="899"/>
                  </a:cubicBezTo>
                  <a:cubicBezTo>
                    <a:pt x="314" y="970"/>
                    <a:pt x="426" y="1006"/>
                    <a:pt x="538" y="1006"/>
                  </a:cubicBezTo>
                  <a:cubicBezTo>
                    <a:pt x="641" y="1006"/>
                    <a:pt x="744" y="976"/>
                    <a:pt x="834" y="915"/>
                  </a:cubicBezTo>
                  <a:cubicBezTo>
                    <a:pt x="1022" y="785"/>
                    <a:pt x="1115" y="539"/>
                    <a:pt x="1040" y="322"/>
                  </a:cubicBezTo>
                  <a:cubicBezTo>
                    <a:pt x="1005" y="221"/>
                    <a:pt x="939" y="135"/>
                    <a:pt x="851" y="76"/>
                  </a:cubicBezTo>
                  <a:cubicBezTo>
                    <a:pt x="771" y="21"/>
                    <a:pt x="674" y="1"/>
                    <a:pt x="579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0"/>
            <p:cNvSpPr/>
            <p:nvPr/>
          </p:nvSpPr>
          <p:spPr>
            <a:xfrm>
              <a:off x="7139450" y="1170200"/>
              <a:ext cx="20025" cy="21925"/>
            </a:xfrm>
            <a:custGeom>
              <a:avLst/>
              <a:gdLst/>
              <a:ahLst/>
              <a:cxnLst/>
              <a:rect l="l" t="t" r="r" b="b"/>
              <a:pathLst>
                <a:path w="801" h="877" extrusionOk="0">
                  <a:moveTo>
                    <a:pt x="374" y="86"/>
                  </a:moveTo>
                  <a:cubicBezTo>
                    <a:pt x="472" y="86"/>
                    <a:pt x="563" y="149"/>
                    <a:pt x="616" y="246"/>
                  </a:cubicBezTo>
                  <a:cubicBezTo>
                    <a:pt x="686" y="371"/>
                    <a:pt x="712" y="552"/>
                    <a:pt x="627" y="674"/>
                  </a:cubicBezTo>
                  <a:cubicBezTo>
                    <a:pt x="574" y="749"/>
                    <a:pt x="492" y="783"/>
                    <a:pt x="408" y="783"/>
                  </a:cubicBezTo>
                  <a:cubicBezTo>
                    <a:pt x="351" y="783"/>
                    <a:pt x="294" y="767"/>
                    <a:pt x="245" y="738"/>
                  </a:cubicBezTo>
                  <a:cubicBezTo>
                    <a:pt x="174" y="692"/>
                    <a:pt x="122" y="624"/>
                    <a:pt x="98" y="543"/>
                  </a:cubicBezTo>
                  <a:cubicBezTo>
                    <a:pt x="90" y="516"/>
                    <a:pt x="85" y="490"/>
                    <a:pt x="83" y="464"/>
                  </a:cubicBezTo>
                  <a:lnTo>
                    <a:pt x="83" y="464"/>
                  </a:lnTo>
                  <a:cubicBezTo>
                    <a:pt x="83" y="404"/>
                    <a:pt x="85" y="343"/>
                    <a:pt x="106" y="290"/>
                  </a:cubicBezTo>
                  <a:cubicBezTo>
                    <a:pt x="133" y="222"/>
                    <a:pt x="179" y="163"/>
                    <a:pt x="240" y="125"/>
                  </a:cubicBezTo>
                  <a:cubicBezTo>
                    <a:pt x="285" y="98"/>
                    <a:pt x="330" y="86"/>
                    <a:pt x="374" y="86"/>
                  </a:cubicBezTo>
                  <a:close/>
                  <a:moveTo>
                    <a:pt x="356" y="1"/>
                  </a:moveTo>
                  <a:cubicBezTo>
                    <a:pt x="326" y="1"/>
                    <a:pt x="295" y="4"/>
                    <a:pt x="264" y="11"/>
                  </a:cubicBezTo>
                  <a:cubicBezTo>
                    <a:pt x="163" y="38"/>
                    <a:pt x="80" y="108"/>
                    <a:pt x="38" y="205"/>
                  </a:cubicBezTo>
                  <a:cubicBezTo>
                    <a:pt x="12" y="261"/>
                    <a:pt x="4" y="325"/>
                    <a:pt x="4" y="389"/>
                  </a:cubicBezTo>
                  <a:lnTo>
                    <a:pt x="4" y="389"/>
                  </a:lnTo>
                  <a:cubicBezTo>
                    <a:pt x="0" y="440"/>
                    <a:pt x="5" y="492"/>
                    <a:pt x="17" y="542"/>
                  </a:cubicBezTo>
                  <a:lnTo>
                    <a:pt x="17" y="542"/>
                  </a:lnTo>
                  <a:cubicBezTo>
                    <a:pt x="18" y="545"/>
                    <a:pt x="18" y="548"/>
                    <a:pt x="19" y="552"/>
                  </a:cubicBezTo>
                  <a:cubicBezTo>
                    <a:pt x="19" y="557"/>
                    <a:pt x="21" y="561"/>
                    <a:pt x="23" y="565"/>
                  </a:cubicBezTo>
                  <a:lnTo>
                    <a:pt x="23" y="565"/>
                  </a:lnTo>
                  <a:cubicBezTo>
                    <a:pt x="48" y="645"/>
                    <a:pt x="93" y="719"/>
                    <a:pt x="155" y="773"/>
                  </a:cubicBezTo>
                  <a:cubicBezTo>
                    <a:pt x="221" y="835"/>
                    <a:pt x="308" y="872"/>
                    <a:pt x="401" y="877"/>
                  </a:cubicBezTo>
                  <a:cubicBezTo>
                    <a:pt x="404" y="877"/>
                    <a:pt x="407" y="877"/>
                    <a:pt x="410" y="877"/>
                  </a:cubicBezTo>
                  <a:cubicBezTo>
                    <a:pt x="501" y="877"/>
                    <a:pt x="587" y="844"/>
                    <a:pt x="655" y="784"/>
                  </a:cubicBezTo>
                  <a:cubicBezTo>
                    <a:pt x="800" y="657"/>
                    <a:pt x="794" y="433"/>
                    <a:pt x="728" y="268"/>
                  </a:cubicBezTo>
                  <a:cubicBezTo>
                    <a:pt x="697" y="172"/>
                    <a:pt x="629" y="93"/>
                    <a:pt x="541" y="44"/>
                  </a:cubicBezTo>
                  <a:cubicBezTo>
                    <a:pt x="483" y="16"/>
                    <a:pt x="420" y="1"/>
                    <a:pt x="356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0"/>
            <p:cNvSpPr/>
            <p:nvPr/>
          </p:nvSpPr>
          <p:spPr>
            <a:xfrm>
              <a:off x="7136175" y="1176050"/>
              <a:ext cx="5675" cy="3200"/>
            </a:xfrm>
            <a:custGeom>
              <a:avLst/>
              <a:gdLst/>
              <a:ahLst/>
              <a:cxnLst/>
              <a:rect l="l" t="t" r="r" b="b"/>
              <a:pathLst>
                <a:path w="227" h="128" extrusionOk="0">
                  <a:moveTo>
                    <a:pt x="138" y="0"/>
                  </a:moveTo>
                  <a:cubicBezTo>
                    <a:pt x="129" y="0"/>
                    <a:pt x="119" y="2"/>
                    <a:pt x="110" y="3"/>
                  </a:cubicBezTo>
                  <a:cubicBezTo>
                    <a:pt x="99" y="3"/>
                    <a:pt x="88" y="3"/>
                    <a:pt x="77" y="8"/>
                  </a:cubicBezTo>
                  <a:lnTo>
                    <a:pt x="55" y="14"/>
                  </a:lnTo>
                  <a:cubicBezTo>
                    <a:pt x="46" y="17"/>
                    <a:pt x="37" y="21"/>
                    <a:pt x="29" y="28"/>
                  </a:cubicBezTo>
                  <a:cubicBezTo>
                    <a:pt x="18" y="32"/>
                    <a:pt x="11" y="41"/>
                    <a:pt x="7" y="50"/>
                  </a:cubicBezTo>
                  <a:cubicBezTo>
                    <a:pt x="0" y="63"/>
                    <a:pt x="0" y="76"/>
                    <a:pt x="7" y="87"/>
                  </a:cubicBezTo>
                  <a:lnTo>
                    <a:pt x="9" y="87"/>
                  </a:lnTo>
                  <a:cubicBezTo>
                    <a:pt x="22" y="115"/>
                    <a:pt x="62" y="115"/>
                    <a:pt x="88" y="118"/>
                  </a:cubicBezTo>
                  <a:lnTo>
                    <a:pt x="73" y="118"/>
                  </a:lnTo>
                  <a:cubicBezTo>
                    <a:pt x="81" y="118"/>
                    <a:pt x="92" y="120"/>
                    <a:pt x="101" y="120"/>
                  </a:cubicBezTo>
                  <a:lnTo>
                    <a:pt x="134" y="120"/>
                  </a:lnTo>
                  <a:cubicBezTo>
                    <a:pt x="141" y="124"/>
                    <a:pt x="150" y="126"/>
                    <a:pt x="156" y="126"/>
                  </a:cubicBezTo>
                  <a:cubicBezTo>
                    <a:pt x="159" y="127"/>
                    <a:pt x="163" y="127"/>
                    <a:pt x="166" y="127"/>
                  </a:cubicBezTo>
                  <a:cubicBezTo>
                    <a:pt x="176" y="127"/>
                    <a:pt x="185" y="125"/>
                    <a:pt x="193" y="120"/>
                  </a:cubicBezTo>
                  <a:cubicBezTo>
                    <a:pt x="202" y="115"/>
                    <a:pt x="211" y="107"/>
                    <a:pt x="215" y="98"/>
                  </a:cubicBezTo>
                  <a:cubicBezTo>
                    <a:pt x="224" y="85"/>
                    <a:pt x="226" y="69"/>
                    <a:pt x="222" y="54"/>
                  </a:cubicBezTo>
                  <a:cubicBezTo>
                    <a:pt x="220" y="47"/>
                    <a:pt x="218" y="41"/>
                    <a:pt x="213" y="36"/>
                  </a:cubicBezTo>
                  <a:cubicBezTo>
                    <a:pt x="209" y="25"/>
                    <a:pt x="200" y="17"/>
                    <a:pt x="189" y="12"/>
                  </a:cubicBezTo>
                  <a:cubicBezTo>
                    <a:pt x="178" y="6"/>
                    <a:pt x="165" y="1"/>
                    <a:pt x="150" y="1"/>
                  </a:cubicBezTo>
                  <a:cubicBezTo>
                    <a:pt x="146" y="1"/>
                    <a:pt x="142" y="0"/>
                    <a:pt x="138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0"/>
            <p:cNvSpPr/>
            <p:nvPr/>
          </p:nvSpPr>
          <p:spPr>
            <a:xfrm>
              <a:off x="7192000" y="1370875"/>
              <a:ext cx="47850" cy="242575"/>
            </a:xfrm>
            <a:custGeom>
              <a:avLst/>
              <a:gdLst/>
              <a:ahLst/>
              <a:cxnLst/>
              <a:rect l="l" t="t" r="r" b="b"/>
              <a:pathLst>
                <a:path w="1914" h="9703" extrusionOk="0">
                  <a:moveTo>
                    <a:pt x="1817" y="0"/>
                  </a:moveTo>
                  <a:lnTo>
                    <a:pt x="108" y="534"/>
                  </a:lnTo>
                  <a:cubicBezTo>
                    <a:pt x="1" y="1678"/>
                    <a:pt x="49" y="2833"/>
                    <a:pt x="255" y="3966"/>
                  </a:cubicBezTo>
                  <a:cubicBezTo>
                    <a:pt x="321" y="4324"/>
                    <a:pt x="403" y="4685"/>
                    <a:pt x="416" y="5049"/>
                  </a:cubicBezTo>
                  <a:cubicBezTo>
                    <a:pt x="438" y="5594"/>
                    <a:pt x="306" y="6136"/>
                    <a:pt x="310" y="6683"/>
                  </a:cubicBezTo>
                  <a:cubicBezTo>
                    <a:pt x="324" y="7718"/>
                    <a:pt x="826" y="8682"/>
                    <a:pt x="1007" y="9703"/>
                  </a:cubicBezTo>
                  <a:lnTo>
                    <a:pt x="1540" y="9703"/>
                  </a:lnTo>
                  <a:cubicBezTo>
                    <a:pt x="1490" y="8888"/>
                    <a:pt x="1518" y="8073"/>
                    <a:pt x="1624" y="7265"/>
                  </a:cubicBezTo>
                  <a:cubicBezTo>
                    <a:pt x="1672" y="6885"/>
                    <a:pt x="1740" y="6505"/>
                    <a:pt x="1711" y="6123"/>
                  </a:cubicBezTo>
                  <a:cubicBezTo>
                    <a:pt x="1690" y="5818"/>
                    <a:pt x="1608" y="5519"/>
                    <a:pt x="1575" y="5216"/>
                  </a:cubicBezTo>
                  <a:cubicBezTo>
                    <a:pt x="1503" y="4577"/>
                    <a:pt x="1635" y="3936"/>
                    <a:pt x="1727" y="3301"/>
                  </a:cubicBezTo>
                  <a:cubicBezTo>
                    <a:pt x="1883" y="2207"/>
                    <a:pt x="1914" y="1098"/>
                    <a:pt x="1817" y="0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0"/>
            <p:cNvSpPr/>
            <p:nvPr/>
          </p:nvSpPr>
          <p:spPr>
            <a:xfrm>
              <a:off x="7239050" y="1374000"/>
              <a:ext cx="51650" cy="241425"/>
            </a:xfrm>
            <a:custGeom>
              <a:avLst/>
              <a:gdLst/>
              <a:ahLst/>
              <a:cxnLst/>
              <a:rect l="l" t="t" r="r" b="b"/>
              <a:pathLst>
                <a:path w="2066" h="9657" extrusionOk="0">
                  <a:moveTo>
                    <a:pt x="16" y="0"/>
                  </a:moveTo>
                  <a:lnTo>
                    <a:pt x="16" y="0"/>
                  </a:lnTo>
                  <a:cubicBezTo>
                    <a:pt x="1" y="1105"/>
                    <a:pt x="111" y="2208"/>
                    <a:pt x="346" y="3286"/>
                  </a:cubicBezTo>
                  <a:cubicBezTo>
                    <a:pt x="482" y="3914"/>
                    <a:pt x="662" y="4544"/>
                    <a:pt x="635" y="5186"/>
                  </a:cubicBezTo>
                  <a:cubicBezTo>
                    <a:pt x="622" y="5491"/>
                    <a:pt x="563" y="5794"/>
                    <a:pt x="563" y="6101"/>
                  </a:cubicBezTo>
                  <a:cubicBezTo>
                    <a:pt x="565" y="6483"/>
                    <a:pt x="657" y="6859"/>
                    <a:pt x="734" y="7232"/>
                  </a:cubicBezTo>
                  <a:cubicBezTo>
                    <a:pt x="897" y="8032"/>
                    <a:pt x="985" y="8842"/>
                    <a:pt x="996" y="9657"/>
                  </a:cubicBezTo>
                  <a:lnTo>
                    <a:pt x="1527" y="9620"/>
                  </a:lnTo>
                  <a:cubicBezTo>
                    <a:pt x="1633" y="8590"/>
                    <a:pt x="2065" y="7593"/>
                    <a:pt x="2001" y="6558"/>
                  </a:cubicBezTo>
                  <a:cubicBezTo>
                    <a:pt x="1969" y="6013"/>
                    <a:pt x="1797" y="5482"/>
                    <a:pt x="1777" y="4937"/>
                  </a:cubicBezTo>
                  <a:cubicBezTo>
                    <a:pt x="1767" y="4573"/>
                    <a:pt x="1821" y="4208"/>
                    <a:pt x="1861" y="3846"/>
                  </a:cubicBezTo>
                  <a:cubicBezTo>
                    <a:pt x="1984" y="2702"/>
                    <a:pt x="1949" y="1547"/>
                    <a:pt x="1760" y="411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7177850" y="1129950"/>
              <a:ext cx="103550" cy="64600"/>
            </a:xfrm>
            <a:custGeom>
              <a:avLst/>
              <a:gdLst/>
              <a:ahLst/>
              <a:cxnLst/>
              <a:rect l="l" t="t" r="r" b="b"/>
              <a:pathLst>
                <a:path w="4142" h="2584" extrusionOk="0">
                  <a:moveTo>
                    <a:pt x="2049" y="0"/>
                  </a:moveTo>
                  <a:cubicBezTo>
                    <a:pt x="1753" y="0"/>
                    <a:pt x="1453" y="45"/>
                    <a:pt x="1162" y="134"/>
                  </a:cubicBezTo>
                  <a:cubicBezTo>
                    <a:pt x="1076" y="161"/>
                    <a:pt x="993" y="192"/>
                    <a:pt x="914" y="231"/>
                  </a:cubicBezTo>
                  <a:cubicBezTo>
                    <a:pt x="701" y="334"/>
                    <a:pt x="521" y="506"/>
                    <a:pt x="345" y="677"/>
                  </a:cubicBezTo>
                  <a:cubicBezTo>
                    <a:pt x="264" y="754"/>
                    <a:pt x="182" y="833"/>
                    <a:pt x="125" y="934"/>
                  </a:cubicBezTo>
                  <a:cubicBezTo>
                    <a:pt x="64" y="1050"/>
                    <a:pt x="29" y="1178"/>
                    <a:pt x="20" y="1309"/>
                  </a:cubicBezTo>
                  <a:cubicBezTo>
                    <a:pt x="0" y="1487"/>
                    <a:pt x="9" y="1674"/>
                    <a:pt x="81" y="1828"/>
                  </a:cubicBezTo>
                  <a:cubicBezTo>
                    <a:pt x="220" y="2120"/>
                    <a:pt x="540" y="2225"/>
                    <a:pt x="832" y="2304"/>
                  </a:cubicBezTo>
                  <a:cubicBezTo>
                    <a:pt x="945" y="2335"/>
                    <a:pt x="1060" y="2368"/>
                    <a:pt x="1178" y="2368"/>
                  </a:cubicBezTo>
                  <a:cubicBezTo>
                    <a:pt x="1218" y="2368"/>
                    <a:pt x="1259" y="2364"/>
                    <a:pt x="1300" y="2355"/>
                  </a:cubicBezTo>
                  <a:lnTo>
                    <a:pt x="2056" y="2563"/>
                  </a:lnTo>
                  <a:cubicBezTo>
                    <a:pt x="2148" y="2577"/>
                    <a:pt x="2242" y="2583"/>
                    <a:pt x="2337" y="2583"/>
                  </a:cubicBezTo>
                  <a:cubicBezTo>
                    <a:pt x="2790" y="2583"/>
                    <a:pt x="3254" y="2433"/>
                    <a:pt x="3648" y="2155"/>
                  </a:cubicBezTo>
                  <a:cubicBezTo>
                    <a:pt x="3716" y="2109"/>
                    <a:pt x="3777" y="2054"/>
                    <a:pt x="3835" y="1995"/>
                  </a:cubicBezTo>
                  <a:cubicBezTo>
                    <a:pt x="3900" y="1918"/>
                    <a:pt x="3951" y="1832"/>
                    <a:pt x="3988" y="1738"/>
                  </a:cubicBezTo>
                  <a:cubicBezTo>
                    <a:pt x="4142" y="1342"/>
                    <a:pt x="4032" y="872"/>
                    <a:pt x="3764" y="596"/>
                  </a:cubicBezTo>
                  <a:cubicBezTo>
                    <a:pt x="3652" y="486"/>
                    <a:pt x="3523" y="394"/>
                    <a:pt x="3380" y="323"/>
                  </a:cubicBezTo>
                  <a:cubicBezTo>
                    <a:pt x="2971" y="109"/>
                    <a:pt x="2514" y="0"/>
                    <a:pt x="2049" y="0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0"/>
            <p:cNvSpPr/>
            <p:nvPr/>
          </p:nvSpPr>
          <p:spPr>
            <a:xfrm>
              <a:off x="7195525" y="1269400"/>
              <a:ext cx="79350" cy="72850"/>
            </a:xfrm>
            <a:custGeom>
              <a:avLst/>
              <a:gdLst/>
              <a:ahLst/>
              <a:cxnLst/>
              <a:rect l="l" t="t" r="r" b="b"/>
              <a:pathLst>
                <a:path w="3174" h="2914" extrusionOk="0">
                  <a:moveTo>
                    <a:pt x="2699" y="1"/>
                  </a:moveTo>
                  <a:lnTo>
                    <a:pt x="363" y="38"/>
                  </a:lnTo>
                  <a:cubicBezTo>
                    <a:pt x="400" y="150"/>
                    <a:pt x="349" y="1417"/>
                    <a:pt x="349" y="1417"/>
                  </a:cubicBezTo>
                  <a:cubicBezTo>
                    <a:pt x="349" y="1417"/>
                    <a:pt x="0" y="2612"/>
                    <a:pt x="38" y="2625"/>
                  </a:cubicBezTo>
                  <a:cubicBezTo>
                    <a:pt x="73" y="2635"/>
                    <a:pt x="839" y="2914"/>
                    <a:pt x="1573" y="2914"/>
                  </a:cubicBezTo>
                  <a:cubicBezTo>
                    <a:pt x="1617" y="2914"/>
                    <a:pt x="1661" y="2913"/>
                    <a:pt x="1704" y="2911"/>
                  </a:cubicBezTo>
                  <a:cubicBezTo>
                    <a:pt x="2475" y="2873"/>
                    <a:pt x="3174" y="2463"/>
                    <a:pt x="3174" y="2463"/>
                  </a:cubicBezTo>
                  <a:lnTo>
                    <a:pt x="2811" y="1468"/>
                  </a:lnTo>
                  <a:lnTo>
                    <a:pt x="2699" y="1"/>
                  </a:ln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7221225" y="1195450"/>
              <a:ext cx="17350" cy="31125"/>
            </a:xfrm>
            <a:custGeom>
              <a:avLst/>
              <a:gdLst/>
              <a:ahLst/>
              <a:cxnLst/>
              <a:rect l="l" t="t" r="r" b="b"/>
              <a:pathLst>
                <a:path w="694" h="1245" extrusionOk="0">
                  <a:moveTo>
                    <a:pt x="446" y="0"/>
                  </a:moveTo>
                  <a:lnTo>
                    <a:pt x="2" y="11"/>
                  </a:lnTo>
                  <a:lnTo>
                    <a:pt x="2" y="727"/>
                  </a:lnTo>
                  <a:lnTo>
                    <a:pt x="2" y="1162"/>
                  </a:lnTo>
                  <a:cubicBezTo>
                    <a:pt x="0" y="1186"/>
                    <a:pt x="4" y="1211"/>
                    <a:pt x="18" y="1230"/>
                  </a:cubicBezTo>
                  <a:cubicBezTo>
                    <a:pt x="30" y="1239"/>
                    <a:pt x="45" y="1244"/>
                    <a:pt x="61" y="1244"/>
                  </a:cubicBezTo>
                  <a:cubicBezTo>
                    <a:pt x="67" y="1244"/>
                    <a:pt x="74" y="1243"/>
                    <a:pt x="81" y="1241"/>
                  </a:cubicBezTo>
                  <a:cubicBezTo>
                    <a:pt x="290" y="1213"/>
                    <a:pt x="494" y="1164"/>
                    <a:pt x="694" y="1099"/>
                  </a:cubicBezTo>
                  <a:cubicBezTo>
                    <a:pt x="670" y="1077"/>
                    <a:pt x="646" y="1000"/>
                    <a:pt x="617" y="888"/>
                  </a:cubicBezTo>
                  <a:cubicBezTo>
                    <a:pt x="608" y="846"/>
                    <a:pt x="597" y="798"/>
                    <a:pt x="586" y="747"/>
                  </a:cubicBezTo>
                  <a:cubicBezTo>
                    <a:pt x="582" y="723"/>
                    <a:pt x="578" y="699"/>
                    <a:pt x="573" y="670"/>
                  </a:cubicBezTo>
                  <a:cubicBezTo>
                    <a:pt x="558" y="600"/>
                    <a:pt x="545" y="525"/>
                    <a:pt x="529" y="444"/>
                  </a:cubicBezTo>
                  <a:cubicBezTo>
                    <a:pt x="505" y="308"/>
                    <a:pt x="479" y="156"/>
                    <a:pt x="446" y="0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7224500" y="1206550"/>
              <a:ext cx="11075" cy="6250"/>
            </a:xfrm>
            <a:custGeom>
              <a:avLst/>
              <a:gdLst/>
              <a:ahLst/>
              <a:cxnLst/>
              <a:rect l="l" t="t" r="r" b="b"/>
              <a:pathLst>
                <a:path w="443" h="250" extrusionOk="0">
                  <a:moveTo>
                    <a:pt x="401" y="0"/>
                  </a:moveTo>
                  <a:cubicBezTo>
                    <a:pt x="327" y="6"/>
                    <a:pt x="254" y="10"/>
                    <a:pt x="181" y="10"/>
                  </a:cubicBezTo>
                  <a:cubicBezTo>
                    <a:pt x="121" y="10"/>
                    <a:pt x="61" y="7"/>
                    <a:pt x="1" y="2"/>
                  </a:cubicBezTo>
                  <a:lnTo>
                    <a:pt x="1" y="2"/>
                  </a:lnTo>
                  <a:cubicBezTo>
                    <a:pt x="82" y="204"/>
                    <a:pt x="188" y="249"/>
                    <a:pt x="291" y="249"/>
                  </a:cubicBezTo>
                  <a:cubicBezTo>
                    <a:pt x="344" y="249"/>
                    <a:pt x="395" y="237"/>
                    <a:pt x="442" y="229"/>
                  </a:cubicBezTo>
                  <a:cubicBezTo>
                    <a:pt x="429" y="158"/>
                    <a:pt x="416" y="81"/>
                    <a:pt x="401" y="0"/>
                  </a:cubicBez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7202650" y="1147400"/>
              <a:ext cx="49550" cy="61475"/>
            </a:xfrm>
            <a:custGeom>
              <a:avLst/>
              <a:gdLst/>
              <a:ahLst/>
              <a:cxnLst/>
              <a:rect l="l" t="t" r="r" b="b"/>
              <a:pathLst>
                <a:path w="1982" h="2459" extrusionOk="0">
                  <a:moveTo>
                    <a:pt x="860" y="0"/>
                  </a:moveTo>
                  <a:cubicBezTo>
                    <a:pt x="383" y="0"/>
                    <a:pt x="107" y="214"/>
                    <a:pt x="62" y="372"/>
                  </a:cubicBezTo>
                  <a:cubicBezTo>
                    <a:pt x="1" y="598"/>
                    <a:pt x="40" y="840"/>
                    <a:pt x="23" y="1073"/>
                  </a:cubicBezTo>
                  <a:cubicBezTo>
                    <a:pt x="10" y="1283"/>
                    <a:pt x="119" y="1720"/>
                    <a:pt x="192" y="1828"/>
                  </a:cubicBezTo>
                  <a:cubicBezTo>
                    <a:pt x="324" y="2019"/>
                    <a:pt x="418" y="2287"/>
                    <a:pt x="820" y="2412"/>
                  </a:cubicBezTo>
                  <a:cubicBezTo>
                    <a:pt x="921" y="2444"/>
                    <a:pt x="1009" y="2458"/>
                    <a:pt x="1088" y="2458"/>
                  </a:cubicBezTo>
                  <a:cubicBezTo>
                    <a:pt x="1320" y="2458"/>
                    <a:pt x="1474" y="2333"/>
                    <a:pt x="1652" y="2160"/>
                  </a:cubicBezTo>
                  <a:cubicBezTo>
                    <a:pt x="1808" y="2004"/>
                    <a:pt x="1881" y="1769"/>
                    <a:pt x="1918" y="1540"/>
                  </a:cubicBezTo>
                  <a:cubicBezTo>
                    <a:pt x="1971" y="1242"/>
                    <a:pt x="1982" y="936"/>
                    <a:pt x="1951" y="636"/>
                  </a:cubicBezTo>
                  <a:cubicBezTo>
                    <a:pt x="1951" y="636"/>
                    <a:pt x="1942" y="188"/>
                    <a:pt x="1235" y="40"/>
                  </a:cubicBezTo>
                  <a:cubicBezTo>
                    <a:pt x="1099" y="13"/>
                    <a:pt x="974" y="0"/>
                    <a:pt x="860" y="0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7222300" y="1195450"/>
              <a:ext cx="16275" cy="7000"/>
            </a:xfrm>
            <a:custGeom>
              <a:avLst/>
              <a:gdLst/>
              <a:ahLst/>
              <a:cxnLst/>
              <a:rect l="l" t="t" r="r" b="b"/>
              <a:pathLst>
                <a:path w="651" h="280" extrusionOk="0">
                  <a:moveTo>
                    <a:pt x="14" y="0"/>
                  </a:moveTo>
                  <a:lnTo>
                    <a:pt x="1" y="5"/>
                  </a:lnTo>
                  <a:cubicBezTo>
                    <a:pt x="1" y="5"/>
                    <a:pt x="25" y="275"/>
                    <a:pt x="315" y="279"/>
                  </a:cubicBezTo>
                  <a:cubicBezTo>
                    <a:pt x="318" y="279"/>
                    <a:pt x="322" y="280"/>
                    <a:pt x="325" y="280"/>
                  </a:cubicBezTo>
                  <a:cubicBezTo>
                    <a:pt x="604" y="280"/>
                    <a:pt x="651" y="0"/>
                    <a:pt x="6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0"/>
            <p:cNvSpPr/>
            <p:nvPr/>
          </p:nvSpPr>
          <p:spPr>
            <a:xfrm>
              <a:off x="7211325" y="1170050"/>
              <a:ext cx="13250" cy="3025"/>
            </a:xfrm>
            <a:custGeom>
              <a:avLst/>
              <a:gdLst/>
              <a:ahLst/>
              <a:cxnLst/>
              <a:rect l="l" t="t" r="r" b="b"/>
              <a:pathLst>
                <a:path w="530" h="121" extrusionOk="0">
                  <a:moveTo>
                    <a:pt x="269" y="0"/>
                  </a:moveTo>
                  <a:cubicBezTo>
                    <a:pt x="176" y="0"/>
                    <a:pt x="82" y="21"/>
                    <a:pt x="27" y="57"/>
                  </a:cubicBezTo>
                  <a:cubicBezTo>
                    <a:pt x="1" y="74"/>
                    <a:pt x="12" y="116"/>
                    <a:pt x="45" y="116"/>
                  </a:cubicBezTo>
                  <a:cubicBezTo>
                    <a:pt x="52" y="116"/>
                    <a:pt x="60" y="117"/>
                    <a:pt x="67" y="117"/>
                  </a:cubicBezTo>
                  <a:cubicBezTo>
                    <a:pt x="139" y="117"/>
                    <a:pt x="209" y="102"/>
                    <a:pt x="281" y="102"/>
                  </a:cubicBezTo>
                  <a:cubicBezTo>
                    <a:pt x="292" y="102"/>
                    <a:pt x="304" y="102"/>
                    <a:pt x="315" y="103"/>
                  </a:cubicBezTo>
                  <a:cubicBezTo>
                    <a:pt x="357" y="106"/>
                    <a:pt x="405" y="121"/>
                    <a:pt x="449" y="121"/>
                  </a:cubicBezTo>
                  <a:cubicBezTo>
                    <a:pt x="474" y="121"/>
                    <a:pt x="497" y="116"/>
                    <a:pt x="519" y="103"/>
                  </a:cubicBezTo>
                  <a:cubicBezTo>
                    <a:pt x="528" y="96"/>
                    <a:pt x="530" y="81"/>
                    <a:pt x="521" y="72"/>
                  </a:cubicBezTo>
                  <a:lnTo>
                    <a:pt x="521" y="72"/>
                  </a:lnTo>
                  <a:lnTo>
                    <a:pt x="521" y="74"/>
                  </a:lnTo>
                  <a:cubicBezTo>
                    <a:pt x="468" y="23"/>
                    <a:pt x="369" y="0"/>
                    <a:pt x="269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0"/>
            <p:cNvSpPr/>
            <p:nvPr/>
          </p:nvSpPr>
          <p:spPr>
            <a:xfrm>
              <a:off x="7234675" y="1170575"/>
              <a:ext cx="12250" cy="2725"/>
            </a:xfrm>
            <a:custGeom>
              <a:avLst/>
              <a:gdLst/>
              <a:ahLst/>
              <a:cxnLst/>
              <a:rect l="l" t="t" r="r" b="b"/>
              <a:pathLst>
                <a:path w="490" h="109" extrusionOk="0">
                  <a:moveTo>
                    <a:pt x="272" y="2"/>
                  </a:moveTo>
                  <a:cubicBezTo>
                    <a:pt x="248" y="2"/>
                    <a:pt x="226" y="2"/>
                    <a:pt x="204" y="3"/>
                  </a:cubicBezTo>
                  <a:cubicBezTo>
                    <a:pt x="136" y="7"/>
                    <a:pt x="46" y="1"/>
                    <a:pt x="4" y="60"/>
                  </a:cubicBezTo>
                  <a:cubicBezTo>
                    <a:pt x="0" y="71"/>
                    <a:pt x="2" y="82"/>
                    <a:pt x="13" y="88"/>
                  </a:cubicBezTo>
                  <a:cubicBezTo>
                    <a:pt x="34" y="104"/>
                    <a:pt x="60" y="109"/>
                    <a:pt x="88" y="109"/>
                  </a:cubicBezTo>
                  <a:cubicBezTo>
                    <a:pt x="131" y="109"/>
                    <a:pt x="179" y="96"/>
                    <a:pt x="220" y="95"/>
                  </a:cubicBezTo>
                  <a:cubicBezTo>
                    <a:pt x="224" y="95"/>
                    <a:pt x="228" y="95"/>
                    <a:pt x="233" y="95"/>
                  </a:cubicBezTo>
                  <a:cubicBezTo>
                    <a:pt x="281" y="95"/>
                    <a:pt x="330" y="102"/>
                    <a:pt x="379" y="102"/>
                  </a:cubicBezTo>
                  <a:cubicBezTo>
                    <a:pt x="406" y="102"/>
                    <a:pt x="433" y="100"/>
                    <a:pt x="459" y="93"/>
                  </a:cubicBezTo>
                  <a:cubicBezTo>
                    <a:pt x="485" y="88"/>
                    <a:pt x="490" y="53"/>
                    <a:pt x="466" y="40"/>
                  </a:cubicBezTo>
                  <a:cubicBezTo>
                    <a:pt x="410" y="8"/>
                    <a:pt x="339" y="2"/>
                    <a:pt x="272" y="2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0"/>
            <p:cNvSpPr/>
            <p:nvPr/>
          </p:nvSpPr>
          <p:spPr>
            <a:xfrm>
              <a:off x="7199750" y="1178200"/>
              <a:ext cx="8650" cy="13600"/>
            </a:xfrm>
            <a:custGeom>
              <a:avLst/>
              <a:gdLst/>
              <a:ahLst/>
              <a:cxnLst/>
              <a:rect l="l" t="t" r="r" b="b"/>
              <a:pathLst>
                <a:path w="346" h="544" extrusionOk="0">
                  <a:moveTo>
                    <a:pt x="150" y="1"/>
                  </a:moveTo>
                  <a:cubicBezTo>
                    <a:pt x="117" y="1"/>
                    <a:pt x="87" y="16"/>
                    <a:pt x="66" y="40"/>
                  </a:cubicBezTo>
                  <a:cubicBezTo>
                    <a:pt x="46" y="67"/>
                    <a:pt x="31" y="98"/>
                    <a:pt x="22" y="133"/>
                  </a:cubicBezTo>
                  <a:cubicBezTo>
                    <a:pt x="14" y="157"/>
                    <a:pt x="9" y="185"/>
                    <a:pt x="7" y="212"/>
                  </a:cubicBezTo>
                  <a:cubicBezTo>
                    <a:pt x="0" y="341"/>
                    <a:pt x="68" y="462"/>
                    <a:pt x="185" y="521"/>
                  </a:cubicBezTo>
                  <a:cubicBezTo>
                    <a:pt x="213" y="535"/>
                    <a:pt x="244" y="543"/>
                    <a:pt x="275" y="543"/>
                  </a:cubicBezTo>
                  <a:cubicBezTo>
                    <a:pt x="300" y="543"/>
                    <a:pt x="324" y="537"/>
                    <a:pt x="345" y="524"/>
                  </a:cubicBezTo>
                  <a:lnTo>
                    <a:pt x="257" y="78"/>
                  </a:lnTo>
                  <a:cubicBezTo>
                    <a:pt x="233" y="40"/>
                    <a:pt x="200" y="3"/>
                    <a:pt x="156" y="1"/>
                  </a:cubicBezTo>
                  <a:cubicBezTo>
                    <a:pt x="154" y="1"/>
                    <a:pt x="152" y="1"/>
                    <a:pt x="150" y="1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0"/>
            <p:cNvSpPr/>
            <p:nvPr/>
          </p:nvSpPr>
          <p:spPr>
            <a:xfrm>
              <a:off x="7246975" y="1178225"/>
              <a:ext cx="9125" cy="13100"/>
            </a:xfrm>
            <a:custGeom>
              <a:avLst/>
              <a:gdLst/>
              <a:ahLst/>
              <a:cxnLst/>
              <a:rect l="l" t="t" r="r" b="b"/>
              <a:pathLst>
                <a:path w="365" h="524" extrusionOk="0">
                  <a:moveTo>
                    <a:pt x="266" y="0"/>
                  </a:moveTo>
                  <a:cubicBezTo>
                    <a:pt x="244" y="0"/>
                    <a:pt x="221" y="5"/>
                    <a:pt x="200" y="15"/>
                  </a:cubicBezTo>
                  <a:cubicBezTo>
                    <a:pt x="160" y="28"/>
                    <a:pt x="127" y="57"/>
                    <a:pt x="108" y="94"/>
                  </a:cubicBezTo>
                  <a:lnTo>
                    <a:pt x="0" y="512"/>
                  </a:lnTo>
                  <a:cubicBezTo>
                    <a:pt x="3" y="520"/>
                    <a:pt x="15" y="523"/>
                    <a:pt x="26" y="523"/>
                  </a:cubicBezTo>
                  <a:cubicBezTo>
                    <a:pt x="29" y="523"/>
                    <a:pt x="32" y="523"/>
                    <a:pt x="35" y="523"/>
                  </a:cubicBezTo>
                  <a:cubicBezTo>
                    <a:pt x="224" y="496"/>
                    <a:pt x="365" y="334"/>
                    <a:pt x="365" y="143"/>
                  </a:cubicBezTo>
                  <a:cubicBezTo>
                    <a:pt x="365" y="86"/>
                    <a:pt x="343" y="20"/>
                    <a:pt x="288" y="2"/>
                  </a:cubicBezTo>
                  <a:cubicBezTo>
                    <a:pt x="281" y="1"/>
                    <a:pt x="273" y="0"/>
                    <a:pt x="266" y="0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0"/>
            <p:cNvSpPr/>
            <p:nvPr/>
          </p:nvSpPr>
          <p:spPr>
            <a:xfrm>
              <a:off x="7202050" y="1218075"/>
              <a:ext cx="53825" cy="23025"/>
            </a:xfrm>
            <a:custGeom>
              <a:avLst/>
              <a:gdLst/>
              <a:ahLst/>
              <a:cxnLst/>
              <a:rect l="l" t="t" r="r" b="b"/>
              <a:pathLst>
                <a:path w="2153" h="921" extrusionOk="0">
                  <a:moveTo>
                    <a:pt x="1331" y="0"/>
                  </a:moveTo>
                  <a:lnTo>
                    <a:pt x="747" y="38"/>
                  </a:lnTo>
                  <a:cubicBezTo>
                    <a:pt x="710" y="38"/>
                    <a:pt x="1" y="387"/>
                    <a:pt x="1" y="387"/>
                  </a:cubicBezTo>
                  <a:lnTo>
                    <a:pt x="1182" y="921"/>
                  </a:lnTo>
                  <a:lnTo>
                    <a:pt x="2153" y="312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0"/>
            <p:cNvSpPr/>
            <p:nvPr/>
          </p:nvSpPr>
          <p:spPr>
            <a:xfrm>
              <a:off x="7227950" y="1175150"/>
              <a:ext cx="8550" cy="18000"/>
            </a:xfrm>
            <a:custGeom>
              <a:avLst/>
              <a:gdLst/>
              <a:ahLst/>
              <a:cxnLst/>
              <a:rect l="l" t="t" r="r" b="b"/>
              <a:pathLst>
                <a:path w="342" h="720" extrusionOk="0">
                  <a:moveTo>
                    <a:pt x="131" y="0"/>
                  </a:moveTo>
                  <a:cubicBezTo>
                    <a:pt x="124" y="0"/>
                    <a:pt x="117" y="5"/>
                    <a:pt x="115" y="13"/>
                  </a:cubicBezTo>
                  <a:lnTo>
                    <a:pt x="113" y="13"/>
                  </a:lnTo>
                  <a:cubicBezTo>
                    <a:pt x="78" y="119"/>
                    <a:pt x="89" y="239"/>
                    <a:pt x="120" y="345"/>
                  </a:cubicBezTo>
                  <a:cubicBezTo>
                    <a:pt x="141" y="418"/>
                    <a:pt x="176" y="488"/>
                    <a:pt x="231" y="539"/>
                  </a:cubicBezTo>
                  <a:lnTo>
                    <a:pt x="231" y="539"/>
                  </a:lnTo>
                  <a:cubicBezTo>
                    <a:pt x="211" y="555"/>
                    <a:pt x="189" y="570"/>
                    <a:pt x="166" y="582"/>
                  </a:cubicBezTo>
                  <a:cubicBezTo>
                    <a:pt x="131" y="599"/>
                    <a:pt x="93" y="613"/>
                    <a:pt x="56" y="624"/>
                  </a:cubicBezTo>
                  <a:cubicBezTo>
                    <a:pt x="1" y="639"/>
                    <a:pt x="18" y="719"/>
                    <a:pt x="64" y="719"/>
                  </a:cubicBezTo>
                  <a:cubicBezTo>
                    <a:pt x="69" y="719"/>
                    <a:pt x="74" y="718"/>
                    <a:pt x="80" y="716"/>
                  </a:cubicBezTo>
                  <a:cubicBezTo>
                    <a:pt x="170" y="681"/>
                    <a:pt x="252" y="630"/>
                    <a:pt x="322" y="567"/>
                  </a:cubicBezTo>
                  <a:cubicBezTo>
                    <a:pt x="342" y="547"/>
                    <a:pt x="337" y="516"/>
                    <a:pt x="315" y="503"/>
                  </a:cubicBezTo>
                  <a:cubicBezTo>
                    <a:pt x="159" y="406"/>
                    <a:pt x="166" y="178"/>
                    <a:pt x="150" y="20"/>
                  </a:cubicBezTo>
                  <a:cubicBezTo>
                    <a:pt x="150" y="7"/>
                    <a:pt x="141" y="0"/>
                    <a:pt x="131" y="0"/>
                  </a:cubicBez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0"/>
            <p:cNvSpPr/>
            <p:nvPr/>
          </p:nvSpPr>
          <p:spPr>
            <a:xfrm>
              <a:off x="7211600" y="1142475"/>
              <a:ext cx="46975" cy="27750"/>
            </a:xfrm>
            <a:custGeom>
              <a:avLst/>
              <a:gdLst/>
              <a:ahLst/>
              <a:cxnLst/>
              <a:rect l="l" t="t" r="r" b="b"/>
              <a:pathLst>
                <a:path w="1879" h="1110" extrusionOk="0">
                  <a:moveTo>
                    <a:pt x="9" y="139"/>
                  </a:moveTo>
                  <a:lnTo>
                    <a:pt x="5" y="143"/>
                  </a:lnTo>
                  <a:cubicBezTo>
                    <a:pt x="7" y="142"/>
                    <a:pt x="8" y="141"/>
                    <a:pt x="9" y="140"/>
                  </a:cubicBezTo>
                  <a:lnTo>
                    <a:pt x="9" y="140"/>
                  </a:lnTo>
                  <a:cubicBezTo>
                    <a:pt x="9" y="140"/>
                    <a:pt x="9" y="139"/>
                    <a:pt x="9" y="139"/>
                  </a:cubicBezTo>
                  <a:close/>
                  <a:moveTo>
                    <a:pt x="666" y="0"/>
                  </a:moveTo>
                  <a:cubicBezTo>
                    <a:pt x="438" y="0"/>
                    <a:pt x="204" y="20"/>
                    <a:pt x="9" y="140"/>
                  </a:cubicBezTo>
                  <a:lnTo>
                    <a:pt x="9" y="140"/>
                  </a:lnTo>
                  <a:cubicBezTo>
                    <a:pt x="1" y="280"/>
                    <a:pt x="23" y="420"/>
                    <a:pt x="71" y="554"/>
                  </a:cubicBezTo>
                  <a:cubicBezTo>
                    <a:pt x="111" y="679"/>
                    <a:pt x="170" y="800"/>
                    <a:pt x="262" y="894"/>
                  </a:cubicBezTo>
                  <a:cubicBezTo>
                    <a:pt x="347" y="979"/>
                    <a:pt x="465" y="1040"/>
                    <a:pt x="584" y="1040"/>
                  </a:cubicBezTo>
                  <a:cubicBezTo>
                    <a:pt x="594" y="1040"/>
                    <a:pt x="604" y="1040"/>
                    <a:pt x="613" y="1039"/>
                  </a:cubicBezTo>
                  <a:cubicBezTo>
                    <a:pt x="567" y="918"/>
                    <a:pt x="438" y="833"/>
                    <a:pt x="429" y="703"/>
                  </a:cubicBezTo>
                  <a:lnTo>
                    <a:pt x="429" y="703"/>
                  </a:lnTo>
                  <a:cubicBezTo>
                    <a:pt x="455" y="710"/>
                    <a:pt x="479" y="725"/>
                    <a:pt x="495" y="749"/>
                  </a:cubicBezTo>
                  <a:cubicBezTo>
                    <a:pt x="583" y="852"/>
                    <a:pt x="686" y="942"/>
                    <a:pt x="800" y="1013"/>
                  </a:cubicBezTo>
                  <a:cubicBezTo>
                    <a:pt x="904" y="1076"/>
                    <a:pt x="1019" y="1109"/>
                    <a:pt x="1138" y="1109"/>
                  </a:cubicBezTo>
                  <a:cubicBezTo>
                    <a:pt x="1155" y="1109"/>
                    <a:pt x="1172" y="1108"/>
                    <a:pt x="1189" y="1107"/>
                  </a:cubicBezTo>
                  <a:cubicBezTo>
                    <a:pt x="1206" y="1107"/>
                    <a:pt x="1226" y="1103"/>
                    <a:pt x="1233" y="1085"/>
                  </a:cubicBezTo>
                  <a:cubicBezTo>
                    <a:pt x="1198" y="1041"/>
                    <a:pt x="1145" y="1019"/>
                    <a:pt x="1097" y="988"/>
                  </a:cubicBezTo>
                  <a:cubicBezTo>
                    <a:pt x="1050" y="960"/>
                    <a:pt x="1004" y="914"/>
                    <a:pt x="1009" y="859"/>
                  </a:cubicBezTo>
                  <a:lnTo>
                    <a:pt x="1009" y="859"/>
                  </a:lnTo>
                  <a:cubicBezTo>
                    <a:pt x="1189" y="971"/>
                    <a:pt x="1391" y="1043"/>
                    <a:pt x="1602" y="1068"/>
                  </a:cubicBezTo>
                  <a:cubicBezTo>
                    <a:pt x="1623" y="1070"/>
                    <a:pt x="1646" y="1072"/>
                    <a:pt x="1668" y="1072"/>
                  </a:cubicBezTo>
                  <a:cubicBezTo>
                    <a:pt x="1717" y="1072"/>
                    <a:pt x="1766" y="1063"/>
                    <a:pt x="1804" y="1032"/>
                  </a:cubicBezTo>
                  <a:cubicBezTo>
                    <a:pt x="1878" y="971"/>
                    <a:pt x="1874" y="857"/>
                    <a:pt x="1848" y="767"/>
                  </a:cubicBezTo>
                  <a:cubicBezTo>
                    <a:pt x="1795" y="580"/>
                    <a:pt x="1681" y="420"/>
                    <a:pt x="1549" y="279"/>
                  </a:cubicBezTo>
                  <a:cubicBezTo>
                    <a:pt x="1509" y="231"/>
                    <a:pt x="1461" y="189"/>
                    <a:pt x="1411" y="154"/>
                  </a:cubicBezTo>
                  <a:cubicBezTo>
                    <a:pt x="1362" y="121"/>
                    <a:pt x="1310" y="97"/>
                    <a:pt x="1255" y="79"/>
                  </a:cubicBezTo>
                  <a:cubicBezTo>
                    <a:pt x="1079" y="16"/>
                    <a:pt x="890" y="2"/>
                    <a:pt x="706" y="0"/>
                  </a:cubicBezTo>
                  <a:cubicBezTo>
                    <a:pt x="693" y="0"/>
                    <a:pt x="679" y="0"/>
                    <a:pt x="666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0"/>
            <p:cNvSpPr/>
            <p:nvPr/>
          </p:nvSpPr>
          <p:spPr>
            <a:xfrm>
              <a:off x="7199850" y="1145525"/>
              <a:ext cx="14075" cy="38575"/>
            </a:xfrm>
            <a:custGeom>
              <a:avLst/>
              <a:gdLst/>
              <a:ahLst/>
              <a:cxnLst/>
              <a:rect l="l" t="t" r="r" b="b"/>
              <a:pathLst>
                <a:path w="563" h="1543" extrusionOk="0">
                  <a:moveTo>
                    <a:pt x="459" y="0"/>
                  </a:moveTo>
                  <a:cubicBezTo>
                    <a:pt x="453" y="0"/>
                    <a:pt x="447" y="1"/>
                    <a:pt x="440" y="3"/>
                  </a:cubicBezTo>
                  <a:cubicBezTo>
                    <a:pt x="275" y="43"/>
                    <a:pt x="148" y="179"/>
                    <a:pt x="80" y="333"/>
                  </a:cubicBezTo>
                  <a:cubicBezTo>
                    <a:pt x="12" y="489"/>
                    <a:pt x="1" y="662"/>
                    <a:pt x="12" y="831"/>
                  </a:cubicBezTo>
                  <a:cubicBezTo>
                    <a:pt x="23" y="1000"/>
                    <a:pt x="53" y="1167"/>
                    <a:pt x="67" y="1336"/>
                  </a:cubicBezTo>
                  <a:lnTo>
                    <a:pt x="71" y="1332"/>
                  </a:lnTo>
                  <a:cubicBezTo>
                    <a:pt x="72" y="1332"/>
                    <a:pt x="73" y="1332"/>
                    <a:pt x="74" y="1332"/>
                  </a:cubicBezTo>
                  <a:cubicBezTo>
                    <a:pt x="118" y="1332"/>
                    <a:pt x="144" y="1384"/>
                    <a:pt x="157" y="1429"/>
                  </a:cubicBezTo>
                  <a:cubicBezTo>
                    <a:pt x="168" y="1475"/>
                    <a:pt x="181" y="1530"/>
                    <a:pt x="227" y="1543"/>
                  </a:cubicBezTo>
                  <a:cubicBezTo>
                    <a:pt x="306" y="1299"/>
                    <a:pt x="244" y="1016"/>
                    <a:pt x="381" y="801"/>
                  </a:cubicBezTo>
                  <a:cubicBezTo>
                    <a:pt x="436" y="713"/>
                    <a:pt x="523" y="640"/>
                    <a:pt x="552" y="537"/>
                  </a:cubicBezTo>
                  <a:cubicBezTo>
                    <a:pt x="563" y="471"/>
                    <a:pt x="563" y="405"/>
                    <a:pt x="550" y="342"/>
                  </a:cubicBezTo>
                  <a:cubicBezTo>
                    <a:pt x="534" y="247"/>
                    <a:pt x="521" y="153"/>
                    <a:pt x="508" y="58"/>
                  </a:cubicBezTo>
                  <a:cubicBezTo>
                    <a:pt x="504" y="36"/>
                    <a:pt x="499" y="10"/>
                    <a:pt x="477" y="3"/>
                  </a:cubicBezTo>
                  <a:cubicBezTo>
                    <a:pt x="472" y="1"/>
                    <a:pt x="466" y="0"/>
                    <a:pt x="459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0"/>
            <p:cNvSpPr/>
            <p:nvPr/>
          </p:nvSpPr>
          <p:spPr>
            <a:xfrm>
              <a:off x="7248725" y="1167400"/>
              <a:ext cx="5225" cy="16650"/>
            </a:xfrm>
            <a:custGeom>
              <a:avLst/>
              <a:gdLst/>
              <a:ahLst/>
              <a:cxnLst/>
              <a:rect l="l" t="t" r="r" b="b"/>
              <a:pathLst>
                <a:path w="209" h="666" extrusionOk="0">
                  <a:moveTo>
                    <a:pt x="189" y="0"/>
                  </a:moveTo>
                  <a:lnTo>
                    <a:pt x="0" y="64"/>
                  </a:lnTo>
                  <a:cubicBezTo>
                    <a:pt x="73" y="253"/>
                    <a:pt x="13" y="466"/>
                    <a:pt x="51" y="666"/>
                  </a:cubicBezTo>
                  <a:cubicBezTo>
                    <a:pt x="66" y="582"/>
                    <a:pt x="90" y="492"/>
                    <a:pt x="163" y="450"/>
                  </a:cubicBezTo>
                  <a:cubicBezTo>
                    <a:pt x="176" y="446"/>
                    <a:pt x="187" y="437"/>
                    <a:pt x="198" y="426"/>
                  </a:cubicBezTo>
                  <a:cubicBezTo>
                    <a:pt x="207" y="413"/>
                    <a:pt x="209" y="396"/>
                    <a:pt x="207" y="378"/>
                  </a:cubicBezTo>
                  <a:cubicBezTo>
                    <a:pt x="202" y="251"/>
                    <a:pt x="196" y="125"/>
                    <a:pt x="189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0"/>
            <p:cNvSpPr/>
            <p:nvPr/>
          </p:nvSpPr>
          <p:spPr>
            <a:xfrm>
              <a:off x="7185075" y="1221025"/>
              <a:ext cx="96275" cy="72450"/>
            </a:xfrm>
            <a:custGeom>
              <a:avLst/>
              <a:gdLst/>
              <a:ahLst/>
              <a:cxnLst/>
              <a:rect l="l" t="t" r="r" b="b"/>
              <a:pathLst>
                <a:path w="3851" h="2898" extrusionOk="0">
                  <a:moveTo>
                    <a:pt x="1226" y="1"/>
                  </a:moveTo>
                  <a:cubicBezTo>
                    <a:pt x="425" y="205"/>
                    <a:pt x="381" y="524"/>
                    <a:pt x="27" y="1033"/>
                  </a:cubicBezTo>
                  <a:cubicBezTo>
                    <a:pt x="1" y="1077"/>
                    <a:pt x="798" y="1604"/>
                    <a:pt x="798" y="1604"/>
                  </a:cubicBezTo>
                  <a:lnTo>
                    <a:pt x="763" y="1958"/>
                  </a:lnTo>
                  <a:lnTo>
                    <a:pt x="737" y="2245"/>
                  </a:lnTo>
                  <a:lnTo>
                    <a:pt x="673" y="2887"/>
                  </a:lnTo>
                  <a:lnTo>
                    <a:pt x="3335" y="2898"/>
                  </a:lnTo>
                  <a:lnTo>
                    <a:pt x="3251" y="2278"/>
                  </a:lnTo>
                  <a:lnTo>
                    <a:pt x="3205" y="1949"/>
                  </a:lnTo>
                  <a:lnTo>
                    <a:pt x="3179" y="1762"/>
                  </a:lnTo>
                  <a:lnTo>
                    <a:pt x="3159" y="1615"/>
                  </a:lnTo>
                  <a:lnTo>
                    <a:pt x="3297" y="1521"/>
                  </a:lnTo>
                  <a:lnTo>
                    <a:pt x="3851" y="1132"/>
                  </a:lnTo>
                  <a:cubicBezTo>
                    <a:pt x="3851" y="1132"/>
                    <a:pt x="3763" y="1013"/>
                    <a:pt x="3484" y="589"/>
                  </a:cubicBezTo>
                  <a:cubicBezTo>
                    <a:pt x="3203" y="168"/>
                    <a:pt x="2426" y="36"/>
                    <a:pt x="2426" y="36"/>
                  </a:cubicBezTo>
                  <a:cubicBezTo>
                    <a:pt x="2426" y="36"/>
                    <a:pt x="2245" y="214"/>
                    <a:pt x="1804" y="247"/>
                  </a:cubicBezTo>
                  <a:cubicBezTo>
                    <a:pt x="1779" y="249"/>
                    <a:pt x="1756" y="250"/>
                    <a:pt x="1733" y="250"/>
                  </a:cubicBezTo>
                  <a:cubicBezTo>
                    <a:pt x="1348" y="250"/>
                    <a:pt x="1226" y="1"/>
                    <a:pt x="1226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0"/>
            <p:cNvSpPr/>
            <p:nvPr/>
          </p:nvSpPr>
          <p:spPr>
            <a:xfrm>
              <a:off x="7253825" y="1232075"/>
              <a:ext cx="5625" cy="8025"/>
            </a:xfrm>
            <a:custGeom>
              <a:avLst/>
              <a:gdLst/>
              <a:ahLst/>
              <a:cxnLst/>
              <a:rect l="l" t="t" r="r" b="b"/>
              <a:pathLst>
                <a:path w="225" h="321" extrusionOk="0">
                  <a:moveTo>
                    <a:pt x="163" y="0"/>
                  </a:moveTo>
                  <a:cubicBezTo>
                    <a:pt x="163" y="0"/>
                    <a:pt x="1" y="14"/>
                    <a:pt x="20" y="163"/>
                  </a:cubicBezTo>
                  <a:cubicBezTo>
                    <a:pt x="33" y="275"/>
                    <a:pt x="111" y="320"/>
                    <a:pt x="172" y="320"/>
                  </a:cubicBezTo>
                  <a:cubicBezTo>
                    <a:pt x="192" y="320"/>
                    <a:pt x="211" y="315"/>
                    <a:pt x="225" y="306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0"/>
            <p:cNvSpPr/>
            <p:nvPr/>
          </p:nvSpPr>
          <p:spPr>
            <a:xfrm>
              <a:off x="7187600" y="1304825"/>
              <a:ext cx="102900" cy="111575"/>
            </a:xfrm>
            <a:custGeom>
              <a:avLst/>
              <a:gdLst/>
              <a:ahLst/>
              <a:cxnLst/>
              <a:rect l="l" t="t" r="r" b="b"/>
              <a:pathLst>
                <a:path w="4116" h="4463" extrusionOk="0">
                  <a:moveTo>
                    <a:pt x="664" y="0"/>
                  </a:moveTo>
                  <a:cubicBezTo>
                    <a:pt x="614" y="121"/>
                    <a:pt x="568" y="248"/>
                    <a:pt x="526" y="380"/>
                  </a:cubicBezTo>
                  <a:cubicBezTo>
                    <a:pt x="517" y="409"/>
                    <a:pt x="506" y="437"/>
                    <a:pt x="497" y="468"/>
                  </a:cubicBezTo>
                  <a:cubicBezTo>
                    <a:pt x="1" y="2113"/>
                    <a:pt x="111" y="4458"/>
                    <a:pt x="111" y="4458"/>
                  </a:cubicBezTo>
                  <a:lnTo>
                    <a:pt x="4042" y="4458"/>
                  </a:lnTo>
                  <a:cubicBezTo>
                    <a:pt x="4042" y="4458"/>
                    <a:pt x="4045" y="4462"/>
                    <a:pt x="4048" y="4462"/>
                  </a:cubicBezTo>
                  <a:cubicBezTo>
                    <a:pt x="4068" y="4462"/>
                    <a:pt x="4116" y="4349"/>
                    <a:pt x="3937" y="2908"/>
                  </a:cubicBezTo>
                  <a:cubicBezTo>
                    <a:pt x="3833" y="2078"/>
                    <a:pt x="3631" y="1265"/>
                    <a:pt x="3335" y="483"/>
                  </a:cubicBezTo>
                  <a:cubicBezTo>
                    <a:pt x="3315" y="431"/>
                    <a:pt x="3295" y="380"/>
                    <a:pt x="3278" y="338"/>
                  </a:cubicBezTo>
                  <a:cubicBezTo>
                    <a:pt x="3190" y="119"/>
                    <a:pt x="3131" y="0"/>
                    <a:pt x="3131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0"/>
            <p:cNvSpPr/>
            <p:nvPr/>
          </p:nvSpPr>
          <p:spPr>
            <a:xfrm>
              <a:off x="7200025" y="1313225"/>
              <a:ext cx="70900" cy="5025"/>
            </a:xfrm>
            <a:custGeom>
              <a:avLst/>
              <a:gdLst/>
              <a:ahLst/>
              <a:cxnLst/>
              <a:rect l="l" t="t" r="r" b="b"/>
              <a:pathLst>
                <a:path w="2836" h="201" extrusionOk="0">
                  <a:moveTo>
                    <a:pt x="2778" y="0"/>
                  </a:moveTo>
                  <a:cubicBezTo>
                    <a:pt x="2372" y="16"/>
                    <a:pt x="1964" y="46"/>
                    <a:pt x="1557" y="51"/>
                  </a:cubicBezTo>
                  <a:cubicBezTo>
                    <a:pt x="1468" y="52"/>
                    <a:pt x="1378" y="52"/>
                    <a:pt x="1288" y="52"/>
                  </a:cubicBezTo>
                  <a:cubicBezTo>
                    <a:pt x="870" y="52"/>
                    <a:pt x="448" y="42"/>
                    <a:pt x="29" y="42"/>
                  </a:cubicBezTo>
                  <a:cubicBezTo>
                    <a:pt x="20" y="71"/>
                    <a:pt x="11" y="101"/>
                    <a:pt x="0" y="130"/>
                  </a:cubicBezTo>
                  <a:cubicBezTo>
                    <a:pt x="360" y="161"/>
                    <a:pt x="729" y="183"/>
                    <a:pt x="1101" y="191"/>
                  </a:cubicBezTo>
                  <a:cubicBezTo>
                    <a:pt x="1136" y="194"/>
                    <a:pt x="1169" y="194"/>
                    <a:pt x="1202" y="194"/>
                  </a:cubicBezTo>
                  <a:cubicBezTo>
                    <a:pt x="1344" y="200"/>
                    <a:pt x="1487" y="200"/>
                    <a:pt x="1630" y="200"/>
                  </a:cubicBezTo>
                  <a:lnTo>
                    <a:pt x="1713" y="200"/>
                  </a:lnTo>
                  <a:cubicBezTo>
                    <a:pt x="2091" y="198"/>
                    <a:pt x="2469" y="180"/>
                    <a:pt x="2836" y="147"/>
                  </a:cubicBezTo>
                  <a:cubicBezTo>
                    <a:pt x="2816" y="95"/>
                    <a:pt x="2798" y="44"/>
                    <a:pt x="2778" y="0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0"/>
            <p:cNvSpPr/>
            <p:nvPr/>
          </p:nvSpPr>
          <p:spPr>
            <a:xfrm>
              <a:off x="7226200" y="1314725"/>
              <a:ext cx="7225" cy="101575"/>
            </a:xfrm>
            <a:custGeom>
              <a:avLst/>
              <a:gdLst/>
              <a:ahLst/>
              <a:cxnLst/>
              <a:rect l="l" t="t" r="r" b="b"/>
              <a:pathLst>
                <a:path w="289" h="4063" extrusionOk="0">
                  <a:moveTo>
                    <a:pt x="103" y="1"/>
                  </a:moveTo>
                  <a:cubicBezTo>
                    <a:pt x="82" y="1"/>
                    <a:pt x="60" y="15"/>
                    <a:pt x="60" y="43"/>
                  </a:cubicBezTo>
                  <a:cubicBezTo>
                    <a:pt x="58" y="72"/>
                    <a:pt x="54" y="103"/>
                    <a:pt x="54" y="134"/>
                  </a:cubicBezTo>
                  <a:cubicBezTo>
                    <a:pt x="1" y="849"/>
                    <a:pt x="56" y="1587"/>
                    <a:pt x="80" y="2308"/>
                  </a:cubicBezTo>
                  <a:cubicBezTo>
                    <a:pt x="98" y="2892"/>
                    <a:pt x="115" y="3478"/>
                    <a:pt x="148" y="4062"/>
                  </a:cubicBezTo>
                  <a:lnTo>
                    <a:pt x="289" y="4062"/>
                  </a:lnTo>
                  <a:cubicBezTo>
                    <a:pt x="267" y="3478"/>
                    <a:pt x="234" y="2892"/>
                    <a:pt x="216" y="2308"/>
                  </a:cubicBezTo>
                  <a:cubicBezTo>
                    <a:pt x="196" y="1587"/>
                    <a:pt x="223" y="852"/>
                    <a:pt x="155" y="136"/>
                  </a:cubicBezTo>
                  <a:cubicBezTo>
                    <a:pt x="152" y="103"/>
                    <a:pt x="148" y="74"/>
                    <a:pt x="146" y="43"/>
                  </a:cubicBezTo>
                  <a:cubicBezTo>
                    <a:pt x="146" y="15"/>
                    <a:pt x="124" y="1"/>
                    <a:pt x="103" y="1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0"/>
            <p:cNvSpPr/>
            <p:nvPr/>
          </p:nvSpPr>
          <p:spPr>
            <a:xfrm>
              <a:off x="7238900" y="1315000"/>
              <a:ext cx="8250" cy="101300"/>
            </a:xfrm>
            <a:custGeom>
              <a:avLst/>
              <a:gdLst/>
              <a:ahLst/>
              <a:cxnLst/>
              <a:rect l="l" t="t" r="r" b="b"/>
              <a:pathLst>
                <a:path w="330" h="4052" extrusionOk="0">
                  <a:moveTo>
                    <a:pt x="121" y="0"/>
                  </a:moveTo>
                  <a:cubicBezTo>
                    <a:pt x="105" y="0"/>
                    <a:pt x="86" y="13"/>
                    <a:pt x="84" y="32"/>
                  </a:cubicBezTo>
                  <a:cubicBezTo>
                    <a:pt x="79" y="63"/>
                    <a:pt x="77" y="96"/>
                    <a:pt x="75" y="129"/>
                  </a:cubicBezTo>
                  <a:cubicBezTo>
                    <a:pt x="0" y="845"/>
                    <a:pt x="64" y="1598"/>
                    <a:pt x="92" y="2316"/>
                  </a:cubicBezTo>
                  <a:cubicBezTo>
                    <a:pt x="114" y="2894"/>
                    <a:pt x="145" y="3474"/>
                    <a:pt x="182" y="4051"/>
                  </a:cubicBezTo>
                  <a:lnTo>
                    <a:pt x="330" y="4051"/>
                  </a:lnTo>
                  <a:cubicBezTo>
                    <a:pt x="292" y="3439"/>
                    <a:pt x="262" y="2826"/>
                    <a:pt x="240" y="2211"/>
                  </a:cubicBezTo>
                  <a:cubicBezTo>
                    <a:pt x="211" y="1524"/>
                    <a:pt x="242" y="814"/>
                    <a:pt x="158" y="127"/>
                  </a:cubicBezTo>
                  <a:cubicBezTo>
                    <a:pt x="154" y="92"/>
                    <a:pt x="152" y="63"/>
                    <a:pt x="145" y="24"/>
                  </a:cubicBezTo>
                  <a:cubicBezTo>
                    <a:pt x="143" y="7"/>
                    <a:pt x="133" y="0"/>
                    <a:pt x="121" y="0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0"/>
            <p:cNvSpPr/>
            <p:nvPr/>
          </p:nvSpPr>
          <p:spPr>
            <a:xfrm>
              <a:off x="7231750" y="1323825"/>
              <a:ext cx="8100" cy="6225"/>
            </a:xfrm>
            <a:custGeom>
              <a:avLst/>
              <a:gdLst/>
              <a:ahLst/>
              <a:cxnLst/>
              <a:rect l="l" t="t" r="r" b="b"/>
              <a:pathLst>
                <a:path w="324" h="249" extrusionOk="0">
                  <a:moveTo>
                    <a:pt x="161" y="0"/>
                  </a:moveTo>
                  <a:cubicBezTo>
                    <a:pt x="1" y="0"/>
                    <a:pt x="1" y="248"/>
                    <a:pt x="161" y="248"/>
                  </a:cubicBezTo>
                  <a:cubicBezTo>
                    <a:pt x="321" y="248"/>
                    <a:pt x="324" y="0"/>
                    <a:pt x="161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0"/>
            <p:cNvSpPr/>
            <p:nvPr/>
          </p:nvSpPr>
          <p:spPr>
            <a:xfrm>
              <a:off x="7232425" y="1339850"/>
              <a:ext cx="9125" cy="7100"/>
            </a:xfrm>
            <a:custGeom>
              <a:avLst/>
              <a:gdLst/>
              <a:ahLst/>
              <a:cxnLst/>
              <a:rect l="l" t="t" r="r" b="b"/>
              <a:pathLst>
                <a:path w="365" h="284" extrusionOk="0">
                  <a:moveTo>
                    <a:pt x="182" y="0"/>
                  </a:moveTo>
                  <a:cubicBezTo>
                    <a:pt x="0" y="0"/>
                    <a:pt x="0" y="284"/>
                    <a:pt x="182" y="284"/>
                  </a:cubicBezTo>
                  <a:cubicBezTo>
                    <a:pt x="365" y="284"/>
                    <a:pt x="365" y="0"/>
                    <a:pt x="182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0"/>
            <p:cNvSpPr/>
            <p:nvPr/>
          </p:nvSpPr>
          <p:spPr>
            <a:xfrm>
              <a:off x="7235000" y="1359925"/>
              <a:ext cx="5725" cy="5750"/>
            </a:xfrm>
            <a:custGeom>
              <a:avLst/>
              <a:gdLst/>
              <a:ahLst/>
              <a:cxnLst/>
              <a:rect l="l" t="t" r="r" b="b"/>
              <a:pathLst>
                <a:path w="229" h="230" extrusionOk="0">
                  <a:moveTo>
                    <a:pt x="123" y="1"/>
                  </a:moveTo>
                  <a:cubicBezTo>
                    <a:pt x="120" y="1"/>
                    <a:pt x="117" y="1"/>
                    <a:pt x="114" y="1"/>
                  </a:cubicBezTo>
                  <a:lnTo>
                    <a:pt x="86" y="3"/>
                  </a:lnTo>
                  <a:lnTo>
                    <a:pt x="57" y="17"/>
                  </a:lnTo>
                  <a:cubicBezTo>
                    <a:pt x="44" y="23"/>
                    <a:pt x="33" y="32"/>
                    <a:pt x="27" y="45"/>
                  </a:cubicBezTo>
                  <a:cubicBezTo>
                    <a:pt x="18" y="52"/>
                    <a:pt x="13" y="60"/>
                    <a:pt x="11" y="69"/>
                  </a:cubicBezTo>
                  <a:cubicBezTo>
                    <a:pt x="2" y="85"/>
                    <a:pt x="0" y="98"/>
                    <a:pt x="0" y="113"/>
                  </a:cubicBezTo>
                  <a:lnTo>
                    <a:pt x="5" y="144"/>
                  </a:lnTo>
                  <a:lnTo>
                    <a:pt x="16" y="172"/>
                  </a:lnTo>
                  <a:cubicBezTo>
                    <a:pt x="27" y="188"/>
                    <a:pt x="40" y="203"/>
                    <a:pt x="57" y="212"/>
                  </a:cubicBezTo>
                  <a:lnTo>
                    <a:pt x="60" y="214"/>
                  </a:lnTo>
                  <a:cubicBezTo>
                    <a:pt x="77" y="224"/>
                    <a:pt x="96" y="229"/>
                    <a:pt x="115" y="229"/>
                  </a:cubicBezTo>
                  <a:cubicBezTo>
                    <a:pt x="134" y="229"/>
                    <a:pt x="153" y="224"/>
                    <a:pt x="169" y="214"/>
                  </a:cubicBezTo>
                  <a:lnTo>
                    <a:pt x="174" y="212"/>
                  </a:lnTo>
                  <a:cubicBezTo>
                    <a:pt x="185" y="205"/>
                    <a:pt x="196" y="194"/>
                    <a:pt x="205" y="183"/>
                  </a:cubicBezTo>
                  <a:cubicBezTo>
                    <a:pt x="211" y="177"/>
                    <a:pt x="215" y="168"/>
                    <a:pt x="220" y="159"/>
                  </a:cubicBezTo>
                  <a:cubicBezTo>
                    <a:pt x="226" y="144"/>
                    <a:pt x="229" y="129"/>
                    <a:pt x="229" y="115"/>
                  </a:cubicBezTo>
                  <a:lnTo>
                    <a:pt x="224" y="85"/>
                  </a:lnTo>
                  <a:lnTo>
                    <a:pt x="213" y="56"/>
                  </a:lnTo>
                  <a:cubicBezTo>
                    <a:pt x="207" y="43"/>
                    <a:pt x="196" y="32"/>
                    <a:pt x="185" y="25"/>
                  </a:cubicBezTo>
                  <a:cubicBezTo>
                    <a:pt x="178" y="19"/>
                    <a:pt x="169" y="12"/>
                    <a:pt x="158" y="10"/>
                  </a:cubicBezTo>
                  <a:cubicBezTo>
                    <a:pt x="148" y="5"/>
                    <a:pt x="135" y="1"/>
                    <a:pt x="123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0"/>
            <p:cNvSpPr/>
            <p:nvPr/>
          </p:nvSpPr>
          <p:spPr>
            <a:xfrm>
              <a:off x="7234600" y="1378000"/>
              <a:ext cx="7400" cy="5750"/>
            </a:xfrm>
            <a:custGeom>
              <a:avLst/>
              <a:gdLst/>
              <a:ahLst/>
              <a:cxnLst/>
              <a:rect l="l" t="t" r="r" b="b"/>
              <a:pathLst>
                <a:path w="296" h="230" extrusionOk="0">
                  <a:moveTo>
                    <a:pt x="148" y="1"/>
                  </a:moveTo>
                  <a:cubicBezTo>
                    <a:pt x="1" y="1"/>
                    <a:pt x="1" y="229"/>
                    <a:pt x="148" y="229"/>
                  </a:cubicBezTo>
                  <a:cubicBezTo>
                    <a:pt x="295" y="229"/>
                    <a:pt x="295" y="1"/>
                    <a:pt x="148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0"/>
            <p:cNvSpPr/>
            <p:nvPr/>
          </p:nvSpPr>
          <p:spPr>
            <a:xfrm>
              <a:off x="7233850" y="1398825"/>
              <a:ext cx="8900" cy="6875"/>
            </a:xfrm>
            <a:custGeom>
              <a:avLst/>
              <a:gdLst/>
              <a:ahLst/>
              <a:cxnLst/>
              <a:rect l="l" t="t" r="r" b="b"/>
              <a:pathLst>
                <a:path w="356" h="275" extrusionOk="0">
                  <a:moveTo>
                    <a:pt x="178" y="0"/>
                  </a:moveTo>
                  <a:cubicBezTo>
                    <a:pt x="0" y="0"/>
                    <a:pt x="0" y="275"/>
                    <a:pt x="178" y="275"/>
                  </a:cubicBezTo>
                  <a:cubicBezTo>
                    <a:pt x="356" y="275"/>
                    <a:pt x="356" y="0"/>
                    <a:pt x="178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0"/>
            <p:cNvSpPr/>
            <p:nvPr/>
          </p:nvSpPr>
          <p:spPr>
            <a:xfrm>
              <a:off x="7204250" y="1587250"/>
              <a:ext cx="27650" cy="37950"/>
            </a:xfrm>
            <a:custGeom>
              <a:avLst/>
              <a:gdLst/>
              <a:ahLst/>
              <a:cxnLst/>
              <a:rect l="l" t="t" r="r" b="b"/>
              <a:pathLst>
                <a:path w="1106" h="1518" extrusionOk="0">
                  <a:moveTo>
                    <a:pt x="216" y="0"/>
                  </a:moveTo>
                  <a:cubicBezTo>
                    <a:pt x="216" y="0"/>
                    <a:pt x="525" y="1300"/>
                    <a:pt x="495" y="1303"/>
                  </a:cubicBezTo>
                  <a:cubicBezTo>
                    <a:pt x="88" y="1329"/>
                    <a:pt x="0" y="1518"/>
                    <a:pt x="0" y="1518"/>
                  </a:cubicBezTo>
                  <a:lnTo>
                    <a:pt x="1105" y="151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0"/>
            <p:cNvSpPr/>
            <p:nvPr/>
          </p:nvSpPr>
          <p:spPr>
            <a:xfrm>
              <a:off x="7261400" y="1587250"/>
              <a:ext cx="27600" cy="37950"/>
            </a:xfrm>
            <a:custGeom>
              <a:avLst/>
              <a:gdLst/>
              <a:ahLst/>
              <a:cxnLst/>
              <a:rect l="l" t="t" r="r" b="b"/>
              <a:pathLst>
                <a:path w="1104" h="1518" extrusionOk="0">
                  <a:moveTo>
                    <a:pt x="27" y="0"/>
                  </a:moveTo>
                  <a:lnTo>
                    <a:pt x="1" y="1518"/>
                  </a:lnTo>
                  <a:lnTo>
                    <a:pt x="1103" y="1518"/>
                  </a:lnTo>
                  <a:cubicBezTo>
                    <a:pt x="1103" y="1518"/>
                    <a:pt x="1017" y="1329"/>
                    <a:pt x="609" y="1303"/>
                  </a:cubicBezTo>
                  <a:cubicBezTo>
                    <a:pt x="580" y="1300"/>
                    <a:pt x="890" y="0"/>
                    <a:pt x="890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0"/>
            <p:cNvSpPr/>
            <p:nvPr/>
          </p:nvSpPr>
          <p:spPr>
            <a:xfrm>
              <a:off x="7214400" y="1178650"/>
              <a:ext cx="5900" cy="4625"/>
            </a:xfrm>
            <a:custGeom>
              <a:avLst/>
              <a:gdLst/>
              <a:ahLst/>
              <a:cxnLst/>
              <a:rect l="l" t="t" r="r" b="b"/>
              <a:pathLst>
                <a:path w="236" h="185" extrusionOk="0">
                  <a:moveTo>
                    <a:pt x="119" y="0"/>
                  </a:moveTo>
                  <a:cubicBezTo>
                    <a:pt x="1" y="0"/>
                    <a:pt x="1" y="185"/>
                    <a:pt x="119" y="185"/>
                  </a:cubicBezTo>
                  <a:cubicBezTo>
                    <a:pt x="236" y="185"/>
                    <a:pt x="236" y="0"/>
                    <a:pt x="119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0"/>
            <p:cNvSpPr/>
            <p:nvPr/>
          </p:nvSpPr>
          <p:spPr>
            <a:xfrm>
              <a:off x="7235775" y="1178650"/>
              <a:ext cx="5950" cy="4625"/>
            </a:xfrm>
            <a:custGeom>
              <a:avLst/>
              <a:gdLst/>
              <a:ahLst/>
              <a:cxnLst/>
              <a:rect l="l" t="t" r="r" b="b"/>
              <a:pathLst>
                <a:path w="238" h="185" extrusionOk="0">
                  <a:moveTo>
                    <a:pt x="119" y="0"/>
                  </a:moveTo>
                  <a:cubicBezTo>
                    <a:pt x="0" y="0"/>
                    <a:pt x="0" y="185"/>
                    <a:pt x="119" y="185"/>
                  </a:cubicBezTo>
                  <a:cubicBezTo>
                    <a:pt x="237" y="185"/>
                    <a:pt x="237" y="0"/>
                    <a:pt x="119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30"/>
          <p:cNvGrpSpPr/>
          <p:nvPr/>
        </p:nvGrpSpPr>
        <p:grpSpPr>
          <a:xfrm>
            <a:off x="7558440" y="4205489"/>
            <a:ext cx="830933" cy="670529"/>
            <a:chOff x="7514750" y="4210883"/>
            <a:chExt cx="953999" cy="769838"/>
          </a:xfrm>
        </p:grpSpPr>
        <p:sp>
          <p:nvSpPr>
            <p:cNvPr id="298" name="Google Shape;298;p30"/>
            <p:cNvSpPr/>
            <p:nvPr/>
          </p:nvSpPr>
          <p:spPr>
            <a:xfrm>
              <a:off x="8024561" y="4469182"/>
              <a:ext cx="243136" cy="460933"/>
            </a:xfrm>
            <a:custGeom>
              <a:avLst/>
              <a:gdLst/>
              <a:ahLst/>
              <a:cxnLst/>
              <a:rect l="l" t="t" r="r" b="b"/>
              <a:pathLst>
                <a:path w="3368" h="6385" extrusionOk="0">
                  <a:moveTo>
                    <a:pt x="2453" y="0"/>
                  </a:moveTo>
                  <a:cubicBezTo>
                    <a:pt x="1997" y="0"/>
                    <a:pt x="1513" y="355"/>
                    <a:pt x="1213" y="747"/>
                  </a:cubicBezTo>
                  <a:cubicBezTo>
                    <a:pt x="554" y="1606"/>
                    <a:pt x="225" y="2680"/>
                    <a:pt x="102" y="3754"/>
                  </a:cubicBezTo>
                  <a:cubicBezTo>
                    <a:pt x="1" y="4626"/>
                    <a:pt x="29" y="5506"/>
                    <a:pt x="82" y="6385"/>
                  </a:cubicBezTo>
                  <a:cubicBezTo>
                    <a:pt x="480" y="6365"/>
                    <a:pt x="879" y="6352"/>
                    <a:pt x="1279" y="6347"/>
                  </a:cubicBezTo>
                  <a:lnTo>
                    <a:pt x="1677" y="6341"/>
                  </a:lnTo>
                  <a:cubicBezTo>
                    <a:pt x="2537" y="4946"/>
                    <a:pt x="3021" y="3326"/>
                    <a:pt x="3273" y="1698"/>
                  </a:cubicBezTo>
                  <a:cubicBezTo>
                    <a:pt x="3361" y="1132"/>
                    <a:pt x="3368" y="435"/>
                    <a:pt x="2884" y="126"/>
                  </a:cubicBezTo>
                  <a:cubicBezTo>
                    <a:pt x="2748" y="39"/>
                    <a:pt x="2602" y="0"/>
                    <a:pt x="2453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0"/>
            <p:cNvSpPr/>
            <p:nvPr/>
          </p:nvSpPr>
          <p:spPr>
            <a:xfrm>
              <a:off x="7780773" y="4269286"/>
              <a:ext cx="284790" cy="657651"/>
            </a:xfrm>
            <a:custGeom>
              <a:avLst/>
              <a:gdLst/>
              <a:ahLst/>
              <a:cxnLst/>
              <a:rect l="l" t="t" r="r" b="b"/>
              <a:pathLst>
                <a:path w="3945" h="9110" extrusionOk="0">
                  <a:moveTo>
                    <a:pt x="787" y="0"/>
                  </a:moveTo>
                  <a:cubicBezTo>
                    <a:pt x="685" y="0"/>
                    <a:pt x="588" y="26"/>
                    <a:pt x="521" y="101"/>
                  </a:cubicBezTo>
                  <a:cubicBezTo>
                    <a:pt x="466" y="158"/>
                    <a:pt x="444" y="237"/>
                    <a:pt x="424" y="316"/>
                  </a:cubicBezTo>
                  <a:cubicBezTo>
                    <a:pt x="0" y="1964"/>
                    <a:pt x="727" y="3663"/>
                    <a:pt x="1439" y="5207"/>
                  </a:cubicBezTo>
                  <a:lnTo>
                    <a:pt x="3207" y="9053"/>
                  </a:lnTo>
                  <a:lnTo>
                    <a:pt x="3945" y="9110"/>
                  </a:lnTo>
                  <a:cubicBezTo>
                    <a:pt x="3938" y="7406"/>
                    <a:pt x="3804" y="5706"/>
                    <a:pt x="3538" y="4021"/>
                  </a:cubicBezTo>
                  <a:cubicBezTo>
                    <a:pt x="3409" y="3193"/>
                    <a:pt x="3242" y="2357"/>
                    <a:pt x="2851" y="1617"/>
                  </a:cubicBezTo>
                  <a:cubicBezTo>
                    <a:pt x="2460" y="874"/>
                    <a:pt x="1810" y="233"/>
                    <a:pt x="997" y="29"/>
                  </a:cubicBezTo>
                  <a:cubicBezTo>
                    <a:pt x="930" y="13"/>
                    <a:pt x="857" y="0"/>
                    <a:pt x="787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0"/>
            <p:cNvSpPr/>
            <p:nvPr/>
          </p:nvSpPr>
          <p:spPr>
            <a:xfrm>
              <a:off x="8003842" y="4210883"/>
              <a:ext cx="185889" cy="717641"/>
            </a:xfrm>
            <a:custGeom>
              <a:avLst/>
              <a:gdLst/>
              <a:ahLst/>
              <a:cxnLst/>
              <a:rect l="l" t="t" r="r" b="b"/>
              <a:pathLst>
                <a:path w="2575" h="9941" extrusionOk="0">
                  <a:moveTo>
                    <a:pt x="980" y="0"/>
                  </a:moveTo>
                  <a:cubicBezTo>
                    <a:pt x="972" y="0"/>
                    <a:pt x="964" y="0"/>
                    <a:pt x="956" y="1"/>
                  </a:cubicBezTo>
                  <a:cubicBezTo>
                    <a:pt x="764" y="14"/>
                    <a:pt x="635" y="196"/>
                    <a:pt x="554" y="368"/>
                  </a:cubicBezTo>
                  <a:cubicBezTo>
                    <a:pt x="229" y="1044"/>
                    <a:pt x="198" y="1819"/>
                    <a:pt x="176" y="2571"/>
                  </a:cubicBezTo>
                  <a:cubicBezTo>
                    <a:pt x="125" y="4268"/>
                    <a:pt x="73" y="5966"/>
                    <a:pt x="20" y="7666"/>
                  </a:cubicBezTo>
                  <a:cubicBezTo>
                    <a:pt x="7" y="8129"/>
                    <a:pt x="0" y="8621"/>
                    <a:pt x="235" y="9023"/>
                  </a:cubicBezTo>
                  <a:lnTo>
                    <a:pt x="892" y="9941"/>
                  </a:lnTo>
                  <a:cubicBezTo>
                    <a:pt x="1039" y="9936"/>
                    <a:pt x="1188" y="9932"/>
                    <a:pt x="1338" y="9930"/>
                  </a:cubicBezTo>
                  <a:cubicBezTo>
                    <a:pt x="2295" y="7470"/>
                    <a:pt x="2574" y="4797"/>
                    <a:pt x="2141" y="2193"/>
                  </a:cubicBezTo>
                  <a:cubicBezTo>
                    <a:pt x="2023" y="1492"/>
                    <a:pt x="1841" y="772"/>
                    <a:pt x="1375" y="236"/>
                  </a:cubicBezTo>
                  <a:cubicBezTo>
                    <a:pt x="1271" y="115"/>
                    <a:pt x="1135" y="0"/>
                    <a:pt x="980" y="0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0"/>
            <p:cNvSpPr/>
            <p:nvPr/>
          </p:nvSpPr>
          <p:spPr>
            <a:xfrm>
              <a:off x="7731322" y="4624175"/>
              <a:ext cx="309839" cy="312799"/>
            </a:xfrm>
            <a:custGeom>
              <a:avLst/>
              <a:gdLst/>
              <a:ahLst/>
              <a:cxnLst/>
              <a:rect l="l" t="t" r="r" b="b"/>
              <a:pathLst>
                <a:path w="4292" h="4333" extrusionOk="0">
                  <a:moveTo>
                    <a:pt x="415" y="0"/>
                  </a:moveTo>
                  <a:cubicBezTo>
                    <a:pt x="382" y="0"/>
                    <a:pt x="350" y="5"/>
                    <a:pt x="318" y="17"/>
                  </a:cubicBezTo>
                  <a:cubicBezTo>
                    <a:pt x="171" y="72"/>
                    <a:pt x="112" y="245"/>
                    <a:pt x="90" y="401"/>
                  </a:cubicBezTo>
                  <a:cubicBezTo>
                    <a:pt x="0" y="1073"/>
                    <a:pt x="268" y="1756"/>
                    <a:pt x="679" y="2299"/>
                  </a:cubicBezTo>
                  <a:cubicBezTo>
                    <a:pt x="1089" y="2841"/>
                    <a:pt x="1630" y="3265"/>
                    <a:pt x="2165" y="3684"/>
                  </a:cubicBezTo>
                  <a:lnTo>
                    <a:pt x="2996" y="4332"/>
                  </a:lnTo>
                  <a:cubicBezTo>
                    <a:pt x="3211" y="4306"/>
                    <a:pt x="3426" y="4286"/>
                    <a:pt x="3641" y="4269"/>
                  </a:cubicBezTo>
                  <a:cubicBezTo>
                    <a:pt x="3841" y="4253"/>
                    <a:pt x="4039" y="4242"/>
                    <a:pt x="4239" y="4233"/>
                  </a:cubicBezTo>
                  <a:lnTo>
                    <a:pt x="4291" y="4174"/>
                  </a:lnTo>
                  <a:cubicBezTo>
                    <a:pt x="3859" y="2307"/>
                    <a:pt x="2436" y="702"/>
                    <a:pt x="632" y="50"/>
                  </a:cubicBezTo>
                  <a:cubicBezTo>
                    <a:pt x="563" y="24"/>
                    <a:pt x="488" y="0"/>
                    <a:pt x="415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7514750" y="4638613"/>
              <a:ext cx="106264" cy="330053"/>
            </a:xfrm>
            <a:custGeom>
              <a:avLst/>
              <a:gdLst/>
              <a:ahLst/>
              <a:cxnLst/>
              <a:rect l="l" t="t" r="r" b="b"/>
              <a:pathLst>
                <a:path w="1472" h="4572" extrusionOk="0">
                  <a:moveTo>
                    <a:pt x="262" y="0"/>
                  </a:moveTo>
                  <a:cubicBezTo>
                    <a:pt x="250" y="0"/>
                    <a:pt x="237" y="4"/>
                    <a:pt x="226" y="12"/>
                  </a:cubicBezTo>
                  <a:cubicBezTo>
                    <a:pt x="206" y="32"/>
                    <a:pt x="193" y="61"/>
                    <a:pt x="193" y="91"/>
                  </a:cubicBezTo>
                  <a:cubicBezTo>
                    <a:pt x="0" y="1587"/>
                    <a:pt x="428" y="3155"/>
                    <a:pt x="1357" y="4343"/>
                  </a:cubicBezTo>
                  <a:lnTo>
                    <a:pt x="1346" y="4571"/>
                  </a:lnTo>
                  <a:cubicBezTo>
                    <a:pt x="1410" y="3776"/>
                    <a:pt x="1471" y="2973"/>
                    <a:pt x="1359" y="2182"/>
                  </a:cubicBezTo>
                  <a:cubicBezTo>
                    <a:pt x="1245" y="1391"/>
                    <a:pt x="938" y="603"/>
                    <a:pt x="360" y="52"/>
                  </a:cubicBezTo>
                  <a:cubicBezTo>
                    <a:pt x="333" y="26"/>
                    <a:pt x="296" y="0"/>
                    <a:pt x="262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8176666" y="4630600"/>
              <a:ext cx="145607" cy="350122"/>
            </a:xfrm>
            <a:custGeom>
              <a:avLst/>
              <a:gdLst/>
              <a:ahLst/>
              <a:cxnLst/>
              <a:rect l="l" t="t" r="r" b="b"/>
              <a:pathLst>
                <a:path w="2017" h="4850" extrusionOk="0">
                  <a:moveTo>
                    <a:pt x="1887" y="0"/>
                  </a:moveTo>
                  <a:cubicBezTo>
                    <a:pt x="1384" y="470"/>
                    <a:pt x="870" y="951"/>
                    <a:pt x="540" y="1555"/>
                  </a:cubicBezTo>
                  <a:cubicBezTo>
                    <a:pt x="0" y="2541"/>
                    <a:pt x="7" y="3727"/>
                    <a:pt x="77" y="4849"/>
                  </a:cubicBezTo>
                  <a:lnTo>
                    <a:pt x="514" y="4777"/>
                  </a:lnTo>
                  <a:cubicBezTo>
                    <a:pt x="1212" y="3569"/>
                    <a:pt x="1693" y="2245"/>
                    <a:pt x="1930" y="868"/>
                  </a:cubicBezTo>
                  <a:cubicBezTo>
                    <a:pt x="1981" y="578"/>
                    <a:pt x="2016" y="264"/>
                    <a:pt x="1887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8367683" y="4462179"/>
              <a:ext cx="101066" cy="466203"/>
            </a:xfrm>
            <a:custGeom>
              <a:avLst/>
              <a:gdLst/>
              <a:ahLst/>
              <a:cxnLst/>
              <a:rect l="l" t="t" r="r" b="b"/>
              <a:pathLst>
                <a:path w="1400" h="6458" extrusionOk="0">
                  <a:moveTo>
                    <a:pt x="180" y="1"/>
                  </a:moveTo>
                  <a:cubicBezTo>
                    <a:pt x="177" y="1"/>
                    <a:pt x="175" y="1"/>
                    <a:pt x="172" y="1"/>
                  </a:cubicBezTo>
                  <a:cubicBezTo>
                    <a:pt x="38" y="10"/>
                    <a:pt x="0" y="188"/>
                    <a:pt x="0" y="324"/>
                  </a:cubicBezTo>
                  <a:cubicBezTo>
                    <a:pt x="18" y="2386"/>
                    <a:pt x="246" y="4442"/>
                    <a:pt x="679" y="6458"/>
                  </a:cubicBezTo>
                  <a:cubicBezTo>
                    <a:pt x="752" y="6453"/>
                    <a:pt x="824" y="6451"/>
                    <a:pt x="896" y="6449"/>
                  </a:cubicBezTo>
                  <a:cubicBezTo>
                    <a:pt x="1254" y="5537"/>
                    <a:pt x="1399" y="4558"/>
                    <a:pt x="1318" y="3583"/>
                  </a:cubicBezTo>
                  <a:cubicBezTo>
                    <a:pt x="1221" y="2423"/>
                    <a:pt x="806" y="1316"/>
                    <a:pt x="396" y="227"/>
                  </a:cubicBezTo>
                  <a:cubicBezTo>
                    <a:pt x="357" y="122"/>
                    <a:pt x="289" y="1"/>
                    <a:pt x="180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30"/>
          <p:cNvGrpSpPr/>
          <p:nvPr/>
        </p:nvGrpSpPr>
        <p:grpSpPr>
          <a:xfrm>
            <a:off x="1991626" y="1573307"/>
            <a:ext cx="518333" cy="517543"/>
            <a:chOff x="5550100" y="4738125"/>
            <a:chExt cx="196950" cy="196650"/>
          </a:xfrm>
        </p:grpSpPr>
        <p:sp>
          <p:nvSpPr>
            <p:cNvPr id="306" name="Google Shape;306;p30"/>
            <p:cNvSpPr/>
            <p:nvPr/>
          </p:nvSpPr>
          <p:spPr>
            <a:xfrm>
              <a:off x="5599125" y="4738125"/>
              <a:ext cx="22250" cy="185825"/>
            </a:xfrm>
            <a:custGeom>
              <a:avLst/>
              <a:gdLst/>
              <a:ahLst/>
              <a:cxnLst/>
              <a:rect l="l" t="t" r="r" b="b"/>
              <a:pathLst>
                <a:path w="890" h="7433" extrusionOk="0">
                  <a:moveTo>
                    <a:pt x="161" y="1"/>
                  </a:moveTo>
                  <a:lnTo>
                    <a:pt x="161" y="1"/>
                  </a:lnTo>
                  <a:cubicBezTo>
                    <a:pt x="0" y="2480"/>
                    <a:pt x="90" y="4971"/>
                    <a:pt x="431" y="7432"/>
                  </a:cubicBezTo>
                  <a:lnTo>
                    <a:pt x="694" y="7364"/>
                  </a:lnTo>
                  <a:cubicBezTo>
                    <a:pt x="890" y="4898"/>
                    <a:pt x="710" y="2414"/>
                    <a:pt x="161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5631300" y="4739725"/>
              <a:ext cx="50100" cy="186200"/>
            </a:xfrm>
            <a:custGeom>
              <a:avLst/>
              <a:gdLst/>
              <a:ahLst/>
              <a:cxnLst/>
              <a:rect l="l" t="t" r="r" b="b"/>
              <a:pathLst>
                <a:path w="2004" h="7448" extrusionOk="0">
                  <a:moveTo>
                    <a:pt x="2003" y="0"/>
                  </a:moveTo>
                  <a:lnTo>
                    <a:pt x="2003" y="0"/>
                  </a:lnTo>
                  <a:cubicBezTo>
                    <a:pt x="1153" y="745"/>
                    <a:pt x="765" y="1880"/>
                    <a:pt x="508" y="2983"/>
                  </a:cubicBezTo>
                  <a:cubicBezTo>
                    <a:pt x="167" y="4445"/>
                    <a:pt x="0" y="5943"/>
                    <a:pt x="7" y="7447"/>
                  </a:cubicBezTo>
                  <a:lnTo>
                    <a:pt x="123" y="7366"/>
                  </a:lnTo>
                  <a:cubicBezTo>
                    <a:pt x="710" y="4900"/>
                    <a:pt x="1336" y="2445"/>
                    <a:pt x="2003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5666650" y="4823825"/>
              <a:ext cx="24950" cy="110950"/>
            </a:xfrm>
            <a:custGeom>
              <a:avLst/>
              <a:gdLst/>
              <a:ahLst/>
              <a:cxnLst/>
              <a:rect l="l" t="t" r="r" b="b"/>
              <a:pathLst>
                <a:path w="998" h="4438" extrusionOk="0">
                  <a:moveTo>
                    <a:pt x="310" y="1"/>
                  </a:moveTo>
                  <a:cubicBezTo>
                    <a:pt x="1" y="458"/>
                    <a:pt x="18" y="1053"/>
                    <a:pt x="47" y="1604"/>
                  </a:cubicBezTo>
                  <a:cubicBezTo>
                    <a:pt x="93" y="2491"/>
                    <a:pt x="141" y="3394"/>
                    <a:pt x="436" y="4233"/>
                  </a:cubicBezTo>
                  <a:lnTo>
                    <a:pt x="998" y="4437"/>
                  </a:lnTo>
                  <a:cubicBezTo>
                    <a:pt x="917" y="2939"/>
                    <a:pt x="686" y="1452"/>
                    <a:pt x="310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5699275" y="4765300"/>
              <a:ext cx="47775" cy="157100"/>
            </a:xfrm>
            <a:custGeom>
              <a:avLst/>
              <a:gdLst/>
              <a:ahLst/>
              <a:cxnLst/>
              <a:rect l="l" t="t" r="r" b="b"/>
              <a:pathLst>
                <a:path w="1911" h="6284" extrusionOk="0">
                  <a:moveTo>
                    <a:pt x="1852" y="1"/>
                  </a:moveTo>
                  <a:lnTo>
                    <a:pt x="1852" y="1"/>
                  </a:lnTo>
                  <a:cubicBezTo>
                    <a:pt x="707" y="1545"/>
                    <a:pt x="64" y="3405"/>
                    <a:pt x="9" y="5326"/>
                  </a:cubicBezTo>
                  <a:cubicBezTo>
                    <a:pt x="0" y="5651"/>
                    <a:pt x="11" y="5985"/>
                    <a:pt x="141" y="6284"/>
                  </a:cubicBezTo>
                  <a:lnTo>
                    <a:pt x="558" y="6282"/>
                  </a:lnTo>
                  <a:cubicBezTo>
                    <a:pt x="738" y="5485"/>
                    <a:pt x="1184" y="4775"/>
                    <a:pt x="1459" y="4007"/>
                  </a:cubicBezTo>
                  <a:cubicBezTo>
                    <a:pt x="1911" y="2735"/>
                    <a:pt x="1885" y="1349"/>
                    <a:pt x="1852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0"/>
            <p:cNvSpPr/>
            <p:nvPr/>
          </p:nvSpPr>
          <p:spPr>
            <a:xfrm>
              <a:off x="5550100" y="4798800"/>
              <a:ext cx="40800" cy="129000"/>
            </a:xfrm>
            <a:custGeom>
              <a:avLst/>
              <a:gdLst/>
              <a:ahLst/>
              <a:cxnLst/>
              <a:rect l="l" t="t" r="r" b="b"/>
              <a:pathLst>
                <a:path w="1632" h="5160" extrusionOk="0">
                  <a:moveTo>
                    <a:pt x="420" y="0"/>
                  </a:moveTo>
                  <a:lnTo>
                    <a:pt x="420" y="0"/>
                  </a:lnTo>
                  <a:cubicBezTo>
                    <a:pt x="0" y="1687"/>
                    <a:pt x="281" y="3538"/>
                    <a:pt x="1184" y="5025"/>
                  </a:cubicBezTo>
                  <a:lnTo>
                    <a:pt x="1632" y="5159"/>
                  </a:lnTo>
                  <a:cubicBezTo>
                    <a:pt x="1404" y="4885"/>
                    <a:pt x="1426" y="4492"/>
                    <a:pt x="1408" y="4136"/>
                  </a:cubicBezTo>
                  <a:cubicBezTo>
                    <a:pt x="1384" y="3655"/>
                    <a:pt x="1259" y="3185"/>
                    <a:pt x="1136" y="2717"/>
                  </a:cubicBezTo>
                  <a:cubicBezTo>
                    <a:pt x="896" y="1812"/>
                    <a:pt x="659" y="905"/>
                    <a:pt x="420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" name="Google Shape;311;p30"/>
          <p:cNvGrpSpPr/>
          <p:nvPr/>
        </p:nvGrpSpPr>
        <p:grpSpPr>
          <a:xfrm>
            <a:off x="278353" y="156809"/>
            <a:ext cx="681823" cy="550203"/>
            <a:chOff x="7514750" y="4210883"/>
            <a:chExt cx="953999" cy="769838"/>
          </a:xfrm>
        </p:grpSpPr>
        <p:sp>
          <p:nvSpPr>
            <p:cNvPr id="312" name="Google Shape;312;p30"/>
            <p:cNvSpPr/>
            <p:nvPr/>
          </p:nvSpPr>
          <p:spPr>
            <a:xfrm>
              <a:off x="8024561" y="4469182"/>
              <a:ext cx="243136" cy="460933"/>
            </a:xfrm>
            <a:custGeom>
              <a:avLst/>
              <a:gdLst/>
              <a:ahLst/>
              <a:cxnLst/>
              <a:rect l="l" t="t" r="r" b="b"/>
              <a:pathLst>
                <a:path w="3368" h="6385" extrusionOk="0">
                  <a:moveTo>
                    <a:pt x="2453" y="0"/>
                  </a:moveTo>
                  <a:cubicBezTo>
                    <a:pt x="1997" y="0"/>
                    <a:pt x="1513" y="355"/>
                    <a:pt x="1213" y="747"/>
                  </a:cubicBezTo>
                  <a:cubicBezTo>
                    <a:pt x="554" y="1606"/>
                    <a:pt x="225" y="2680"/>
                    <a:pt x="102" y="3754"/>
                  </a:cubicBezTo>
                  <a:cubicBezTo>
                    <a:pt x="1" y="4626"/>
                    <a:pt x="29" y="5506"/>
                    <a:pt x="82" y="6385"/>
                  </a:cubicBezTo>
                  <a:cubicBezTo>
                    <a:pt x="480" y="6365"/>
                    <a:pt x="879" y="6352"/>
                    <a:pt x="1279" y="6347"/>
                  </a:cubicBezTo>
                  <a:lnTo>
                    <a:pt x="1677" y="6341"/>
                  </a:lnTo>
                  <a:cubicBezTo>
                    <a:pt x="2537" y="4946"/>
                    <a:pt x="3021" y="3326"/>
                    <a:pt x="3273" y="1698"/>
                  </a:cubicBezTo>
                  <a:cubicBezTo>
                    <a:pt x="3361" y="1132"/>
                    <a:pt x="3368" y="435"/>
                    <a:pt x="2884" y="126"/>
                  </a:cubicBezTo>
                  <a:cubicBezTo>
                    <a:pt x="2748" y="39"/>
                    <a:pt x="2602" y="0"/>
                    <a:pt x="2453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7780773" y="4269286"/>
              <a:ext cx="284790" cy="657651"/>
            </a:xfrm>
            <a:custGeom>
              <a:avLst/>
              <a:gdLst/>
              <a:ahLst/>
              <a:cxnLst/>
              <a:rect l="l" t="t" r="r" b="b"/>
              <a:pathLst>
                <a:path w="3945" h="9110" extrusionOk="0">
                  <a:moveTo>
                    <a:pt x="787" y="0"/>
                  </a:moveTo>
                  <a:cubicBezTo>
                    <a:pt x="685" y="0"/>
                    <a:pt x="588" y="26"/>
                    <a:pt x="521" y="101"/>
                  </a:cubicBezTo>
                  <a:cubicBezTo>
                    <a:pt x="466" y="158"/>
                    <a:pt x="444" y="237"/>
                    <a:pt x="424" y="316"/>
                  </a:cubicBezTo>
                  <a:cubicBezTo>
                    <a:pt x="0" y="1964"/>
                    <a:pt x="727" y="3663"/>
                    <a:pt x="1439" y="5207"/>
                  </a:cubicBezTo>
                  <a:lnTo>
                    <a:pt x="3207" y="9053"/>
                  </a:lnTo>
                  <a:lnTo>
                    <a:pt x="3945" y="9110"/>
                  </a:lnTo>
                  <a:cubicBezTo>
                    <a:pt x="3938" y="7406"/>
                    <a:pt x="3804" y="5706"/>
                    <a:pt x="3538" y="4021"/>
                  </a:cubicBezTo>
                  <a:cubicBezTo>
                    <a:pt x="3409" y="3193"/>
                    <a:pt x="3242" y="2357"/>
                    <a:pt x="2851" y="1617"/>
                  </a:cubicBezTo>
                  <a:cubicBezTo>
                    <a:pt x="2460" y="874"/>
                    <a:pt x="1810" y="233"/>
                    <a:pt x="997" y="29"/>
                  </a:cubicBezTo>
                  <a:cubicBezTo>
                    <a:pt x="930" y="13"/>
                    <a:pt x="857" y="0"/>
                    <a:pt x="787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0"/>
            <p:cNvSpPr/>
            <p:nvPr/>
          </p:nvSpPr>
          <p:spPr>
            <a:xfrm>
              <a:off x="8003842" y="4210883"/>
              <a:ext cx="185889" cy="717641"/>
            </a:xfrm>
            <a:custGeom>
              <a:avLst/>
              <a:gdLst/>
              <a:ahLst/>
              <a:cxnLst/>
              <a:rect l="l" t="t" r="r" b="b"/>
              <a:pathLst>
                <a:path w="2575" h="9941" extrusionOk="0">
                  <a:moveTo>
                    <a:pt x="980" y="0"/>
                  </a:moveTo>
                  <a:cubicBezTo>
                    <a:pt x="972" y="0"/>
                    <a:pt x="964" y="0"/>
                    <a:pt x="956" y="1"/>
                  </a:cubicBezTo>
                  <a:cubicBezTo>
                    <a:pt x="764" y="14"/>
                    <a:pt x="635" y="196"/>
                    <a:pt x="554" y="368"/>
                  </a:cubicBezTo>
                  <a:cubicBezTo>
                    <a:pt x="229" y="1044"/>
                    <a:pt x="198" y="1819"/>
                    <a:pt x="176" y="2571"/>
                  </a:cubicBezTo>
                  <a:cubicBezTo>
                    <a:pt x="125" y="4268"/>
                    <a:pt x="73" y="5966"/>
                    <a:pt x="20" y="7666"/>
                  </a:cubicBezTo>
                  <a:cubicBezTo>
                    <a:pt x="7" y="8129"/>
                    <a:pt x="0" y="8621"/>
                    <a:pt x="235" y="9023"/>
                  </a:cubicBezTo>
                  <a:lnTo>
                    <a:pt x="892" y="9941"/>
                  </a:lnTo>
                  <a:cubicBezTo>
                    <a:pt x="1039" y="9936"/>
                    <a:pt x="1188" y="9932"/>
                    <a:pt x="1338" y="9930"/>
                  </a:cubicBezTo>
                  <a:cubicBezTo>
                    <a:pt x="2295" y="7470"/>
                    <a:pt x="2574" y="4797"/>
                    <a:pt x="2141" y="2193"/>
                  </a:cubicBezTo>
                  <a:cubicBezTo>
                    <a:pt x="2023" y="1492"/>
                    <a:pt x="1841" y="772"/>
                    <a:pt x="1375" y="236"/>
                  </a:cubicBezTo>
                  <a:cubicBezTo>
                    <a:pt x="1271" y="115"/>
                    <a:pt x="1135" y="0"/>
                    <a:pt x="980" y="0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0"/>
            <p:cNvSpPr/>
            <p:nvPr/>
          </p:nvSpPr>
          <p:spPr>
            <a:xfrm>
              <a:off x="7731322" y="4624175"/>
              <a:ext cx="309839" cy="312799"/>
            </a:xfrm>
            <a:custGeom>
              <a:avLst/>
              <a:gdLst/>
              <a:ahLst/>
              <a:cxnLst/>
              <a:rect l="l" t="t" r="r" b="b"/>
              <a:pathLst>
                <a:path w="4292" h="4333" extrusionOk="0">
                  <a:moveTo>
                    <a:pt x="415" y="0"/>
                  </a:moveTo>
                  <a:cubicBezTo>
                    <a:pt x="382" y="0"/>
                    <a:pt x="350" y="5"/>
                    <a:pt x="318" y="17"/>
                  </a:cubicBezTo>
                  <a:cubicBezTo>
                    <a:pt x="171" y="72"/>
                    <a:pt x="112" y="245"/>
                    <a:pt x="90" y="401"/>
                  </a:cubicBezTo>
                  <a:cubicBezTo>
                    <a:pt x="0" y="1073"/>
                    <a:pt x="268" y="1756"/>
                    <a:pt x="679" y="2299"/>
                  </a:cubicBezTo>
                  <a:cubicBezTo>
                    <a:pt x="1089" y="2841"/>
                    <a:pt x="1630" y="3265"/>
                    <a:pt x="2165" y="3684"/>
                  </a:cubicBezTo>
                  <a:lnTo>
                    <a:pt x="2996" y="4332"/>
                  </a:lnTo>
                  <a:cubicBezTo>
                    <a:pt x="3211" y="4306"/>
                    <a:pt x="3426" y="4286"/>
                    <a:pt x="3641" y="4269"/>
                  </a:cubicBezTo>
                  <a:cubicBezTo>
                    <a:pt x="3841" y="4253"/>
                    <a:pt x="4039" y="4242"/>
                    <a:pt x="4239" y="4233"/>
                  </a:cubicBezTo>
                  <a:lnTo>
                    <a:pt x="4291" y="4174"/>
                  </a:lnTo>
                  <a:cubicBezTo>
                    <a:pt x="3859" y="2307"/>
                    <a:pt x="2436" y="702"/>
                    <a:pt x="632" y="50"/>
                  </a:cubicBezTo>
                  <a:cubicBezTo>
                    <a:pt x="563" y="24"/>
                    <a:pt x="488" y="0"/>
                    <a:pt x="415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0"/>
            <p:cNvSpPr/>
            <p:nvPr/>
          </p:nvSpPr>
          <p:spPr>
            <a:xfrm>
              <a:off x="7514750" y="4638613"/>
              <a:ext cx="106264" cy="330053"/>
            </a:xfrm>
            <a:custGeom>
              <a:avLst/>
              <a:gdLst/>
              <a:ahLst/>
              <a:cxnLst/>
              <a:rect l="l" t="t" r="r" b="b"/>
              <a:pathLst>
                <a:path w="1472" h="4572" extrusionOk="0">
                  <a:moveTo>
                    <a:pt x="262" y="0"/>
                  </a:moveTo>
                  <a:cubicBezTo>
                    <a:pt x="250" y="0"/>
                    <a:pt x="237" y="4"/>
                    <a:pt x="226" y="12"/>
                  </a:cubicBezTo>
                  <a:cubicBezTo>
                    <a:pt x="206" y="32"/>
                    <a:pt x="193" y="61"/>
                    <a:pt x="193" y="91"/>
                  </a:cubicBezTo>
                  <a:cubicBezTo>
                    <a:pt x="0" y="1587"/>
                    <a:pt x="428" y="3155"/>
                    <a:pt x="1357" y="4343"/>
                  </a:cubicBezTo>
                  <a:lnTo>
                    <a:pt x="1346" y="4571"/>
                  </a:lnTo>
                  <a:cubicBezTo>
                    <a:pt x="1410" y="3776"/>
                    <a:pt x="1471" y="2973"/>
                    <a:pt x="1359" y="2182"/>
                  </a:cubicBezTo>
                  <a:cubicBezTo>
                    <a:pt x="1245" y="1391"/>
                    <a:pt x="938" y="603"/>
                    <a:pt x="360" y="52"/>
                  </a:cubicBezTo>
                  <a:cubicBezTo>
                    <a:pt x="333" y="26"/>
                    <a:pt x="296" y="0"/>
                    <a:pt x="262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8176666" y="4630600"/>
              <a:ext cx="145607" cy="350122"/>
            </a:xfrm>
            <a:custGeom>
              <a:avLst/>
              <a:gdLst/>
              <a:ahLst/>
              <a:cxnLst/>
              <a:rect l="l" t="t" r="r" b="b"/>
              <a:pathLst>
                <a:path w="2017" h="4850" extrusionOk="0">
                  <a:moveTo>
                    <a:pt x="1887" y="0"/>
                  </a:moveTo>
                  <a:cubicBezTo>
                    <a:pt x="1384" y="470"/>
                    <a:pt x="870" y="951"/>
                    <a:pt x="540" y="1555"/>
                  </a:cubicBezTo>
                  <a:cubicBezTo>
                    <a:pt x="0" y="2541"/>
                    <a:pt x="7" y="3727"/>
                    <a:pt x="77" y="4849"/>
                  </a:cubicBezTo>
                  <a:lnTo>
                    <a:pt x="514" y="4777"/>
                  </a:lnTo>
                  <a:cubicBezTo>
                    <a:pt x="1212" y="3569"/>
                    <a:pt x="1693" y="2245"/>
                    <a:pt x="1930" y="868"/>
                  </a:cubicBezTo>
                  <a:cubicBezTo>
                    <a:pt x="1981" y="578"/>
                    <a:pt x="2016" y="264"/>
                    <a:pt x="1887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8367683" y="4462179"/>
              <a:ext cx="101066" cy="466203"/>
            </a:xfrm>
            <a:custGeom>
              <a:avLst/>
              <a:gdLst/>
              <a:ahLst/>
              <a:cxnLst/>
              <a:rect l="l" t="t" r="r" b="b"/>
              <a:pathLst>
                <a:path w="1400" h="6458" extrusionOk="0">
                  <a:moveTo>
                    <a:pt x="180" y="1"/>
                  </a:moveTo>
                  <a:cubicBezTo>
                    <a:pt x="177" y="1"/>
                    <a:pt x="175" y="1"/>
                    <a:pt x="172" y="1"/>
                  </a:cubicBezTo>
                  <a:cubicBezTo>
                    <a:pt x="38" y="10"/>
                    <a:pt x="0" y="188"/>
                    <a:pt x="0" y="324"/>
                  </a:cubicBezTo>
                  <a:cubicBezTo>
                    <a:pt x="18" y="2386"/>
                    <a:pt x="246" y="4442"/>
                    <a:pt x="679" y="6458"/>
                  </a:cubicBezTo>
                  <a:cubicBezTo>
                    <a:pt x="752" y="6453"/>
                    <a:pt x="824" y="6451"/>
                    <a:pt x="896" y="6449"/>
                  </a:cubicBezTo>
                  <a:cubicBezTo>
                    <a:pt x="1254" y="5537"/>
                    <a:pt x="1399" y="4558"/>
                    <a:pt x="1318" y="3583"/>
                  </a:cubicBezTo>
                  <a:cubicBezTo>
                    <a:pt x="1221" y="2423"/>
                    <a:pt x="806" y="1316"/>
                    <a:pt x="396" y="227"/>
                  </a:cubicBezTo>
                  <a:cubicBezTo>
                    <a:pt x="357" y="122"/>
                    <a:pt x="289" y="1"/>
                    <a:pt x="180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4" name="Google Shape;2164;p46"/>
          <p:cNvSpPr txBox="1">
            <a:spLocks noGrp="1"/>
          </p:cNvSpPr>
          <p:nvPr>
            <p:ph type="subTitle" idx="1"/>
          </p:nvPr>
        </p:nvSpPr>
        <p:spPr>
          <a:xfrm>
            <a:off x="3203848" y="920214"/>
            <a:ext cx="4752528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uk-UA" dirty="0"/>
              <a:t>Одним з видів ділового спілкування є так зване представницьке спілкування. У реальному житті це взаємодія людей, які постають не як вільні особистості, а як представники тих чи інших держав, соціальних груп та інститутів. Особливість такого спілкування і встановлюваних з його допомогою відносин у тому, що воно здійснюється у вигляді переговорів. Це спілкування часто можна спостерігати в телевізійних трансляціях із залів засідань, репортажах про візити глав держав і в зустрічах ділових людей. У такому вигляді спілкування відносини симпатій-антипатій мають мінімальне значення порівняно з умінням людей представляти свою спільноту, вести переговори, організовувати і планувати спільні дії.</a:t>
            </a:r>
          </a:p>
          <a:p>
            <a:pPr marL="0" lvl="0" indent="0"/>
            <a:endParaRPr lang="uk-UA" dirty="0"/>
          </a:p>
          <a:p>
            <a:pPr marL="0" lvl="0" indent="0"/>
            <a:r>
              <a:rPr lang="uk-UA" dirty="0"/>
              <a:t>Специфіка цієї форми спілкування виявляється у мовленні людей, у їхній поведінці, манерах спілкування. Вона спрямована на створення певних відносин, забезпечення прийняття спільних рішень, реалізацію взаємних дій в інтересах тих спільнот, позиції яких обстоюють представники, що беруть участь у такому спілкуванні.</a:t>
            </a:r>
            <a:endParaRPr dirty="0"/>
          </a:p>
        </p:txBody>
      </p:sp>
      <p:grpSp>
        <p:nvGrpSpPr>
          <p:cNvPr id="2258" name="Google Shape;2258;p46"/>
          <p:cNvGrpSpPr/>
          <p:nvPr/>
        </p:nvGrpSpPr>
        <p:grpSpPr>
          <a:xfrm>
            <a:off x="988251" y="3034189"/>
            <a:ext cx="1135814" cy="1336133"/>
            <a:chOff x="1906275" y="1569475"/>
            <a:chExt cx="275750" cy="324375"/>
          </a:xfrm>
        </p:grpSpPr>
        <p:sp>
          <p:nvSpPr>
            <p:cNvPr id="2259" name="Google Shape;2259;p46"/>
            <p:cNvSpPr/>
            <p:nvPr/>
          </p:nvSpPr>
          <p:spPr>
            <a:xfrm>
              <a:off x="2050400" y="1619750"/>
              <a:ext cx="57450" cy="55400"/>
            </a:xfrm>
            <a:custGeom>
              <a:avLst/>
              <a:gdLst/>
              <a:ahLst/>
              <a:cxnLst/>
              <a:rect l="l" t="t" r="r" b="b"/>
              <a:pathLst>
                <a:path w="2298" h="2216" extrusionOk="0">
                  <a:moveTo>
                    <a:pt x="0" y="0"/>
                  </a:moveTo>
                  <a:lnTo>
                    <a:pt x="0" y="0"/>
                  </a:lnTo>
                  <a:cubicBezTo>
                    <a:pt x="77" y="165"/>
                    <a:pt x="143" y="334"/>
                    <a:pt x="220" y="499"/>
                  </a:cubicBezTo>
                  <a:cubicBezTo>
                    <a:pt x="334" y="756"/>
                    <a:pt x="494" y="991"/>
                    <a:pt x="615" y="1241"/>
                  </a:cubicBezTo>
                  <a:cubicBezTo>
                    <a:pt x="753" y="1522"/>
                    <a:pt x="846" y="1821"/>
                    <a:pt x="988" y="2100"/>
                  </a:cubicBezTo>
                  <a:cubicBezTo>
                    <a:pt x="1010" y="2142"/>
                    <a:pt x="1037" y="2188"/>
                    <a:pt x="1081" y="2205"/>
                  </a:cubicBezTo>
                  <a:cubicBezTo>
                    <a:pt x="1101" y="2212"/>
                    <a:pt x="1122" y="2216"/>
                    <a:pt x="1142" y="2216"/>
                  </a:cubicBezTo>
                  <a:cubicBezTo>
                    <a:pt x="1155" y="2216"/>
                    <a:pt x="1167" y="2214"/>
                    <a:pt x="1179" y="2212"/>
                  </a:cubicBezTo>
                  <a:cubicBezTo>
                    <a:pt x="1428" y="2192"/>
                    <a:pt x="1674" y="2170"/>
                    <a:pt x="1911" y="2100"/>
                  </a:cubicBezTo>
                  <a:cubicBezTo>
                    <a:pt x="2003" y="2074"/>
                    <a:pt x="2095" y="2036"/>
                    <a:pt x="2161" y="1968"/>
                  </a:cubicBezTo>
                  <a:cubicBezTo>
                    <a:pt x="2238" y="1887"/>
                    <a:pt x="2267" y="1775"/>
                    <a:pt x="2282" y="1665"/>
                  </a:cubicBezTo>
                  <a:cubicBezTo>
                    <a:pt x="2295" y="1573"/>
                    <a:pt x="2297" y="1470"/>
                    <a:pt x="2249" y="1391"/>
                  </a:cubicBezTo>
                  <a:cubicBezTo>
                    <a:pt x="2166" y="1259"/>
                    <a:pt x="1988" y="1241"/>
                    <a:pt x="1834" y="1215"/>
                  </a:cubicBezTo>
                  <a:cubicBezTo>
                    <a:pt x="1432" y="1145"/>
                    <a:pt x="1070" y="929"/>
                    <a:pt x="753" y="672"/>
                  </a:cubicBezTo>
                  <a:cubicBezTo>
                    <a:pt x="492" y="464"/>
                    <a:pt x="268" y="196"/>
                    <a:pt x="0" y="0"/>
                  </a:cubicBezTo>
                  <a:close/>
                </a:path>
              </a:pathLst>
            </a:custGeom>
            <a:solidFill>
              <a:srgbClr val="101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6"/>
            <p:cNvSpPr/>
            <p:nvPr/>
          </p:nvSpPr>
          <p:spPr>
            <a:xfrm>
              <a:off x="1959425" y="1674050"/>
              <a:ext cx="144800" cy="120825"/>
            </a:xfrm>
            <a:custGeom>
              <a:avLst/>
              <a:gdLst/>
              <a:ahLst/>
              <a:cxnLst/>
              <a:rect l="l" t="t" r="r" b="b"/>
              <a:pathLst>
                <a:path w="5792" h="4833" extrusionOk="0">
                  <a:moveTo>
                    <a:pt x="4641" y="0"/>
                  </a:moveTo>
                  <a:cubicBezTo>
                    <a:pt x="3400" y="1281"/>
                    <a:pt x="2234" y="2985"/>
                    <a:pt x="2234" y="2985"/>
                  </a:cubicBezTo>
                  <a:cubicBezTo>
                    <a:pt x="2234" y="2985"/>
                    <a:pt x="386" y="598"/>
                    <a:pt x="352" y="598"/>
                  </a:cubicBezTo>
                  <a:cubicBezTo>
                    <a:pt x="352" y="598"/>
                    <a:pt x="352" y="598"/>
                    <a:pt x="351" y="598"/>
                  </a:cubicBezTo>
                  <a:cubicBezTo>
                    <a:pt x="176" y="692"/>
                    <a:pt x="0" y="831"/>
                    <a:pt x="18" y="1022"/>
                  </a:cubicBezTo>
                  <a:cubicBezTo>
                    <a:pt x="24" y="1070"/>
                    <a:pt x="37" y="1118"/>
                    <a:pt x="55" y="1164"/>
                  </a:cubicBezTo>
                  <a:cubicBezTo>
                    <a:pt x="365" y="1990"/>
                    <a:pt x="705" y="2801"/>
                    <a:pt x="1078" y="3600"/>
                  </a:cubicBezTo>
                  <a:cubicBezTo>
                    <a:pt x="1210" y="3883"/>
                    <a:pt x="1349" y="4167"/>
                    <a:pt x="1553" y="4402"/>
                  </a:cubicBezTo>
                  <a:cubicBezTo>
                    <a:pt x="1759" y="4634"/>
                    <a:pt x="2043" y="4814"/>
                    <a:pt x="2354" y="4832"/>
                  </a:cubicBezTo>
                  <a:cubicBezTo>
                    <a:pt x="2368" y="4833"/>
                    <a:pt x="2382" y="4833"/>
                    <a:pt x="2396" y="4833"/>
                  </a:cubicBezTo>
                  <a:cubicBezTo>
                    <a:pt x="2571" y="4833"/>
                    <a:pt x="2743" y="4783"/>
                    <a:pt x="2906" y="4722"/>
                  </a:cubicBezTo>
                  <a:cubicBezTo>
                    <a:pt x="3958" y="4311"/>
                    <a:pt x="4665" y="3325"/>
                    <a:pt x="5192" y="2328"/>
                  </a:cubicBezTo>
                  <a:cubicBezTo>
                    <a:pt x="5451" y="1841"/>
                    <a:pt x="5682" y="1331"/>
                    <a:pt x="5791" y="789"/>
                  </a:cubicBezTo>
                  <a:cubicBezTo>
                    <a:pt x="5769" y="773"/>
                    <a:pt x="5747" y="756"/>
                    <a:pt x="5725" y="741"/>
                  </a:cubicBezTo>
                  <a:cubicBezTo>
                    <a:pt x="5501" y="574"/>
                    <a:pt x="5271" y="413"/>
                    <a:pt x="5036" y="262"/>
                  </a:cubicBezTo>
                  <a:cubicBezTo>
                    <a:pt x="4913" y="178"/>
                    <a:pt x="4779" y="86"/>
                    <a:pt x="4641" y="0"/>
                  </a:cubicBezTo>
                  <a:close/>
                </a:path>
              </a:pathLst>
            </a:custGeom>
            <a:solidFill>
              <a:srgbClr val="F46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6"/>
            <p:cNvSpPr/>
            <p:nvPr/>
          </p:nvSpPr>
          <p:spPr>
            <a:xfrm>
              <a:off x="1906275" y="1857125"/>
              <a:ext cx="54875" cy="13275"/>
            </a:xfrm>
            <a:custGeom>
              <a:avLst/>
              <a:gdLst/>
              <a:ahLst/>
              <a:cxnLst/>
              <a:rect l="l" t="t" r="r" b="b"/>
              <a:pathLst>
                <a:path w="2195" h="531" extrusionOk="0">
                  <a:moveTo>
                    <a:pt x="1085" y="1"/>
                  </a:moveTo>
                  <a:cubicBezTo>
                    <a:pt x="777" y="1"/>
                    <a:pt x="469" y="10"/>
                    <a:pt x="160" y="30"/>
                  </a:cubicBezTo>
                  <a:cubicBezTo>
                    <a:pt x="108" y="35"/>
                    <a:pt x="44" y="46"/>
                    <a:pt x="24" y="94"/>
                  </a:cubicBezTo>
                  <a:cubicBezTo>
                    <a:pt x="0" y="158"/>
                    <a:pt x="68" y="212"/>
                    <a:pt x="128" y="241"/>
                  </a:cubicBezTo>
                  <a:cubicBezTo>
                    <a:pt x="352" y="351"/>
                    <a:pt x="602" y="399"/>
                    <a:pt x="850" y="434"/>
                  </a:cubicBezTo>
                  <a:cubicBezTo>
                    <a:pt x="1294" y="498"/>
                    <a:pt x="1744" y="531"/>
                    <a:pt x="2194" y="531"/>
                  </a:cubicBezTo>
                  <a:lnTo>
                    <a:pt x="1393" y="4"/>
                  </a:lnTo>
                  <a:cubicBezTo>
                    <a:pt x="1290" y="2"/>
                    <a:pt x="1187" y="1"/>
                    <a:pt x="1085" y="1"/>
                  </a:cubicBezTo>
                  <a:close/>
                </a:path>
              </a:pathLst>
            </a:custGeom>
            <a:solidFill>
              <a:srgbClr val="F46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6"/>
            <p:cNvSpPr/>
            <p:nvPr/>
          </p:nvSpPr>
          <p:spPr>
            <a:xfrm>
              <a:off x="2091300" y="1642425"/>
              <a:ext cx="44550" cy="27750"/>
            </a:xfrm>
            <a:custGeom>
              <a:avLst/>
              <a:gdLst/>
              <a:ahLst/>
              <a:cxnLst/>
              <a:rect l="l" t="t" r="r" b="b"/>
              <a:pathLst>
                <a:path w="1782" h="1110" extrusionOk="0">
                  <a:moveTo>
                    <a:pt x="1171" y="0"/>
                  </a:moveTo>
                  <a:lnTo>
                    <a:pt x="191" y="378"/>
                  </a:lnTo>
                  <a:lnTo>
                    <a:pt x="0" y="1109"/>
                  </a:lnTo>
                  <a:lnTo>
                    <a:pt x="1781" y="1077"/>
                  </a:lnTo>
                  <a:cubicBezTo>
                    <a:pt x="1625" y="725"/>
                    <a:pt x="1415" y="389"/>
                    <a:pt x="1285" y="27"/>
                  </a:cubicBezTo>
                  <a:cubicBezTo>
                    <a:pt x="1248" y="18"/>
                    <a:pt x="1210" y="7"/>
                    <a:pt x="1171" y="0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6"/>
            <p:cNvSpPr/>
            <p:nvPr/>
          </p:nvSpPr>
          <p:spPr>
            <a:xfrm>
              <a:off x="2093925" y="1605575"/>
              <a:ext cx="36000" cy="52250"/>
            </a:xfrm>
            <a:custGeom>
              <a:avLst/>
              <a:gdLst/>
              <a:ahLst/>
              <a:cxnLst/>
              <a:rect l="l" t="t" r="r" b="b"/>
              <a:pathLst>
                <a:path w="1440" h="2090" extrusionOk="0">
                  <a:moveTo>
                    <a:pt x="559" y="0"/>
                  </a:moveTo>
                  <a:cubicBezTo>
                    <a:pt x="523" y="0"/>
                    <a:pt x="485" y="12"/>
                    <a:pt x="451" y="23"/>
                  </a:cubicBezTo>
                  <a:lnTo>
                    <a:pt x="146" y="124"/>
                  </a:lnTo>
                  <a:cubicBezTo>
                    <a:pt x="100" y="139"/>
                    <a:pt x="49" y="157"/>
                    <a:pt x="23" y="201"/>
                  </a:cubicBezTo>
                  <a:cubicBezTo>
                    <a:pt x="5" y="236"/>
                    <a:pt x="1" y="275"/>
                    <a:pt x="7" y="315"/>
                  </a:cubicBezTo>
                  <a:cubicBezTo>
                    <a:pt x="27" y="572"/>
                    <a:pt x="93" y="822"/>
                    <a:pt x="124" y="1077"/>
                  </a:cubicBezTo>
                  <a:cubicBezTo>
                    <a:pt x="132" y="1169"/>
                    <a:pt x="137" y="1261"/>
                    <a:pt x="137" y="1356"/>
                  </a:cubicBezTo>
                  <a:cubicBezTo>
                    <a:pt x="137" y="1450"/>
                    <a:pt x="130" y="1547"/>
                    <a:pt x="119" y="1641"/>
                  </a:cubicBezTo>
                  <a:cubicBezTo>
                    <a:pt x="117" y="1650"/>
                    <a:pt x="117" y="1657"/>
                    <a:pt x="117" y="1665"/>
                  </a:cubicBezTo>
                  <a:cubicBezTo>
                    <a:pt x="108" y="1727"/>
                    <a:pt x="97" y="1788"/>
                    <a:pt x="84" y="1852"/>
                  </a:cubicBezTo>
                  <a:lnTo>
                    <a:pt x="1439" y="2089"/>
                  </a:lnTo>
                  <a:cubicBezTo>
                    <a:pt x="1371" y="1911"/>
                    <a:pt x="1305" y="1734"/>
                    <a:pt x="1237" y="1556"/>
                  </a:cubicBezTo>
                  <a:cubicBezTo>
                    <a:pt x="1059" y="1081"/>
                    <a:pt x="881" y="609"/>
                    <a:pt x="701" y="135"/>
                  </a:cubicBezTo>
                  <a:cubicBezTo>
                    <a:pt x="686" y="91"/>
                    <a:pt x="666" y="40"/>
                    <a:pt x="622" y="16"/>
                  </a:cubicBezTo>
                  <a:cubicBezTo>
                    <a:pt x="603" y="5"/>
                    <a:pt x="582" y="0"/>
                    <a:pt x="559" y="0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6"/>
            <p:cNvSpPr/>
            <p:nvPr/>
          </p:nvSpPr>
          <p:spPr>
            <a:xfrm>
              <a:off x="2059000" y="1665150"/>
              <a:ext cx="116750" cy="133825"/>
            </a:xfrm>
            <a:custGeom>
              <a:avLst/>
              <a:gdLst/>
              <a:ahLst/>
              <a:cxnLst/>
              <a:rect l="l" t="t" r="r" b="b"/>
              <a:pathLst>
                <a:path w="4670" h="5353" extrusionOk="0">
                  <a:moveTo>
                    <a:pt x="3185" y="1"/>
                  </a:moveTo>
                  <a:cubicBezTo>
                    <a:pt x="2863" y="1"/>
                    <a:pt x="2548" y="182"/>
                    <a:pt x="2267" y="326"/>
                  </a:cubicBezTo>
                  <a:cubicBezTo>
                    <a:pt x="1923" y="501"/>
                    <a:pt x="1573" y="642"/>
                    <a:pt x="1213" y="642"/>
                  </a:cubicBezTo>
                  <a:cubicBezTo>
                    <a:pt x="1110" y="642"/>
                    <a:pt x="1005" y="631"/>
                    <a:pt x="899" y="605"/>
                  </a:cubicBezTo>
                  <a:cubicBezTo>
                    <a:pt x="890" y="618"/>
                    <a:pt x="884" y="633"/>
                    <a:pt x="877" y="646"/>
                  </a:cubicBezTo>
                  <a:cubicBezTo>
                    <a:pt x="877" y="649"/>
                    <a:pt x="875" y="651"/>
                    <a:pt x="875" y="651"/>
                  </a:cubicBezTo>
                  <a:cubicBezTo>
                    <a:pt x="842" y="714"/>
                    <a:pt x="807" y="774"/>
                    <a:pt x="770" y="833"/>
                  </a:cubicBezTo>
                  <a:cubicBezTo>
                    <a:pt x="765" y="840"/>
                    <a:pt x="761" y="848"/>
                    <a:pt x="756" y="855"/>
                  </a:cubicBezTo>
                  <a:cubicBezTo>
                    <a:pt x="691" y="963"/>
                    <a:pt x="618" y="1066"/>
                    <a:pt x="537" y="1165"/>
                  </a:cubicBezTo>
                  <a:cubicBezTo>
                    <a:pt x="530" y="1173"/>
                    <a:pt x="521" y="1184"/>
                    <a:pt x="513" y="1193"/>
                  </a:cubicBezTo>
                  <a:cubicBezTo>
                    <a:pt x="473" y="1241"/>
                    <a:pt x="434" y="1285"/>
                    <a:pt x="394" y="1332"/>
                  </a:cubicBezTo>
                  <a:cubicBezTo>
                    <a:pt x="376" y="1349"/>
                    <a:pt x="359" y="1367"/>
                    <a:pt x="344" y="1382"/>
                  </a:cubicBezTo>
                  <a:cubicBezTo>
                    <a:pt x="238" y="1487"/>
                    <a:pt x="124" y="1582"/>
                    <a:pt x="1" y="1663"/>
                  </a:cubicBezTo>
                  <a:cubicBezTo>
                    <a:pt x="3" y="1683"/>
                    <a:pt x="5" y="1703"/>
                    <a:pt x="8" y="1722"/>
                  </a:cubicBezTo>
                  <a:cubicBezTo>
                    <a:pt x="16" y="1806"/>
                    <a:pt x="29" y="1889"/>
                    <a:pt x="47" y="1973"/>
                  </a:cubicBezTo>
                  <a:cubicBezTo>
                    <a:pt x="104" y="2214"/>
                    <a:pt x="199" y="2445"/>
                    <a:pt x="330" y="2656"/>
                  </a:cubicBezTo>
                  <a:cubicBezTo>
                    <a:pt x="365" y="2711"/>
                    <a:pt x="403" y="2766"/>
                    <a:pt x="442" y="2818"/>
                  </a:cubicBezTo>
                  <a:cubicBezTo>
                    <a:pt x="537" y="2946"/>
                    <a:pt x="640" y="3066"/>
                    <a:pt x="734" y="3194"/>
                  </a:cubicBezTo>
                  <a:cubicBezTo>
                    <a:pt x="783" y="3255"/>
                    <a:pt x="831" y="3319"/>
                    <a:pt x="875" y="3385"/>
                  </a:cubicBezTo>
                  <a:cubicBezTo>
                    <a:pt x="936" y="3477"/>
                    <a:pt x="991" y="3574"/>
                    <a:pt x="1040" y="3675"/>
                  </a:cubicBezTo>
                  <a:cubicBezTo>
                    <a:pt x="1073" y="3743"/>
                    <a:pt x="1103" y="3815"/>
                    <a:pt x="1130" y="3890"/>
                  </a:cubicBezTo>
                  <a:cubicBezTo>
                    <a:pt x="1160" y="3967"/>
                    <a:pt x="1187" y="4046"/>
                    <a:pt x="1207" y="4127"/>
                  </a:cubicBezTo>
                  <a:cubicBezTo>
                    <a:pt x="1237" y="4244"/>
                    <a:pt x="1257" y="4367"/>
                    <a:pt x="1235" y="4483"/>
                  </a:cubicBezTo>
                  <a:cubicBezTo>
                    <a:pt x="1868" y="4766"/>
                    <a:pt x="2505" y="5034"/>
                    <a:pt x="3185" y="5184"/>
                  </a:cubicBezTo>
                  <a:cubicBezTo>
                    <a:pt x="3560" y="5264"/>
                    <a:pt x="4012" y="5352"/>
                    <a:pt x="4446" y="5352"/>
                  </a:cubicBezTo>
                  <a:cubicBezTo>
                    <a:pt x="4521" y="5352"/>
                    <a:pt x="4596" y="5350"/>
                    <a:pt x="4670" y="5344"/>
                  </a:cubicBezTo>
                  <a:cubicBezTo>
                    <a:pt x="4650" y="5331"/>
                    <a:pt x="4637" y="5309"/>
                    <a:pt x="4635" y="5287"/>
                  </a:cubicBezTo>
                  <a:cubicBezTo>
                    <a:pt x="4578" y="4953"/>
                    <a:pt x="4540" y="4615"/>
                    <a:pt x="4525" y="4277"/>
                  </a:cubicBezTo>
                  <a:cubicBezTo>
                    <a:pt x="4518" y="4149"/>
                    <a:pt x="4516" y="4022"/>
                    <a:pt x="4516" y="3892"/>
                  </a:cubicBezTo>
                  <a:cubicBezTo>
                    <a:pt x="4516" y="3829"/>
                    <a:pt x="4516" y="3765"/>
                    <a:pt x="4521" y="3701"/>
                  </a:cubicBezTo>
                  <a:cubicBezTo>
                    <a:pt x="4523" y="3572"/>
                    <a:pt x="4529" y="3444"/>
                    <a:pt x="4540" y="3317"/>
                  </a:cubicBezTo>
                  <a:cubicBezTo>
                    <a:pt x="4543" y="3293"/>
                    <a:pt x="4545" y="3269"/>
                    <a:pt x="4547" y="3244"/>
                  </a:cubicBezTo>
                  <a:cubicBezTo>
                    <a:pt x="4560" y="3080"/>
                    <a:pt x="4569" y="2919"/>
                    <a:pt x="4571" y="2759"/>
                  </a:cubicBezTo>
                  <a:cubicBezTo>
                    <a:pt x="4571" y="2667"/>
                    <a:pt x="4571" y="2577"/>
                    <a:pt x="4569" y="2484"/>
                  </a:cubicBezTo>
                  <a:cubicBezTo>
                    <a:pt x="4565" y="2324"/>
                    <a:pt x="4551" y="2164"/>
                    <a:pt x="4527" y="2004"/>
                  </a:cubicBezTo>
                  <a:cubicBezTo>
                    <a:pt x="4516" y="1935"/>
                    <a:pt x="4505" y="1865"/>
                    <a:pt x="4490" y="1797"/>
                  </a:cubicBezTo>
                  <a:cubicBezTo>
                    <a:pt x="4455" y="1619"/>
                    <a:pt x="4404" y="1444"/>
                    <a:pt x="4343" y="1274"/>
                  </a:cubicBezTo>
                  <a:cubicBezTo>
                    <a:pt x="4305" y="1176"/>
                    <a:pt x="4266" y="1075"/>
                    <a:pt x="4222" y="976"/>
                  </a:cubicBezTo>
                  <a:cubicBezTo>
                    <a:pt x="4198" y="916"/>
                    <a:pt x="4169" y="857"/>
                    <a:pt x="4141" y="800"/>
                  </a:cubicBezTo>
                  <a:cubicBezTo>
                    <a:pt x="4048" y="611"/>
                    <a:pt x="3941" y="431"/>
                    <a:pt x="3816" y="264"/>
                  </a:cubicBezTo>
                  <a:cubicBezTo>
                    <a:pt x="3717" y="183"/>
                    <a:pt x="3607" y="115"/>
                    <a:pt x="3491" y="62"/>
                  </a:cubicBezTo>
                  <a:cubicBezTo>
                    <a:pt x="3389" y="19"/>
                    <a:pt x="3287" y="1"/>
                    <a:pt x="3185" y="1"/>
                  </a:cubicBezTo>
                  <a:close/>
                </a:path>
              </a:pathLst>
            </a:custGeom>
            <a:solidFill>
              <a:srgbClr val="F46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6"/>
            <p:cNvSpPr/>
            <p:nvPr/>
          </p:nvSpPr>
          <p:spPr>
            <a:xfrm>
              <a:off x="2077950" y="1681450"/>
              <a:ext cx="86600" cy="11575"/>
            </a:xfrm>
            <a:custGeom>
              <a:avLst/>
              <a:gdLst/>
              <a:ahLst/>
              <a:cxnLst/>
              <a:rect l="l" t="t" r="r" b="b"/>
              <a:pathLst>
                <a:path w="3464" h="463" extrusionOk="0">
                  <a:moveTo>
                    <a:pt x="115" y="1"/>
                  </a:moveTo>
                  <a:lnTo>
                    <a:pt x="1" y="205"/>
                  </a:lnTo>
                  <a:cubicBezTo>
                    <a:pt x="624" y="381"/>
                    <a:pt x="1332" y="463"/>
                    <a:pt x="2012" y="463"/>
                  </a:cubicBezTo>
                  <a:cubicBezTo>
                    <a:pt x="2529" y="463"/>
                    <a:pt x="3030" y="415"/>
                    <a:pt x="3464" y="326"/>
                  </a:cubicBezTo>
                  <a:cubicBezTo>
                    <a:pt x="3440" y="267"/>
                    <a:pt x="3411" y="207"/>
                    <a:pt x="3383" y="150"/>
                  </a:cubicBezTo>
                  <a:cubicBezTo>
                    <a:pt x="3245" y="149"/>
                    <a:pt x="3107" y="148"/>
                    <a:pt x="2968" y="148"/>
                  </a:cubicBezTo>
                  <a:cubicBezTo>
                    <a:pt x="2764" y="148"/>
                    <a:pt x="2560" y="149"/>
                    <a:pt x="2355" y="149"/>
                  </a:cubicBezTo>
                  <a:cubicBezTo>
                    <a:pt x="1606" y="149"/>
                    <a:pt x="852" y="135"/>
                    <a:pt x="115" y="1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6"/>
            <p:cNvSpPr/>
            <p:nvPr/>
          </p:nvSpPr>
          <p:spPr>
            <a:xfrm>
              <a:off x="2067575" y="1695025"/>
              <a:ext cx="104625" cy="21425"/>
            </a:xfrm>
            <a:custGeom>
              <a:avLst/>
              <a:gdLst/>
              <a:ahLst/>
              <a:cxnLst/>
              <a:rect l="l" t="t" r="r" b="b"/>
              <a:pathLst>
                <a:path w="4185" h="857" extrusionOk="0">
                  <a:moveTo>
                    <a:pt x="172" y="0"/>
                  </a:moveTo>
                  <a:cubicBezTo>
                    <a:pt x="132" y="49"/>
                    <a:pt x="93" y="93"/>
                    <a:pt x="51" y="137"/>
                  </a:cubicBezTo>
                  <a:cubicBezTo>
                    <a:pt x="36" y="156"/>
                    <a:pt x="18" y="172"/>
                    <a:pt x="1" y="189"/>
                  </a:cubicBezTo>
                  <a:cubicBezTo>
                    <a:pt x="1075" y="577"/>
                    <a:pt x="2296" y="856"/>
                    <a:pt x="3427" y="856"/>
                  </a:cubicBezTo>
                  <a:cubicBezTo>
                    <a:pt x="3685" y="856"/>
                    <a:pt x="3938" y="842"/>
                    <a:pt x="4184" y="811"/>
                  </a:cubicBezTo>
                  <a:cubicBezTo>
                    <a:pt x="4175" y="743"/>
                    <a:pt x="4162" y="672"/>
                    <a:pt x="4147" y="602"/>
                  </a:cubicBezTo>
                  <a:cubicBezTo>
                    <a:pt x="3339" y="503"/>
                    <a:pt x="2535" y="492"/>
                    <a:pt x="1727" y="354"/>
                  </a:cubicBezTo>
                  <a:cubicBezTo>
                    <a:pt x="1202" y="264"/>
                    <a:pt x="681" y="145"/>
                    <a:pt x="172" y="0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6"/>
            <p:cNvSpPr/>
            <p:nvPr/>
          </p:nvSpPr>
          <p:spPr>
            <a:xfrm>
              <a:off x="2059175" y="1708250"/>
              <a:ext cx="114175" cy="28075"/>
            </a:xfrm>
            <a:custGeom>
              <a:avLst/>
              <a:gdLst/>
              <a:ahLst/>
              <a:cxnLst/>
              <a:rect l="l" t="t" r="r" b="b"/>
              <a:pathLst>
                <a:path w="4567" h="1123" extrusionOk="0">
                  <a:moveTo>
                    <a:pt x="1" y="1"/>
                  </a:moveTo>
                  <a:lnTo>
                    <a:pt x="1" y="1"/>
                  </a:lnTo>
                  <a:cubicBezTo>
                    <a:pt x="11" y="84"/>
                    <a:pt x="25" y="168"/>
                    <a:pt x="42" y="251"/>
                  </a:cubicBezTo>
                  <a:cubicBezTo>
                    <a:pt x="407" y="455"/>
                    <a:pt x="752" y="692"/>
                    <a:pt x="1156" y="824"/>
                  </a:cubicBezTo>
                  <a:cubicBezTo>
                    <a:pt x="1606" y="974"/>
                    <a:pt x="2087" y="1044"/>
                    <a:pt x="2557" y="1094"/>
                  </a:cubicBezTo>
                  <a:cubicBezTo>
                    <a:pt x="2753" y="1115"/>
                    <a:pt x="2949" y="1123"/>
                    <a:pt x="3145" y="1123"/>
                  </a:cubicBezTo>
                  <a:cubicBezTo>
                    <a:pt x="3619" y="1123"/>
                    <a:pt x="4092" y="1075"/>
                    <a:pt x="4564" y="1039"/>
                  </a:cubicBezTo>
                  <a:cubicBezTo>
                    <a:pt x="4566" y="945"/>
                    <a:pt x="4566" y="855"/>
                    <a:pt x="4562" y="763"/>
                  </a:cubicBezTo>
                  <a:cubicBezTo>
                    <a:pt x="4197" y="803"/>
                    <a:pt x="3830" y="824"/>
                    <a:pt x="3463" y="824"/>
                  </a:cubicBezTo>
                  <a:cubicBezTo>
                    <a:pt x="3215" y="824"/>
                    <a:pt x="2967" y="814"/>
                    <a:pt x="2719" y="796"/>
                  </a:cubicBezTo>
                  <a:cubicBezTo>
                    <a:pt x="2129" y="747"/>
                    <a:pt x="1492" y="670"/>
                    <a:pt x="943" y="449"/>
                  </a:cubicBezTo>
                  <a:cubicBezTo>
                    <a:pt x="613" y="312"/>
                    <a:pt x="323" y="121"/>
                    <a:pt x="1" y="1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6"/>
            <p:cNvSpPr/>
            <p:nvPr/>
          </p:nvSpPr>
          <p:spPr>
            <a:xfrm>
              <a:off x="2070100" y="1735650"/>
              <a:ext cx="102575" cy="22100"/>
            </a:xfrm>
            <a:custGeom>
              <a:avLst/>
              <a:gdLst/>
              <a:ahLst/>
              <a:cxnLst/>
              <a:rect l="l" t="t" r="r" b="b"/>
              <a:pathLst>
                <a:path w="4103" h="884" extrusionOk="0">
                  <a:moveTo>
                    <a:pt x="1" y="1"/>
                  </a:moveTo>
                  <a:cubicBezTo>
                    <a:pt x="95" y="128"/>
                    <a:pt x="196" y="249"/>
                    <a:pt x="293" y="374"/>
                  </a:cubicBezTo>
                  <a:cubicBezTo>
                    <a:pt x="866" y="567"/>
                    <a:pt x="1536" y="618"/>
                    <a:pt x="2052" y="688"/>
                  </a:cubicBezTo>
                  <a:cubicBezTo>
                    <a:pt x="2669" y="774"/>
                    <a:pt x="3385" y="875"/>
                    <a:pt x="4077" y="883"/>
                  </a:cubicBezTo>
                  <a:cubicBezTo>
                    <a:pt x="4079" y="754"/>
                    <a:pt x="4085" y="626"/>
                    <a:pt x="4096" y="499"/>
                  </a:cubicBezTo>
                  <a:cubicBezTo>
                    <a:pt x="4099" y="475"/>
                    <a:pt x="4101" y="451"/>
                    <a:pt x="4103" y="427"/>
                  </a:cubicBezTo>
                  <a:cubicBezTo>
                    <a:pt x="4060" y="426"/>
                    <a:pt x="4017" y="426"/>
                    <a:pt x="3975" y="426"/>
                  </a:cubicBezTo>
                  <a:cubicBezTo>
                    <a:pt x="3840" y="426"/>
                    <a:pt x="3705" y="427"/>
                    <a:pt x="3570" y="427"/>
                  </a:cubicBezTo>
                  <a:cubicBezTo>
                    <a:pt x="3196" y="427"/>
                    <a:pt x="2824" y="422"/>
                    <a:pt x="2458" y="385"/>
                  </a:cubicBezTo>
                  <a:cubicBezTo>
                    <a:pt x="1986" y="337"/>
                    <a:pt x="1518" y="273"/>
                    <a:pt x="1050" y="194"/>
                  </a:cubicBezTo>
                  <a:cubicBezTo>
                    <a:pt x="745" y="141"/>
                    <a:pt x="343" y="110"/>
                    <a:pt x="1" y="1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6"/>
            <p:cNvSpPr/>
            <p:nvPr/>
          </p:nvSpPr>
          <p:spPr>
            <a:xfrm>
              <a:off x="2084975" y="1757000"/>
              <a:ext cx="87175" cy="15125"/>
            </a:xfrm>
            <a:custGeom>
              <a:avLst/>
              <a:gdLst/>
              <a:ahLst/>
              <a:cxnLst/>
              <a:rect l="l" t="t" r="r" b="b"/>
              <a:pathLst>
                <a:path w="3487" h="605" extrusionOk="0">
                  <a:moveTo>
                    <a:pt x="1" y="1"/>
                  </a:moveTo>
                  <a:cubicBezTo>
                    <a:pt x="34" y="69"/>
                    <a:pt x="64" y="141"/>
                    <a:pt x="91" y="216"/>
                  </a:cubicBezTo>
                  <a:cubicBezTo>
                    <a:pt x="809" y="398"/>
                    <a:pt x="1531" y="523"/>
                    <a:pt x="2285" y="563"/>
                  </a:cubicBezTo>
                  <a:cubicBezTo>
                    <a:pt x="2700" y="583"/>
                    <a:pt x="3095" y="585"/>
                    <a:pt x="3486" y="605"/>
                  </a:cubicBezTo>
                  <a:cubicBezTo>
                    <a:pt x="3479" y="475"/>
                    <a:pt x="3477" y="348"/>
                    <a:pt x="3479" y="220"/>
                  </a:cubicBezTo>
                  <a:lnTo>
                    <a:pt x="3479" y="220"/>
                  </a:lnTo>
                  <a:cubicBezTo>
                    <a:pt x="3231" y="227"/>
                    <a:pt x="2990" y="245"/>
                    <a:pt x="2766" y="247"/>
                  </a:cubicBezTo>
                  <a:cubicBezTo>
                    <a:pt x="2710" y="247"/>
                    <a:pt x="2655" y="248"/>
                    <a:pt x="2600" y="248"/>
                  </a:cubicBezTo>
                  <a:cubicBezTo>
                    <a:pt x="1727" y="248"/>
                    <a:pt x="856" y="166"/>
                    <a:pt x="1" y="1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6"/>
            <p:cNvSpPr/>
            <p:nvPr/>
          </p:nvSpPr>
          <p:spPr>
            <a:xfrm>
              <a:off x="1946725" y="1666275"/>
              <a:ext cx="166050" cy="215550"/>
            </a:xfrm>
            <a:custGeom>
              <a:avLst/>
              <a:gdLst/>
              <a:ahLst/>
              <a:cxnLst/>
              <a:rect l="l" t="t" r="r" b="b"/>
              <a:pathLst>
                <a:path w="6642" h="8622" extrusionOk="0">
                  <a:moveTo>
                    <a:pt x="1996" y="1"/>
                  </a:moveTo>
                  <a:cubicBezTo>
                    <a:pt x="1920" y="1"/>
                    <a:pt x="1843" y="3"/>
                    <a:pt x="1766" y="8"/>
                  </a:cubicBezTo>
                  <a:cubicBezTo>
                    <a:pt x="1672" y="15"/>
                    <a:pt x="1575" y="26"/>
                    <a:pt x="1488" y="72"/>
                  </a:cubicBezTo>
                  <a:cubicBezTo>
                    <a:pt x="1356" y="140"/>
                    <a:pt x="1277" y="276"/>
                    <a:pt x="1211" y="410"/>
                  </a:cubicBezTo>
                  <a:cubicBezTo>
                    <a:pt x="923" y="1010"/>
                    <a:pt x="802" y="1673"/>
                    <a:pt x="688" y="2327"/>
                  </a:cubicBezTo>
                  <a:cubicBezTo>
                    <a:pt x="444" y="3724"/>
                    <a:pt x="218" y="5123"/>
                    <a:pt x="10" y="6527"/>
                  </a:cubicBezTo>
                  <a:cubicBezTo>
                    <a:pt x="1" y="6570"/>
                    <a:pt x="1" y="6614"/>
                    <a:pt x="14" y="6658"/>
                  </a:cubicBezTo>
                  <a:cubicBezTo>
                    <a:pt x="36" y="6711"/>
                    <a:pt x="89" y="6742"/>
                    <a:pt x="137" y="6770"/>
                  </a:cubicBezTo>
                  <a:lnTo>
                    <a:pt x="607" y="7038"/>
                  </a:lnTo>
                  <a:cubicBezTo>
                    <a:pt x="663" y="7069"/>
                    <a:pt x="726" y="7102"/>
                    <a:pt x="789" y="7102"/>
                  </a:cubicBezTo>
                  <a:cubicBezTo>
                    <a:pt x="798" y="7102"/>
                    <a:pt x="807" y="7101"/>
                    <a:pt x="816" y="7100"/>
                  </a:cubicBezTo>
                  <a:cubicBezTo>
                    <a:pt x="925" y="7080"/>
                    <a:pt x="982" y="6957"/>
                    <a:pt x="1018" y="6849"/>
                  </a:cubicBezTo>
                  <a:cubicBezTo>
                    <a:pt x="1422" y="5679"/>
                    <a:pt x="1729" y="4469"/>
                    <a:pt x="2272" y="3355"/>
                  </a:cubicBezTo>
                  <a:cubicBezTo>
                    <a:pt x="2392" y="4572"/>
                    <a:pt x="2665" y="5769"/>
                    <a:pt x="3086" y="6917"/>
                  </a:cubicBezTo>
                  <a:cubicBezTo>
                    <a:pt x="3185" y="7188"/>
                    <a:pt x="3293" y="7456"/>
                    <a:pt x="3438" y="7706"/>
                  </a:cubicBezTo>
                  <a:cubicBezTo>
                    <a:pt x="3642" y="8062"/>
                    <a:pt x="3914" y="8371"/>
                    <a:pt x="4242" y="8622"/>
                  </a:cubicBezTo>
                  <a:lnTo>
                    <a:pt x="6642" y="6004"/>
                  </a:lnTo>
                  <a:cubicBezTo>
                    <a:pt x="6466" y="5602"/>
                    <a:pt x="6249" y="5222"/>
                    <a:pt x="6034" y="4842"/>
                  </a:cubicBezTo>
                  <a:lnTo>
                    <a:pt x="5195" y="3375"/>
                  </a:lnTo>
                  <a:cubicBezTo>
                    <a:pt x="4674" y="2461"/>
                    <a:pt x="4152" y="1546"/>
                    <a:pt x="3530" y="696"/>
                  </a:cubicBezTo>
                  <a:cubicBezTo>
                    <a:pt x="3396" y="511"/>
                    <a:pt x="3253" y="327"/>
                    <a:pt x="3060" y="210"/>
                  </a:cubicBezTo>
                  <a:cubicBezTo>
                    <a:pt x="2911" y="123"/>
                    <a:pt x="2737" y="79"/>
                    <a:pt x="2566" y="48"/>
                  </a:cubicBezTo>
                  <a:cubicBezTo>
                    <a:pt x="2378" y="16"/>
                    <a:pt x="2187" y="1"/>
                    <a:pt x="1996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6"/>
            <p:cNvSpPr/>
            <p:nvPr/>
          </p:nvSpPr>
          <p:spPr>
            <a:xfrm>
              <a:off x="2006800" y="1730550"/>
              <a:ext cx="105975" cy="151225"/>
            </a:xfrm>
            <a:custGeom>
              <a:avLst/>
              <a:gdLst/>
              <a:ahLst/>
              <a:cxnLst/>
              <a:rect l="l" t="t" r="r" b="b"/>
              <a:pathLst>
                <a:path w="4239" h="6049" extrusionOk="0">
                  <a:moveTo>
                    <a:pt x="2328" y="0"/>
                  </a:moveTo>
                  <a:cubicBezTo>
                    <a:pt x="2238" y="130"/>
                    <a:pt x="2139" y="253"/>
                    <a:pt x="2034" y="371"/>
                  </a:cubicBezTo>
                  <a:cubicBezTo>
                    <a:pt x="1799" y="624"/>
                    <a:pt x="1546" y="859"/>
                    <a:pt x="1276" y="1076"/>
                  </a:cubicBezTo>
                  <a:cubicBezTo>
                    <a:pt x="918" y="1362"/>
                    <a:pt x="475" y="1683"/>
                    <a:pt x="0" y="1764"/>
                  </a:cubicBezTo>
                  <a:cubicBezTo>
                    <a:pt x="148" y="2644"/>
                    <a:pt x="376" y="3508"/>
                    <a:pt x="683" y="4344"/>
                  </a:cubicBezTo>
                  <a:cubicBezTo>
                    <a:pt x="782" y="4614"/>
                    <a:pt x="890" y="4885"/>
                    <a:pt x="1033" y="5133"/>
                  </a:cubicBezTo>
                  <a:cubicBezTo>
                    <a:pt x="1237" y="5488"/>
                    <a:pt x="1511" y="5800"/>
                    <a:pt x="1836" y="6048"/>
                  </a:cubicBezTo>
                  <a:lnTo>
                    <a:pt x="4239" y="3431"/>
                  </a:lnTo>
                  <a:cubicBezTo>
                    <a:pt x="4063" y="3031"/>
                    <a:pt x="3846" y="2651"/>
                    <a:pt x="3631" y="2271"/>
                  </a:cubicBezTo>
                  <a:lnTo>
                    <a:pt x="2792" y="804"/>
                  </a:lnTo>
                  <a:cubicBezTo>
                    <a:pt x="2640" y="536"/>
                    <a:pt x="2484" y="268"/>
                    <a:pt x="2328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6"/>
            <p:cNvSpPr/>
            <p:nvPr/>
          </p:nvSpPr>
          <p:spPr>
            <a:xfrm>
              <a:off x="1918500" y="1773050"/>
              <a:ext cx="263525" cy="120775"/>
            </a:xfrm>
            <a:custGeom>
              <a:avLst/>
              <a:gdLst/>
              <a:ahLst/>
              <a:cxnLst/>
              <a:rect l="l" t="t" r="r" b="b"/>
              <a:pathLst>
                <a:path w="10541" h="4831" extrusionOk="0">
                  <a:moveTo>
                    <a:pt x="6857" y="0"/>
                  </a:moveTo>
                  <a:lnTo>
                    <a:pt x="6653" y="916"/>
                  </a:lnTo>
                  <a:lnTo>
                    <a:pt x="5827" y="1197"/>
                  </a:lnTo>
                  <a:cubicBezTo>
                    <a:pt x="4365" y="1566"/>
                    <a:pt x="2810" y="1388"/>
                    <a:pt x="1341" y="1735"/>
                  </a:cubicBezTo>
                  <a:cubicBezTo>
                    <a:pt x="1038" y="1808"/>
                    <a:pt x="737" y="1902"/>
                    <a:pt x="462" y="2051"/>
                  </a:cubicBezTo>
                  <a:cubicBezTo>
                    <a:pt x="337" y="2119"/>
                    <a:pt x="214" y="2203"/>
                    <a:pt x="135" y="2321"/>
                  </a:cubicBezTo>
                  <a:cubicBezTo>
                    <a:pt x="1" y="2523"/>
                    <a:pt x="21" y="2796"/>
                    <a:pt x="102" y="3024"/>
                  </a:cubicBezTo>
                  <a:cubicBezTo>
                    <a:pt x="238" y="3398"/>
                    <a:pt x="528" y="3701"/>
                    <a:pt x="864" y="3911"/>
                  </a:cubicBezTo>
                  <a:cubicBezTo>
                    <a:pt x="1200" y="4124"/>
                    <a:pt x="1582" y="4254"/>
                    <a:pt x="1964" y="4362"/>
                  </a:cubicBezTo>
                  <a:cubicBezTo>
                    <a:pt x="3119" y="4687"/>
                    <a:pt x="4316" y="4831"/>
                    <a:pt x="5517" y="4831"/>
                  </a:cubicBezTo>
                  <a:cubicBezTo>
                    <a:pt x="5910" y="4831"/>
                    <a:pt x="6303" y="4815"/>
                    <a:pt x="6696" y="4786"/>
                  </a:cubicBezTo>
                  <a:lnTo>
                    <a:pt x="6696" y="4786"/>
                  </a:lnTo>
                  <a:cubicBezTo>
                    <a:pt x="6836" y="4795"/>
                    <a:pt x="6978" y="4800"/>
                    <a:pt x="7120" y="4800"/>
                  </a:cubicBezTo>
                  <a:cubicBezTo>
                    <a:pt x="8680" y="4800"/>
                    <a:pt x="10238" y="4259"/>
                    <a:pt x="10371" y="3560"/>
                  </a:cubicBezTo>
                  <a:cubicBezTo>
                    <a:pt x="10540" y="2684"/>
                    <a:pt x="10231" y="283"/>
                    <a:pt x="10231" y="283"/>
                  </a:cubicBezTo>
                  <a:lnTo>
                    <a:pt x="6857" y="0"/>
                  </a:ln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6"/>
            <p:cNvSpPr/>
            <p:nvPr/>
          </p:nvSpPr>
          <p:spPr>
            <a:xfrm>
              <a:off x="2044950" y="1773100"/>
              <a:ext cx="137025" cy="120750"/>
            </a:xfrm>
            <a:custGeom>
              <a:avLst/>
              <a:gdLst/>
              <a:ahLst/>
              <a:cxnLst/>
              <a:rect l="l" t="t" r="r" b="b"/>
              <a:pathLst>
                <a:path w="5481" h="4830" extrusionOk="0">
                  <a:moveTo>
                    <a:pt x="1799" y="0"/>
                  </a:moveTo>
                  <a:lnTo>
                    <a:pt x="1593" y="914"/>
                  </a:lnTo>
                  <a:lnTo>
                    <a:pt x="767" y="1195"/>
                  </a:lnTo>
                  <a:cubicBezTo>
                    <a:pt x="515" y="1259"/>
                    <a:pt x="260" y="1307"/>
                    <a:pt x="1" y="1342"/>
                  </a:cubicBezTo>
                  <a:cubicBezTo>
                    <a:pt x="488" y="1975"/>
                    <a:pt x="609" y="2829"/>
                    <a:pt x="585" y="3613"/>
                  </a:cubicBezTo>
                  <a:cubicBezTo>
                    <a:pt x="570" y="4021"/>
                    <a:pt x="523" y="4428"/>
                    <a:pt x="451" y="4830"/>
                  </a:cubicBezTo>
                  <a:cubicBezTo>
                    <a:pt x="851" y="4830"/>
                    <a:pt x="1248" y="4814"/>
                    <a:pt x="1646" y="4784"/>
                  </a:cubicBezTo>
                  <a:cubicBezTo>
                    <a:pt x="1786" y="4793"/>
                    <a:pt x="1927" y="4797"/>
                    <a:pt x="2067" y="4797"/>
                  </a:cubicBezTo>
                  <a:cubicBezTo>
                    <a:pt x="3627" y="4797"/>
                    <a:pt x="5180" y="4257"/>
                    <a:pt x="5313" y="3560"/>
                  </a:cubicBezTo>
                  <a:cubicBezTo>
                    <a:pt x="5480" y="2682"/>
                    <a:pt x="5173" y="281"/>
                    <a:pt x="5173" y="281"/>
                  </a:cubicBezTo>
                  <a:lnTo>
                    <a:pt x="1799" y="0"/>
                  </a:ln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6"/>
            <p:cNvSpPr/>
            <p:nvPr/>
          </p:nvSpPr>
          <p:spPr>
            <a:xfrm>
              <a:off x="2048475" y="1583750"/>
              <a:ext cx="72050" cy="73650"/>
            </a:xfrm>
            <a:custGeom>
              <a:avLst/>
              <a:gdLst/>
              <a:ahLst/>
              <a:cxnLst/>
              <a:rect l="l" t="t" r="r" b="b"/>
              <a:pathLst>
                <a:path w="2882" h="2946" extrusionOk="0">
                  <a:moveTo>
                    <a:pt x="1332" y="1"/>
                  </a:moveTo>
                  <a:cubicBezTo>
                    <a:pt x="906" y="1"/>
                    <a:pt x="498" y="132"/>
                    <a:pt x="194" y="432"/>
                  </a:cubicBezTo>
                  <a:cubicBezTo>
                    <a:pt x="121" y="694"/>
                    <a:pt x="0" y="920"/>
                    <a:pt x="31" y="1208"/>
                  </a:cubicBezTo>
                  <a:cubicBezTo>
                    <a:pt x="49" y="1377"/>
                    <a:pt x="117" y="1533"/>
                    <a:pt x="169" y="1695"/>
                  </a:cubicBezTo>
                  <a:cubicBezTo>
                    <a:pt x="639" y="2299"/>
                    <a:pt x="871" y="2945"/>
                    <a:pt x="1472" y="2945"/>
                  </a:cubicBezTo>
                  <a:cubicBezTo>
                    <a:pt x="1709" y="2945"/>
                    <a:pt x="2003" y="2845"/>
                    <a:pt x="2392" y="2602"/>
                  </a:cubicBezTo>
                  <a:cubicBezTo>
                    <a:pt x="2796" y="2323"/>
                    <a:pt x="2882" y="1752"/>
                    <a:pt x="2838" y="1265"/>
                  </a:cubicBezTo>
                  <a:cubicBezTo>
                    <a:pt x="2816" y="1006"/>
                    <a:pt x="2756" y="753"/>
                    <a:pt x="2662" y="511"/>
                  </a:cubicBezTo>
                  <a:cubicBezTo>
                    <a:pt x="2625" y="485"/>
                    <a:pt x="2590" y="457"/>
                    <a:pt x="2552" y="430"/>
                  </a:cubicBezTo>
                  <a:cubicBezTo>
                    <a:pt x="2275" y="222"/>
                    <a:pt x="2010" y="79"/>
                    <a:pt x="1663" y="26"/>
                  </a:cubicBezTo>
                  <a:cubicBezTo>
                    <a:pt x="1552" y="9"/>
                    <a:pt x="1442" y="1"/>
                    <a:pt x="1332" y="1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6"/>
            <p:cNvSpPr/>
            <p:nvPr/>
          </p:nvSpPr>
          <p:spPr>
            <a:xfrm>
              <a:off x="2067350" y="1625425"/>
              <a:ext cx="18975" cy="17300"/>
            </a:xfrm>
            <a:custGeom>
              <a:avLst/>
              <a:gdLst/>
              <a:ahLst/>
              <a:cxnLst/>
              <a:rect l="l" t="t" r="r" b="b"/>
              <a:pathLst>
                <a:path w="759" h="692" extrusionOk="0">
                  <a:moveTo>
                    <a:pt x="57" y="1"/>
                  </a:moveTo>
                  <a:cubicBezTo>
                    <a:pt x="27" y="1"/>
                    <a:pt x="1" y="29"/>
                    <a:pt x="10" y="61"/>
                  </a:cubicBezTo>
                  <a:lnTo>
                    <a:pt x="10" y="63"/>
                  </a:lnTo>
                  <a:cubicBezTo>
                    <a:pt x="25" y="114"/>
                    <a:pt x="75" y="156"/>
                    <a:pt x="102" y="199"/>
                  </a:cubicBezTo>
                  <a:cubicBezTo>
                    <a:pt x="128" y="239"/>
                    <a:pt x="148" y="281"/>
                    <a:pt x="161" y="327"/>
                  </a:cubicBezTo>
                  <a:cubicBezTo>
                    <a:pt x="174" y="369"/>
                    <a:pt x="181" y="415"/>
                    <a:pt x="181" y="459"/>
                  </a:cubicBezTo>
                  <a:cubicBezTo>
                    <a:pt x="181" y="481"/>
                    <a:pt x="181" y="500"/>
                    <a:pt x="176" y="522"/>
                  </a:cubicBezTo>
                  <a:cubicBezTo>
                    <a:pt x="174" y="549"/>
                    <a:pt x="159" y="582"/>
                    <a:pt x="165" y="610"/>
                  </a:cubicBezTo>
                  <a:cubicBezTo>
                    <a:pt x="183" y="667"/>
                    <a:pt x="255" y="689"/>
                    <a:pt x="306" y="691"/>
                  </a:cubicBezTo>
                  <a:cubicBezTo>
                    <a:pt x="315" y="692"/>
                    <a:pt x="324" y="692"/>
                    <a:pt x="333" y="692"/>
                  </a:cubicBezTo>
                  <a:cubicBezTo>
                    <a:pt x="376" y="692"/>
                    <a:pt x="418" y="688"/>
                    <a:pt x="462" y="680"/>
                  </a:cubicBezTo>
                  <a:cubicBezTo>
                    <a:pt x="517" y="669"/>
                    <a:pt x="570" y="654"/>
                    <a:pt x="620" y="634"/>
                  </a:cubicBezTo>
                  <a:cubicBezTo>
                    <a:pt x="646" y="623"/>
                    <a:pt x="673" y="608"/>
                    <a:pt x="695" y="590"/>
                  </a:cubicBezTo>
                  <a:cubicBezTo>
                    <a:pt x="719" y="568"/>
                    <a:pt x="736" y="542"/>
                    <a:pt x="745" y="511"/>
                  </a:cubicBezTo>
                  <a:cubicBezTo>
                    <a:pt x="758" y="478"/>
                    <a:pt x="723" y="443"/>
                    <a:pt x="693" y="443"/>
                  </a:cubicBezTo>
                  <a:cubicBezTo>
                    <a:pt x="684" y="442"/>
                    <a:pt x="676" y="442"/>
                    <a:pt x="667" y="442"/>
                  </a:cubicBezTo>
                  <a:cubicBezTo>
                    <a:pt x="655" y="442"/>
                    <a:pt x="643" y="443"/>
                    <a:pt x="631" y="445"/>
                  </a:cubicBezTo>
                  <a:cubicBezTo>
                    <a:pt x="607" y="452"/>
                    <a:pt x="585" y="461"/>
                    <a:pt x="565" y="474"/>
                  </a:cubicBezTo>
                  <a:cubicBezTo>
                    <a:pt x="532" y="489"/>
                    <a:pt x="497" y="505"/>
                    <a:pt x="462" y="516"/>
                  </a:cubicBezTo>
                  <a:cubicBezTo>
                    <a:pt x="427" y="529"/>
                    <a:pt x="389" y="538"/>
                    <a:pt x="352" y="544"/>
                  </a:cubicBezTo>
                  <a:cubicBezTo>
                    <a:pt x="341" y="546"/>
                    <a:pt x="330" y="547"/>
                    <a:pt x="320" y="547"/>
                  </a:cubicBezTo>
                  <a:cubicBezTo>
                    <a:pt x="318" y="547"/>
                    <a:pt x="316" y="547"/>
                    <a:pt x="314" y="547"/>
                  </a:cubicBezTo>
                  <a:lnTo>
                    <a:pt x="314" y="547"/>
                  </a:lnTo>
                  <a:cubicBezTo>
                    <a:pt x="325" y="457"/>
                    <a:pt x="316" y="366"/>
                    <a:pt x="286" y="281"/>
                  </a:cubicBezTo>
                  <a:cubicBezTo>
                    <a:pt x="269" y="230"/>
                    <a:pt x="245" y="182"/>
                    <a:pt x="212" y="138"/>
                  </a:cubicBezTo>
                  <a:cubicBezTo>
                    <a:pt x="194" y="114"/>
                    <a:pt x="174" y="90"/>
                    <a:pt x="152" y="68"/>
                  </a:cubicBezTo>
                  <a:cubicBezTo>
                    <a:pt x="130" y="44"/>
                    <a:pt x="106" y="24"/>
                    <a:pt x="80" y="6"/>
                  </a:cubicBezTo>
                  <a:cubicBezTo>
                    <a:pt x="72" y="2"/>
                    <a:pt x="65" y="1"/>
                    <a:pt x="57" y="1"/>
                  </a:cubicBezTo>
                  <a:close/>
                </a:path>
              </a:pathLst>
            </a:custGeom>
            <a:solidFill>
              <a:srgbClr val="E86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6"/>
            <p:cNvSpPr/>
            <p:nvPr/>
          </p:nvSpPr>
          <p:spPr>
            <a:xfrm>
              <a:off x="2078325" y="1622325"/>
              <a:ext cx="6250" cy="4850"/>
            </a:xfrm>
            <a:custGeom>
              <a:avLst/>
              <a:gdLst/>
              <a:ahLst/>
              <a:cxnLst/>
              <a:rect l="l" t="t" r="r" b="b"/>
              <a:pathLst>
                <a:path w="250" h="194" extrusionOk="0">
                  <a:moveTo>
                    <a:pt x="126" y="1"/>
                  </a:moveTo>
                  <a:cubicBezTo>
                    <a:pt x="1" y="1"/>
                    <a:pt x="1" y="194"/>
                    <a:pt x="126" y="194"/>
                  </a:cubicBezTo>
                  <a:cubicBezTo>
                    <a:pt x="249" y="194"/>
                    <a:pt x="249" y="1"/>
                    <a:pt x="126" y="1"/>
                  </a:cubicBezTo>
                  <a:close/>
                </a:path>
              </a:pathLst>
            </a:custGeom>
            <a:solidFill>
              <a:srgbClr val="101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6"/>
            <p:cNvSpPr/>
            <p:nvPr/>
          </p:nvSpPr>
          <p:spPr>
            <a:xfrm>
              <a:off x="2061425" y="1630175"/>
              <a:ext cx="6775" cy="5300"/>
            </a:xfrm>
            <a:custGeom>
              <a:avLst/>
              <a:gdLst/>
              <a:ahLst/>
              <a:cxnLst/>
              <a:rect l="l" t="t" r="r" b="b"/>
              <a:pathLst>
                <a:path w="271" h="212" extrusionOk="0">
                  <a:moveTo>
                    <a:pt x="135" y="1"/>
                  </a:moveTo>
                  <a:cubicBezTo>
                    <a:pt x="1" y="1"/>
                    <a:pt x="1" y="212"/>
                    <a:pt x="135" y="212"/>
                  </a:cubicBezTo>
                  <a:cubicBezTo>
                    <a:pt x="271" y="212"/>
                    <a:pt x="271" y="1"/>
                    <a:pt x="135" y="1"/>
                  </a:cubicBezTo>
                  <a:close/>
                </a:path>
              </a:pathLst>
            </a:custGeom>
            <a:solidFill>
              <a:srgbClr val="101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6"/>
            <p:cNvSpPr/>
            <p:nvPr/>
          </p:nvSpPr>
          <p:spPr>
            <a:xfrm>
              <a:off x="2096350" y="1587675"/>
              <a:ext cx="34950" cy="48950"/>
            </a:xfrm>
            <a:custGeom>
              <a:avLst/>
              <a:gdLst/>
              <a:ahLst/>
              <a:cxnLst/>
              <a:rect l="l" t="t" r="r" b="b"/>
              <a:pathLst>
                <a:path w="1398" h="1958" extrusionOk="0">
                  <a:moveTo>
                    <a:pt x="764" y="0"/>
                  </a:moveTo>
                  <a:cubicBezTo>
                    <a:pt x="415" y="0"/>
                    <a:pt x="0" y="370"/>
                    <a:pt x="0" y="370"/>
                  </a:cubicBezTo>
                  <a:cubicBezTo>
                    <a:pt x="27" y="398"/>
                    <a:pt x="339" y="1127"/>
                    <a:pt x="339" y="1127"/>
                  </a:cubicBezTo>
                  <a:cubicBezTo>
                    <a:pt x="339" y="1127"/>
                    <a:pt x="337" y="817"/>
                    <a:pt x="567" y="817"/>
                  </a:cubicBezTo>
                  <a:cubicBezTo>
                    <a:pt x="594" y="817"/>
                    <a:pt x="624" y="822"/>
                    <a:pt x="657" y="831"/>
                  </a:cubicBezTo>
                  <a:cubicBezTo>
                    <a:pt x="980" y="919"/>
                    <a:pt x="670" y="1455"/>
                    <a:pt x="670" y="1455"/>
                  </a:cubicBezTo>
                  <a:lnTo>
                    <a:pt x="1037" y="1958"/>
                  </a:lnTo>
                  <a:lnTo>
                    <a:pt x="1397" y="950"/>
                  </a:lnTo>
                  <a:cubicBezTo>
                    <a:pt x="1397" y="950"/>
                    <a:pt x="1307" y="225"/>
                    <a:pt x="942" y="40"/>
                  </a:cubicBezTo>
                  <a:cubicBezTo>
                    <a:pt x="887" y="12"/>
                    <a:pt x="827" y="0"/>
                    <a:pt x="764" y="0"/>
                  </a:cubicBezTo>
                  <a:close/>
                </a:path>
              </a:pathLst>
            </a:custGeom>
            <a:solidFill>
              <a:srgbClr val="101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6"/>
            <p:cNvSpPr/>
            <p:nvPr/>
          </p:nvSpPr>
          <p:spPr>
            <a:xfrm>
              <a:off x="2011675" y="1697600"/>
              <a:ext cx="15125" cy="36200"/>
            </a:xfrm>
            <a:custGeom>
              <a:avLst/>
              <a:gdLst/>
              <a:ahLst/>
              <a:cxnLst/>
              <a:rect l="l" t="t" r="r" b="b"/>
              <a:pathLst>
                <a:path w="605" h="1448" extrusionOk="0">
                  <a:moveTo>
                    <a:pt x="390" y="1"/>
                  </a:moveTo>
                  <a:lnTo>
                    <a:pt x="1" y="717"/>
                  </a:lnTo>
                  <a:lnTo>
                    <a:pt x="10" y="1406"/>
                  </a:lnTo>
                  <a:cubicBezTo>
                    <a:pt x="10" y="1406"/>
                    <a:pt x="532" y="1448"/>
                    <a:pt x="580" y="1448"/>
                  </a:cubicBezTo>
                  <a:cubicBezTo>
                    <a:pt x="581" y="1448"/>
                    <a:pt x="582" y="1448"/>
                    <a:pt x="583" y="1448"/>
                  </a:cubicBezTo>
                  <a:cubicBezTo>
                    <a:pt x="605" y="1446"/>
                    <a:pt x="390" y="1"/>
                    <a:pt x="390" y="1"/>
                  </a:cubicBezTo>
                  <a:close/>
                </a:path>
              </a:pathLst>
            </a:custGeom>
            <a:solidFill>
              <a:srgbClr val="F2D4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6"/>
            <p:cNvSpPr/>
            <p:nvPr/>
          </p:nvSpPr>
          <p:spPr>
            <a:xfrm>
              <a:off x="2008725" y="1717975"/>
              <a:ext cx="31200" cy="56125"/>
            </a:xfrm>
            <a:custGeom>
              <a:avLst/>
              <a:gdLst/>
              <a:ahLst/>
              <a:cxnLst/>
              <a:rect l="l" t="t" r="r" b="b"/>
              <a:pathLst>
                <a:path w="1248" h="2245" extrusionOk="0">
                  <a:moveTo>
                    <a:pt x="152" y="0"/>
                  </a:moveTo>
                  <a:cubicBezTo>
                    <a:pt x="101" y="16"/>
                    <a:pt x="51" y="24"/>
                    <a:pt x="0" y="31"/>
                  </a:cubicBezTo>
                  <a:cubicBezTo>
                    <a:pt x="189" y="126"/>
                    <a:pt x="387" y="150"/>
                    <a:pt x="595" y="207"/>
                  </a:cubicBezTo>
                  <a:cubicBezTo>
                    <a:pt x="762" y="253"/>
                    <a:pt x="971" y="277"/>
                    <a:pt x="1052" y="415"/>
                  </a:cubicBezTo>
                  <a:cubicBezTo>
                    <a:pt x="1103" y="497"/>
                    <a:pt x="1096" y="653"/>
                    <a:pt x="1103" y="743"/>
                  </a:cubicBezTo>
                  <a:cubicBezTo>
                    <a:pt x="1125" y="1213"/>
                    <a:pt x="1010" y="1676"/>
                    <a:pt x="1037" y="2148"/>
                  </a:cubicBezTo>
                  <a:cubicBezTo>
                    <a:pt x="1039" y="2194"/>
                    <a:pt x="1072" y="2234"/>
                    <a:pt x="1118" y="2245"/>
                  </a:cubicBezTo>
                  <a:cubicBezTo>
                    <a:pt x="1142" y="2236"/>
                    <a:pt x="1169" y="2229"/>
                    <a:pt x="1195" y="2223"/>
                  </a:cubicBezTo>
                  <a:cubicBezTo>
                    <a:pt x="1151" y="1944"/>
                    <a:pt x="1164" y="1656"/>
                    <a:pt x="1180" y="1375"/>
                  </a:cubicBezTo>
                  <a:cubicBezTo>
                    <a:pt x="1197" y="1050"/>
                    <a:pt x="1193" y="694"/>
                    <a:pt x="1248" y="371"/>
                  </a:cubicBezTo>
                  <a:cubicBezTo>
                    <a:pt x="1241" y="356"/>
                    <a:pt x="1237" y="341"/>
                    <a:pt x="1230" y="330"/>
                  </a:cubicBezTo>
                  <a:cubicBezTo>
                    <a:pt x="1024" y="279"/>
                    <a:pt x="824" y="187"/>
                    <a:pt x="620" y="130"/>
                  </a:cubicBezTo>
                  <a:cubicBezTo>
                    <a:pt x="464" y="84"/>
                    <a:pt x="299" y="62"/>
                    <a:pt x="152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6"/>
            <p:cNvSpPr/>
            <p:nvPr/>
          </p:nvSpPr>
          <p:spPr>
            <a:xfrm>
              <a:off x="2007400" y="1697050"/>
              <a:ext cx="14025" cy="22750"/>
            </a:xfrm>
            <a:custGeom>
              <a:avLst/>
              <a:gdLst/>
              <a:ahLst/>
              <a:cxnLst/>
              <a:rect l="l" t="t" r="r" b="b"/>
              <a:pathLst>
                <a:path w="561" h="910" extrusionOk="0">
                  <a:moveTo>
                    <a:pt x="416" y="1"/>
                  </a:moveTo>
                  <a:cubicBezTo>
                    <a:pt x="416" y="1"/>
                    <a:pt x="22" y="864"/>
                    <a:pt x="1" y="910"/>
                  </a:cubicBezTo>
                  <a:lnTo>
                    <a:pt x="238" y="879"/>
                  </a:lnTo>
                  <a:lnTo>
                    <a:pt x="561" y="23"/>
                  </a:lnTo>
                  <a:lnTo>
                    <a:pt x="416" y="1"/>
                  </a:ln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6"/>
            <p:cNvSpPr/>
            <p:nvPr/>
          </p:nvSpPr>
          <p:spPr>
            <a:xfrm>
              <a:off x="2006475" y="1695250"/>
              <a:ext cx="12375" cy="68600"/>
            </a:xfrm>
            <a:custGeom>
              <a:avLst/>
              <a:gdLst/>
              <a:ahLst/>
              <a:cxnLst/>
              <a:rect l="l" t="t" r="r" b="b"/>
              <a:pathLst>
                <a:path w="495" h="2744" extrusionOk="0">
                  <a:moveTo>
                    <a:pt x="330" y="0"/>
                  </a:moveTo>
                  <a:lnTo>
                    <a:pt x="0" y="953"/>
                  </a:lnTo>
                  <a:lnTo>
                    <a:pt x="70" y="2567"/>
                  </a:lnTo>
                  <a:lnTo>
                    <a:pt x="248" y="2743"/>
                  </a:lnTo>
                  <a:lnTo>
                    <a:pt x="494" y="1259"/>
                  </a:lnTo>
                  <a:lnTo>
                    <a:pt x="152" y="929"/>
                  </a:lnTo>
                  <a:lnTo>
                    <a:pt x="494" y="11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0C12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6"/>
            <p:cNvSpPr/>
            <p:nvPr/>
          </p:nvSpPr>
          <p:spPr>
            <a:xfrm>
              <a:off x="2009325" y="1718625"/>
              <a:ext cx="27525" cy="55325"/>
            </a:xfrm>
            <a:custGeom>
              <a:avLst/>
              <a:gdLst/>
              <a:ahLst/>
              <a:cxnLst/>
              <a:rect l="l" t="t" r="r" b="b"/>
              <a:pathLst>
                <a:path w="1101" h="221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2" y="1744"/>
                    <a:pt x="134" y="1810"/>
                  </a:cubicBezTo>
                  <a:lnTo>
                    <a:pt x="1070" y="2212"/>
                  </a:lnTo>
                  <a:lnTo>
                    <a:pt x="1101" y="3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C12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6"/>
            <p:cNvSpPr/>
            <p:nvPr/>
          </p:nvSpPr>
          <p:spPr>
            <a:xfrm>
              <a:off x="1960725" y="1677700"/>
              <a:ext cx="25400" cy="29000"/>
            </a:xfrm>
            <a:custGeom>
              <a:avLst/>
              <a:gdLst/>
              <a:ahLst/>
              <a:cxnLst/>
              <a:rect l="l" t="t" r="r" b="b"/>
              <a:pathLst>
                <a:path w="1016" h="1160" extrusionOk="0">
                  <a:moveTo>
                    <a:pt x="855" y="0"/>
                  </a:moveTo>
                  <a:cubicBezTo>
                    <a:pt x="754" y="0"/>
                    <a:pt x="652" y="40"/>
                    <a:pt x="565" y="94"/>
                  </a:cubicBezTo>
                  <a:cubicBezTo>
                    <a:pt x="462" y="162"/>
                    <a:pt x="374" y="254"/>
                    <a:pt x="288" y="344"/>
                  </a:cubicBezTo>
                  <a:cubicBezTo>
                    <a:pt x="176" y="463"/>
                    <a:pt x="64" y="584"/>
                    <a:pt x="1" y="733"/>
                  </a:cubicBezTo>
                  <a:lnTo>
                    <a:pt x="165" y="1130"/>
                  </a:lnTo>
                  <a:cubicBezTo>
                    <a:pt x="187" y="1154"/>
                    <a:pt x="222" y="1160"/>
                    <a:pt x="256" y="1160"/>
                  </a:cubicBezTo>
                  <a:cubicBezTo>
                    <a:pt x="264" y="1160"/>
                    <a:pt x="271" y="1159"/>
                    <a:pt x="277" y="1159"/>
                  </a:cubicBezTo>
                  <a:cubicBezTo>
                    <a:pt x="422" y="1152"/>
                    <a:pt x="565" y="1119"/>
                    <a:pt x="699" y="1062"/>
                  </a:cubicBezTo>
                  <a:cubicBezTo>
                    <a:pt x="721" y="1056"/>
                    <a:pt x="739" y="1043"/>
                    <a:pt x="754" y="1027"/>
                  </a:cubicBezTo>
                  <a:cubicBezTo>
                    <a:pt x="767" y="1010"/>
                    <a:pt x="767" y="983"/>
                    <a:pt x="750" y="968"/>
                  </a:cubicBezTo>
                  <a:cubicBezTo>
                    <a:pt x="741" y="962"/>
                    <a:pt x="730" y="959"/>
                    <a:pt x="719" y="959"/>
                  </a:cubicBezTo>
                  <a:cubicBezTo>
                    <a:pt x="717" y="959"/>
                    <a:pt x="715" y="959"/>
                    <a:pt x="712" y="959"/>
                  </a:cubicBezTo>
                  <a:lnTo>
                    <a:pt x="425" y="955"/>
                  </a:lnTo>
                  <a:cubicBezTo>
                    <a:pt x="409" y="917"/>
                    <a:pt x="451" y="884"/>
                    <a:pt x="486" y="869"/>
                  </a:cubicBezTo>
                  <a:lnTo>
                    <a:pt x="835" y="700"/>
                  </a:lnTo>
                  <a:cubicBezTo>
                    <a:pt x="875" y="680"/>
                    <a:pt x="921" y="656"/>
                    <a:pt x="930" y="610"/>
                  </a:cubicBezTo>
                  <a:cubicBezTo>
                    <a:pt x="889" y="599"/>
                    <a:pt x="848" y="594"/>
                    <a:pt x="807" y="594"/>
                  </a:cubicBezTo>
                  <a:cubicBezTo>
                    <a:pt x="698" y="594"/>
                    <a:pt x="589" y="626"/>
                    <a:pt x="484" y="656"/>
                  </a:cubicBezTo>
                  <a:lnTo>
                    <a:pt x="1015" y="313"/>
                  </a:lnTo>
                  <a:cubicBezTo>
                    <a:pt x="979" y="291"/>
                    <a:pt x="938" y="283"/>
                    <a:pt x="897" y="283"/>
                  </a:cubicBezTo>
                  <a:cubicBezTo>
                    <a:pt x="827" y="283"/>
                    <a:pt x="753" y="307"/>
                    <a:pt x="686" y="333"/>
                  </a:cubicBezTo>
                  <a:cubicBezTo>
                    <a:pt x="624" y="355"/>
                    <a:pt x="560" y="380"/>
                    <a:pt x="505" y="415"/>
                  </a:cubicBezTo>
                  <a:lnTo>
                    <a:pt x="505" y="415"/>
                  </a:lnTo>
                  <a:cubicBezTo>
                    <a:pt x="574" y="349"/>
                    <a:pt x="647" y="290"/>
                    <a:pt x="726" y="237"/>
                  </a:cubicBezTo>
                  <a:cubicBezTo>
                    <a:pt x="813" y="179"/>
                    <a:pt x="917" y="111"/>
                    <a:pt x="921" y="6"/>
                  </a:cubicBezTo>
                  <a:cubicBezTo>
                    <a:pt x="899" y="2"/>
                    <a:pt x="877" y="0"/>
                    <a:pt x="855" y="0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6"/>
            <p:cNvSpPr/>
            <p:nvPr/>
          </p:nvSpPr>
          <p:spPr>
            <a:xfrm>
              <a:off x="2081625" y="1644950"/>
              <a:ext cx="4425" cy="2600"/>
            </a:xfrm>
            <a:custGeom>
              <a:avLst/>
              <a:gdLst/>
              <a:ahLst/>
              <a:cxnLst/>
              <a:rect l="l" t="t" r="r" b="b"/>
              <a:pathLst>
                <a:path w="177" h="104" extrusionOk="0">
                  <a:moveTo>
                    <a:pt x="150" y="1"/>
                  </a:moveTo>
                  <a:cubicBezTo>
                    <a:pt x="148" y="1"/>
                    <a:pt x="146" y="2"/>
                    <a:pt x="143" y="3"/>
                  </a:cubicBezTo>
                  <a:cubicBezTo>
                    <a:pt x="139" y="3"/>
                    <a:pt x="137" y="5"/>
                    <a:pt x="133" y="9"/>
                  </a:cubicBezTo>
                  <a:lnTo>
                    <a:pt x="115" y="20"/>
                  </a:lnTo>
                  <a:cubicBezTo>
                    <a:pt x="104" y="27"/>
                    <a:pt x="93" y="33"/>
                    <a:pt x="82" y="40"/>
                  </a:cubicBezTo>
                  <a:lnTo>
                    <a:pt x="12" y="84"/>
                  </a:lnTo>
                  <a:cubicBezTo>
                    <a:pt x="1" y="89"/>
                    <a:pt x="6" y="104"/>
                    <a:pt x="16" y="104"/>
                  </a:cubicBezTo>
                  <a:cubicBezTo>
                    <a:pt x="18" y="104"/>
                    <a:pt x="20" y="103"/>
                    <a:pt x="23" y="101"/>
                  </a:cubicBezTo>
                  <a:lnTo>
                    <a:pt x="23" y="104"/>
                  </a:lnTo>
                  <a:lnTo>
                    <a:pt x="95" y="71"/>
                  </a:lnTo>
                  <a:cubicBezTo>
                    <a:pt x="106" y="64"/>
                    <a:pt x="119" y="60"/>
                    <a:pt x="130" y="55"/>
                  </a:cubicBezTo>
                  <a:lnTo>
                    <a:pt x="148" y="47"/>
                  </a:lnTo>
                  <a:cubicBezTo>
                    <a:pt x="152" y="47"/>
                    <a:pt x="157" y="44"/>
                    <a:pt x="161" y="42"/>
                  </a:cubicBezTo>
                  <a:cubicBezTo>
                    <a:pt x="163" y="40"/>
                    <a:pt x="168" y="36"/>
                    <a:pt x="170" y="33"/>
                  </a:cubicBezTo>
                  <a:cubicBezTo>
                    <a:pt x="174" y="27"/>
                    <a:pt x="176" y="20"/>
                    <a:pt x="174" y="14"/>
                  </a:cubicBezTo>
                  <a:cubicBezTo>
                    <a:pt x="170" y="7"/>
                    <a:pt x="165" y="3"/>
                    <a:pt x="157" y="3"/>
                  </a:cubicBezTo>
                  <a:cubicBezTo>
                    <a:pt x="154" y="2"/>
                    <a:pt x="152" y="1"/>
                    <a:pt x="150" y="1"/>
                  </a:cubicBezTo>
                  <a:close/>
                </a:path>
              </a:pathLst>
            </a:custGeom>
            <a:solidFill>
              <a:srgbClr val="E86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6"/>
            <p:cNvSpPr/>
            <p:nvPr/>
          </p:nvSpPr>
          <p:spPr>
            <a:xfrm>
              <a:off x="2081475" y="1659775"/>
              <a:ext cx="60350" cy="21300"/>
            </a:xfrm>
            <a:custGeom>
              <a:avLst/>
              <a:gdLst/>
              <a:ahLst/>
              <a:cxnLst/>
              <a:rect l="l" t="t" r="r" b="b"/>
              <a:pathLst>
                <a:path w="2414" h="852" extrusionOk="0">
                  <a:moveTo>
                    <a:pt x="1880" y="0"/>
                  </a:moveTo>
                  <a:lnTo>
                    <a:pt x="444" y="170"/>
                  </a:lnTo>
                  <a:cubicBezTo>
                    <a:pt x="345" y="229"/>
                    <a:pt x="264" y="310"/>
                    <a:pt x="204" y="409"/>
                  </a:cubicBezTo>
                  <a:cubicBezTo>
                    <a:pt x="117" y="567"/>
                    <a:pt x="0" y="822"/>
                    <a:pt x="0" y="822"/>
                  </a:cubicBezTo>
                  <a:cubicBezTo>
                    <a:pt x="0" y="822"/>
                    <a:pt x="151" y="852"/>
                    <a:pt x="345" y="852"/>
                  </a:cubicBezTo>
                  <a:cubicBezTo>
                    <a:pt x="467" y="852"/>
                    <a:pt x="606" y="840"/>
                    <a:pt x="736" y="802"/>
                  </a:cubicBezTo>
                  <a:cubicBezTo>
                    <a:pt x="1072" y="703"/>
                    <a:pt x="1854" y="308"/>
                    <a:pt x="1854" y="308"/>
                  </a:cubicBezTo>
                  <a:lnTo>
                    <a:pt x="2091" y="227"/>
                  </a:lnTo>
                  <a:lnTo>
                    <a:pt x="2414" y="231"/>
                  </a:lnTo>
                  <a:lnTo>
                    <a:pt x="1880" y="0"/>
                  </a:ln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6"/>
            <p:cNvSpPr/>
            <p:nvPr/>
          </p:nvSpPr>
          <p:spPr>
            <a:xfrm>
              <a:off x="2009550" y="1733950"/>
              <a:ext cx="32475" cy="36050"/>
            </a:xfrm>
            <a:custGeom>
              <a:avLst/>
              <a:gdLst/>
              <a:ahLst/>
              <a:cxnLst/>
              <a:rect l="l" t="t" r="r" b="b"/>
              <a:pathLst>
                <a:path w="1299" h="1442" extrusionOk="0">
                  <a:moveTo>
                    <a:pt x="103" y="1"/>
                  </a:moveTo>
                  <a:cubicBezTo>
                    <a:pt x="83" y="1"/>
                    <a:pt x="63" y="7"/>
                    <a:pt x="46" y="22"/>
                  </a:cubicBezTo>
                  <a:cubicBezTo>
                    <a:pt x="13" y="60"/>
                    <a:pt x="0" y="112"/>
                    <a:pt x="16" y="161"/>
                  </a:cubicBezTo>
                  <a:cubicBezTo>
                    <a:pt x="29" y="207"/>
                    <a:pt x="53" y="249"/>
                    <a:pt x="86" y="282"/>
                  </a:cubicBezTo>
                  <a:cubicBezTo>
                    <a:pt x="117" y="314"/>
                    <a:pt x="145" y="352"/>
                    <a:pt x="165" y="394"/>
                  </a:cubicBezTo>
                  <a:lnTo>
                    <a:pt x="86" y="345"/>
                  </a:lnTo>
                  <a:cubicBezTo>
                    <a:pt x="77" y="339"/>
                    <a:pt x="67" y="334"/>
                    <a:pt x="58" y="334"/>
                  </a:cubicBezTo>
                  <a:cubicBezTo>
                    <a:pt x="53" y="334"/>
                    <a:pt x="48" y="335"/>
                    <a:pt x="44" y="339"/>
                  </a:cubicBezTo>
                  <a:cubicBezTo>
                    <a:pt x="35" y="345"/>
                    <a:pt x="31" y="354"/>
                    <a:pt x="29" y="365"/>
                  </a:cubicBezTo>
                  <a:cubicBezTo>
                    <a:pt x="13" y="409"/>
                    <a:pt x="0" y="459"/>
                    <a:pt x="18" y="499"/>
                  </a:cubicBezTo>
                  <a:cubicBezTo>
                    <a:pt x="24" y="517"/>
                    <a:pt x="35" y="532"/>
                    <a:pt x="51" y="545"/>
                  </a:cubicBezTo>
                  <a:cubicBezTo>
                    <a:pt x="84" y="582"/>
                    <a:pt x="117" y="622"/>
                    <a:pt x="152" y="659"/>
                  </a:cubicBezTo>
                  <a:cubicBezTo>
                    <a:pt x="148" y="660"/>
                    <a:pt x="144" y="661"/>
                    <a:pt x="140" y="661"/>
                  </a:cubicBezTo>
                  <a:cubicBezTo>
                    <a:pt x="121" y="661"/>
                    <a:pt x="102" y="649"/>
                    <a:pt x="84" y="649"/>
                  </a:cubicBezTo>
                  <a:cubicBezTo>
                    <a:pt x="79" y="649"/>
                    <a:pt x="73" y="650"/>
                    <a:pt x="68" y="653"/>
                  </a:cubicBezTo>
                  <a:cubicBezTo>
                    <a:pt x="46" y="668"/>
                    <a:pt x="38" y="697"/>
                    <a:pt x="46" y="721"/>
                  </a:cubicBezTo>
                  <a:cubicBezTo>
                    <a:pt x="53" y="745"/>
                    <a:pt x="66" y="767"/>
                    <a:pt x="84" y="784"/>
                  </a:cubicBezTo>
                  <a:cubicBezTo>
                    <a:pt x="141" y="853"/>
                    <a:pt x="198" y="918"/>
                    <a:pt x="255" y="984"/>
                  </a:cubicBezTo>
                  <a:cubicBezTo>
                    <a:pt x="245" y="989"/>
                    <a:pt x="234" y="991"/>
                    <a:pt x="223" y="991"/>
                  </a:cubicBezTo>
                  <a:cubicBezTo>
                    <a:pt x="204" y="991"/>
                    <a:pt x="184" y="986"/>
                    <a:pt x="165" y="984"/>
                  </a:cubicBezTo>
                  <a:cubicBezTo>
                    <a:pt x="162" y="984"/>
                    <a:pt x="158" y="984"/>
                    <a:pt x="155" y="984"/>
                  </a:cubicBezTo>
                  <a:cubicBezTo>
                    <a:pt x="126" y="984"/>
                    <a:pt x="100" y="1001"/>
                    <a:pt x="88" y="1028"/>
                  </a:cubicBezTo>
                  <a:cubicBezTo>
                    <a:pt x="81" y="1048"/>
                    <a:pt x="84" y="1072"/>
                    <a:pt x="92" y="1090"/>
                  </a:cubicBezTo>
                  <a:cubicBezTo>
                    <a:pt x="114" y="1138"/>
                    <a:pt x="163" y="1160"/>
                    <a:pt x="204" y="1178"/>
                  </a:cubicBezTo>
                  <a:cubicBezTo>
                    <a:pt x="437" y="1272"/>
                    <a:pt x="681" y="1336"/>
                    <a:pt x="929" y="1371"/>
                  </a:cubicBezTo>
                  <a:cubicBezTo>
                    <a:pt x="1032" y="1384"/>
                    <a:pt x="1138" y="1393"/>
                    <a:pt x="1234" y="1441"/>
                  </a:cubicBezTo>
                  <a:lnTo>
                    <a:pt x="1298" y="1072"/>
                  </a:lnTo>
                  <a:cubicBezTo>
                    <a:pt x="1201" y="1004"/>
                    <a:pt x="1195" y="176"/>
                    <a:pt x="1149" y="165"/>
                  </a:cubicBezTo>
                  <a:cubicBezTo>
                    <a:pt x="1147" y="165"/>
                    <a:pt x="1146" y="165"/>
                    <a:pt x="1144" y="165"/>
                  </a:cubicBezTo>
                  <a:cubicBezTo>
                    <a:pt x="1100" y="165"/>
                    <a:pt x="1058" y="322"/>
                    <a:pt x="1046" y="409"/>
                  </a:cubicBezTo>
                  <a:cubicBezTo>
                    <a:pt x="1035" y="499"/>
                    <a:pt x="1032" y="591"/>
                    <a:pt x="1039" y="681"/>
                  </a:cubicBezTo>
                  <a:cubicBezTo>
                    <a:pt x="734" y="525"/>
                    <a:pt x="494" y="229"/>
                    <a:pt x="202" y="38"/>
                  </a:cubicBezTo>
                  <a:cubicBezTo>
                    <a:pt x="173" y="18"/>
                    <a:pt x="137" y="1"/>
                    <a:pt x="103" y="1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6"/>
            <p:cNvSpPr/>
            <p:nvPr/>
          </p:nvSpPr>
          <p:spPr>
            <a:xfrm>
              <a:off x="2054400" y="1619850"/>
              <a:ext cx="6400" cy="7775"/>
            </a:xfrm>
            <a:custGeom>
              <a:avLst/>
              <a:gdLst/>
              <a:ahLst/>
              <a:cxnLst/>
              <a:rect l="l" t="t" r="r" b="b"/>
              <a:pathLst>
                <a:path w="256" h="311" extrusionOk="0">
                  <a:moveTo>
                    <a:pt x="146" y="5"/>
                  </a:moveTo>
                  <a:lnTo>
                    <a:pt x="148" y="6"/>
                  </a:lnTo>
                  <a:lnTo>
                    <a:pt x="148" y="6"/>
                  </a:lnTo>
                  <a:cubicBezTo>
                    <a:pt x="147" y="6"/>
                    <a:pt x="146" y="6"/>
                    <a:pt x="145" y="5"/>
                  </a:cubicBezTo>
                  <a:lnTo>
                    <a:pt x="145" y="5"/>
                  </a:lnTo>
                  <a:lnTo>
                    <a:pt x="146" y="5"/>
                  </a:lnTo>
                  <a:close/>
                  <a:moveTo>
                    <a:pt x="170" y="146"/>
                  </a:moveTo>
                  <a:lnTo>
                    <a:pt x="166" y="151"/>
                  </a:lnTo>
                  <a:lnTo>
                    <a:pt x="166" y="151"/>
                  </a:lnTo>
                  <a:cubicBezTo>
                    <a:pt x="167" y="149"/>
                    <a:pt x="168" y="147"/>
                    <a:pt x="170" y="146"/>
                  </a:cubicBezTo>
                  <a:close/>
                  <a:moveTo>
                    <a:pt x="155" y="169"/>
                  </a:moveTo>
                  <a:lnTo>
                    <a:pt x="152" y="176"/>
                  </a:lnTo>
                  <a:cubicBezTo>
                    <a:pt x="153" y="174"/>
                    <a:pt x="154" y="171"/>
                    <a:pt x="155" y="169"/>
                  </a:cubicBezTo>
                  <a:close/>
                  <a:moveTo>
                    <a:pt x="150" y="185"/>
                  </a:moveTo>
                  <a:lnTo>
                    <a:pt x="149" y="193"/>
                  </a:lnTo>
                  <a:lnTo>
                    <a:pt x="149" y="193"/>
                  </a:lnTo>
                  <a:cubicBezTo>
                    <a:pt x="149" y="190"/>
                    <a:pt x="149" y="188"/>
                    <a:pt x="150" y="185"/>
                  </a:cubicBezTo>
                  <a:close/>
                  <a:moveTo>
                    <a:pt x="185" y="0"/>
                  </a:moveTo>
                  <a:cubicBezTo>
                    <a:pt x="183" y="0"/>
                    <a:pt x="181" y="1"/>
                    <a:pt x="178" y="1"/>
                  </a:cubicBezTo>
                  <a:cubicBezTo>
                    <a:pt x="165" y="1"/>
                    <a:pt x="154" y="3"/>
                    <a:pt x="142" y="5"/>
                  </a:cubicBezTo>
                  <a:lnTo>
                    <a:pt x="142" y="5"/>
                  </a:lnTo>
                  <a:cubicBezTo>
                    <a:pt x="141" y="5"/>
                    <a:pt x="141" y="5"/>
                    <a:pt x="140" y="5"/>
                  </a:cubicBezTo>
                  <a:cubicBezTo>
                    <a:pt x="108" y="5"/>
                    <a:pt x="76" y="28"/>
                    <a:pt x="53" y="51"/>
                  </a:cubicBezTo>
                  <a:cubicBezTo>
                    <a:pt x="42" y="64"/>
                    <a:pt x="33" y="75"/>
                    <a:pt x="27" y="91"/>
                  </a:cubicBezTo>
                  <a:cubicBezTo>
                    <a:pt x="16" y="104"/>
                    <a:pt x="9" y="119"/>
                    <a:pt x="5" y="137"/>
                  </a:cubicBezTo>
                  <a:cubicBezTo>
                    <a:pt x="3" y="155"/>
                    <a:pt x="0" y="170"/>
                    <a:pt x="0" y="187"/>
                  </a:cubicBezTo>
                  <a:cubicBezTo>
                    <a:pt x="0" y="196"/>
                    <a:pt x="3" y="203"/>
                    <a:pt x="3" y="212"/>
                  </a:cubicBezTo>
                  <a:cubicBezTo>
                    <a:pt x="5" y="225"/>
                    <a:pt x="9" y="238"/>
                    <a:pt x="16" y="251"/>
                  </a:cubicBezTo>
                  <a:cubicBezTo>
                    <a:pt x="22" y="264"/>
                    <a:pt x="31" y="278"/>
                    <a:pt x="42" y="286"/>
                  </a:cubicBezTo>
                  <a:cubicBezTo>
                    <a:pt x="53" y="297"/>
                    <a:pt x="66" y="304"/>
                    <a:pt x="82" y="306"/>
                  </a:cubicBezTo>
                  <a:cubicBezTo>
                    <a:pt x="82" y="306"/>
                    <a:pt x="82" y="306"/>
                    <a:pt x="82" y="306"/>
                  </a:cubicBezTo>
                  <a:lnTo>
                    <a:pt x="82" y="306"/>
                  </a:lnTo>
                  <a:cubicBezTo>
                    <a:pt x="82" y="306"/>
                    <a:pt x="82" y="306"/>
                    <a:pt x="82" y="306"/>
                  </a:cubicBezTo>
                  <a:lnTo>
                    <a:pt x="82" y="306"/>
                  </a:lnTo>
                  <a:cubicBezTo>
                    <a:pt x="84" y="307"/>
                    <a:pt x="86" y="308"/>
                    <a:pt x="88" y="308"/>
                  </a:cubicBezTo>
                  <a:cubicBezTo>
                    <a:pt x="91" y="309"/>
                    <a:pt x="95" y="310"/>
                    <a:pt x="98" y="310"/>
                  </a:cubicBezTo>
                  <a:cubicBezTo>
                    <a:pt x="106" y="310"/>
                    <a:pt x="115" y="306"/>
                    <a:pt x="121" y="302"/>
                  </a:cubicBezTo>
                  <a:cubicBezTo>
                    <a:pt x="132" y="296"/>
                    <a:pt x="136" y="284"/>
                    <a:pt x="137" y="273"/>
                  </a:cubicBezTo>
                  <a:lnTo>
                    <a:pt x="137" y="273"/>
                  </a:lnTo>
                  <a:cubicBezTo>
                    <a:pt x="138" y="269"/>
                    <a:pt x="139" y="265"/>
                    <a:pt x="139" y="264"/>
                  </a:cubicBezTo>
                  <a:cubicBezTo>
                    <a:pt x="141" y="260"/>
                    <a:pt x="139" y="258"/>
                    <a:pt x="141" y="256"/>
                  </a:cubicBezTo>
                  <a:cubicBezTo>
                    <a:pt x="143" y="242"/>
                    <a:pt x="145" y="229"/>
                    <a:pt x="148" y="216"/>
                  </a:cubicBezTo>
                  <a:lnTo>
                    <a:pt x="148" y="216"/>
                  </a:lnTo>
                  <a:lnTo>
                    <a:pt x="145" y="227"/>
                  </a:lnTo>
                  <a:lnTo>
                    <a:pt x="145" y="227"/>
                  </a:lnTo>
                  <a:cubicBezTo>
                    <a:pt x="147" y="219"/>
                    <a:pt x="147" y="210"/>
                    <a:pt x="148" y="201"/>
                  </a:cubicBezTo>
                  <a:lnTo>
                    <a:pt x="148" y="201"/>
                  </a:lnTo>
                  <a:cubicBezTo>
                    <a:pt x="150" y="189"/>
                    <a:pt x="153" y="176"/>
                    <a:pt x="158" y="164"/>
                  </a:cubicBezTo>
                  <a:lnTo>
                    <a:pt x="158" y="164"/>
                  </a:lnTo>
                  <a:cubicBezTo>
                    <a:pt x="159" y="161"/>
                    <a:pt x="161" y="159"/>
                    <a:pt x="162" y="156"/>
                  </a:cubicBezTo>
                  <a:lnTo>
                    <a:pt x="162" y="156"/>
                  </a:lnTo>
                  <a:cubicBezTo>
                    <a:pt x="174" y="142"/>
                    <a:pt x="189" y="132"/>
                    <a:pt x="199" y="117"/>
                  </a:cubicBezTo>
                  <a:lnTo>
                    <a:pt x="199" y="117"/>
                  </a:lnTo>
                  <a:cubicBezTo>
                    <a:pt x="203" y="115"/>
                    <a:pt x="206" y="112"/>
                    <a:pt x="209" y="111"/>
                  </a:cubicBezTo>
                  <a:lnTo>
                    <a:pt x="218" y="108"/>
                  </a:lnTo>
                  <a:lnTo>
                    <a:pt x="231" y="97"/>
                  </a:lnTo>
                  <a:cubicBezTo>
                    <a:pt x="235" y="93"/>
                    <a:pt x="240" y="86"/>
                    <a:pt x="244" y="80"/>
                  </a:cubicBezTo>
                  <a:cubicBezTo>
                    <a:pt x="255" y="62"/>
                    <a:pt x="251" y="38"/>
                    <a:pt x="235" y="23"/>
                  </a:cubicBezTo>
                  <a:cubicBezTo>
                    <a:pt x="222" y="9"/>
                    <a:pt x="204" y="0"/>
                    <a:pt x="185" y="0"/>
                  </a:cubicBezTo>
                  <a:close/>
                </a:path>
              </a:pathLst>
            </a:custGeom>
            <a:solidFill>
              <a:srgbClr val="101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6"/>
            <p:cNvSpPr/>
            <p:nvPr/>
          </p:nvSpPr>
          <p:spPr>
            <a:xfrm>
              <a:off x="2046825" y="1589450"/>
              <a:ext cx="44375" cy="29825"/>
            </a:xfrm>
            <a:custGeom>
              <a:avLst/>
              <a:gdLst/>
              <a:ahLst/>
              <a:cxnLst/>
              <a:rect l="l" t="t" r="r" b="b"/>
              <a:pathLst>
                <a:path w="1775" h="1193" extrusionOk="0">
                  <a:moveTo>
                    <a:pt x="683" y="0"/>
                  </a:moveTo>
                  <a:cubicBezTo>
                    <a:pt x="528" y="0"/>
                    <a:pt x="371" y="28"/>
                    <a:pt x="240" y="110"/>
                  </a:cubicBezTo>
                  <a:cubicBezTo>
                    <a:pt x="90" y="202"/>
                    <a:pt x="0" y="365"/>
                    <a:pt x="5" y="540"/>
                  </a:cubicBezTo>
                  <a:cubicBezTo>
                    <a:pt x="7" y="646"/>
                    <a:pt x="16" y="751"/>
                    <a:pt x="31" y="854"/>
                  </a:cubicBezTo>
                  <a:cubicBezTo>
                    <a:pt x="38" y="898"/>
                    <a:pt x="128" y="1168"/>
                    <a:pt x="110" y="1193"/>
                  </a:cubicBezTo>
                  <a:cubicBezTo>
                    <a:pt x="264" y="984"/>
                    <a:pt x="499" y="846"/>
                    <a:pt x="745" y="771"/>
                  </a:cubicBezTo>
                  <a:cubicBezTo>
                    <a:pt x="993" y="694"/>
                    <a:pt x="1252" y="679"/>
                    <a:pt x="1511" y="677"/>
                  </a:cubicBezTo>
                  <a:cubicBezTo>
                    <a:pt x="1608" y="677"/>
                    <a:pt x="1731" y="659"/>
                    <a:pt x="1755" y="565"/>
                  </a:cubicBezTo>
                  <a:cubicBezTo>
                    <a:pt x="1775" y="492"/>
                    <a:pt x="1718" y="424"/>
                    <a:pt x="1663" y="373"/>
                  </a:cubicBezTo>
                  <a:cubicBezTo>
                    <a:pt x="1397" y="138"/>
                    <a:pt x="1057" y="5"/>
                    <a:pt x="701" y="0"/>
                  </a:cubicBezTo>
                  <a:cubicBezTo>
                    <a:pt x="695" y="0"/>
                    <a:pt x="689" y="0"/>
                    <a:pt x="683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6"/>
            <p:cNvSpPr/>
            <p:nvPr/>
          </p:nvSpPr>
          <p:spPr>
            <a:xfrm>
              <a:off x="2071425" y="1614050"/>
              <a:ext cx="9900" cy="5950"/>
            </a:xfrm>
            <a:custGeom>
              <a:avLst/>
              <a:gdLst/>
              <a:ahLst/>
              <a:cxnLst/>
              <a:rect l="l" t="t" r="r" b="b"/>
              <a:pathLst>
                <a:path w="396" h="238" extrusionOk="0">
                  <a:moveTo>
                    <a:pt x="262" y="0"/>
                  </a:moveTo>
                  <a:cubicBezTo>
                    <a:pt x="229" y="2"/>
                    <a:pt x="196" y="9"/>
                    <a:pt x="165" y="22"/>
                  </a:cubicBezTo>
                  <a:cubicBezTo>
                    <a:pt x="130" y="35"/>
                    <a:pt x="99" y="53"/>
                    <a:pt x="71" y="77"/>
                  </a:cubicBezTo>
                  <a:cubicBezTo>
                    <a:pt x="44" y="99"/>
                    <a:pt x="24" y="127"/>
                    <a:pt x="13" y="158"/>
                  </a:cubicBezTo>
                  <a:cubicBezTo>
                    <a:pt x="0" y="182"/>
                    <a:pt x="7" y="211"/>
                    <a:pt x="27" y="226"/>
                  </a:cubicBezTo>
                  <a:cubicBezTo>
                    <a:pt x="36" y="233"/>
                    <a:pt x="48" y="237"/>
                    <a:pt x="59" y="237"/>
                  </a:cubicBezTo>
                  <a:cubicBezTo>
                    <a:pt x="72" y="237"/>
                    <a:pt x="85" y="232"/>
                    <a:pt x="95" y="222"/>
                  </a:cubicBezTo>
                  <a:lnTo>
                    <a:pt x="92" y="220"/>
                  </a:lnTo>
                  <a:cubicBezTo>
                    <a:pt x="101" y="209"/>
                    <a:pt x="110" y="200"/>
                    <a:pt x="119" y="191"/>
                  </a:cubicBezTo>
                  <a:cubicBezTo>
                    <a:pt x="121" y="191"/>
                    <a:pt x="126" y="188"/>
                    <a:pt x="127" y="185"/>
                  </a:cubicBezTo>
                  <a:lnTo>
                    <a:pt x="127" y="185"/>
                  </a:lnTo>
                  <a:cubicBezTo>
                    <a:pt x="134" y="181"/>
                    <a:pt x="144" y="173"/>
                    <a:pt x="150" y="167"/>
                  </a:cubicBezTo>
                  <a:lnTo>
                    <a:pt x="158" y="163"/>
                  </a:lnTo>
                  <a:cubicBezTo>
                    <a:pt x="163" y="158"/>
                    <a:pt x="169" y="154"/>
                    <a:pt x="176" y="152"/>
                  </a:cubicBezTo>
                  <a:cubicBezTo>
                    <a:pt x="180" y="147"/>
                    <a:pt x="187" y="145"/>
                    <a:pt x="191" y="143"/>
                  </a:cubicBezTo>
                  <a:lnTo>
                    <a:pt x="201" y="137"/>
                  </a:lnTo>
                  <a:lnTo>
                    <a:pt x="201" y="137"/>
                  </a:lnTo>
                  <a:cubicBezTo>
                    <a:pt x="199" y="138"/>
                    <a:pt x="197" y="139"/>
                    <a:pt x="197" y="139"/>
                  </a:cubicBezTo>
                  <a:cubicBezTo>
                    <a:pt x="197" y="139"/>
                    <a:pt x="198" y="138"/>
                    <a:pt x="202" y="136"/>
                  </a:cubicBezTo>
                  <a:lnTo>
                    <a:pt x="202" y="136"/>
                  </a:lnTo>
                  <a:lnTo>
                    <a:pt x="201" y="137"/>
                  </a:lnTo>
                  <a:lnTo>
                    <a:pt x="201" y="137"/>
                  </a:lnTo>
                  <a:cubicBezTo>
                    <a:pt x="202" y="136"/>
                    <a:pt x="204" y="136"/>
                    <a:pt x="204" y="136"/>
                  </a:cubicBezTo>
                  <a:lnTo>
                    <a:pt x="204" y="136"/>
                  </a:lnTo>
                  <a:cubicBezTo>
                    <a:pt x="203" y="136"/>
                    <a:pt x="203" y="136"/>
                    <a:pt x="202" y="136"/>
                  </a:cubicBezTo>
                  <a:cubicBezTo>
                    <a:pt x="213" y="132"/>
                    <a:pt x="224" y="130"/>
                    <a:pt x="237" y="125"/>
                  </a:cubicBezTo>
                  <a:lnTo>
                    <a:pt x="257" y="123"/>
                  </a:lnTo>
                  <a:lnTo>
                    <a:pt x="255" y="123"/>
                  </a:lnTo>
                  <a:cubicBezTo>
                    <a:pt x="264" y="121"/>
                    <a:pt x="270" y="121"/>
                    <a:pt x="277" y="119"/>
                  </a:cubicBezTo>
                  <a:lnTo>
                    <a:pt x="325" y="119"/>
                  </a:lnTo>
                  <a:cubicBezTo>
                    <a:pt x="335" y="119"/>
                    <a:pt x="344" y="116"/>
                    <a:pt x="352" y="111"/>
                  </a:cubicBezTo>
                  <a:lnTo>
                    <a:pt x="352" y="111"/>
                  </a:lnTo>
                  <a:cubicBezTo>
                    <a:pt x="356" y="111"/>
                    <a:pt x="359" y="110"/>
                    <a:pt x="354" y="110"/>
                  </a:cubicBezTo>
                  <a:lnTo>
                    <a:pt x="354" y="110"/>
                  </a:lnTo>
                  <a:cubicBezTo>
                    <a:pt x="354" y="110"/>
                    <a:pt x="354" y="110"/>
                    <a:pt x="354" y="110"/>
                  </a:cubicBezTo>
                  <a:lnTo>
                    <a:pt x="354" y="110"/>
                  </a:lnTo>
                  <a:cubicBezTo>
                    <a:pt x="363" y="110"/>
                    <a:pt x="369" y="108"/>
                    <a:pt x="378" y="103"/>
                  </a:cubicBezTo>
                  <a:cubicBezTo>
                    <a:pt x="389" y="94"/>
                    <a:pt x="396" y="81"/>
                    <a:pt x="391" y="66"/>
                  </a:cubicBezTo>
                  <a:cubicBezTo>
                    <a:pt x="386" y="55"/>
                    <a:pt x="379" y="44"/>
                    <a:pt x="369" y="35"/>
                  </a:cubicBezTo>
                  <a:lnTo>
                    <a:pt x="369" y="35"/>
                  </a:lnTo>
                  <a:cubicBezTo>
                    <a:pt x="347" y="5"/>
                    <a:pt x="297" y="0"/>
                    <a:pt x="262" y="0"/>
                  </a:cubicBezTo>
                  <a:close/>
                </a:path>
              </a:pathLst>
            </a:custGeom>
            <a:solidFill>
              <a:srgbClr val="101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6"/>
            <p:cNvSpPr/>
            <p:nvPr/>
          </p:nvSpPr>
          <p:spPr>
            <a:xfrm>
              <a:off x="2080250" y="1643025"/>
              <a:ext cx="85475" cy="49100"/>
            </a:xfrm>
            <a:custGeom>
              <a:avLst/>
              <a:gdLst/>
              <a:ahLst/>
              <a:cxnLst/>
              <a:rect l="l" t="t" r="r" b="b"/>
              <a:pathLst>
                <a:path w="3419" h="1964" extrusionOk="0">
                  <a:moveTo>
                    <a:pt x="2454" y="1"/>
                  </a:moveTo>
                  <a:lnTo>
                    <a:pt x="2087" y="119"/>
                  </a:lnTo>
                  <a:cubicBezTo>
                    <a:pt x="2010" y="141"/>
                    <a:pt x="1931" y="161"/>
                    <a:pt x="1852" y="183"/>
                  </a:cubicBezTo>
                  <a:lnTo>
                    <a:pt x="1088" y="348"/>
                  </a:lnTo>
                  <a:cubicBezTo>
                    <a:pt x="1073" y="352"/>
                    <a:pt x="1077" y="396"/>
                    <a:pt x="1077" y="396"/>
                  </a:cubicBezTo>
                  <a:cubicBezTo>
                    <a:pt x="923" y="506"/>
                    <a:pt x="802" y="646"/>
                    <a:pt x="633" y="738"/>
                  </a:cubicBezTo>
                  <a:cubicBezTo>
                    <a:pt x="545" y="785"/>
                    <a:pt x="453" y="824"/>
                    <a:pt x="381" y="892"/>
                  </a:cubicBezTo>
                  <a:cubicBezTo>
                    <a:pt x="310" y="960"/>
                    <a:pt x="260" y="1061"/>
                    <a:pt x="216" y="1156"/>
                  </a:cubicBezTo>
                  <a:cubicBezTo>
                    <a:pt x="146" y="1309"/>
                    <a:pt x="73" y="1463"/>
                    <a:pt x="1" y="1617"/>
                  </a:cubicBezTo>
                  <a:cubicBezTo>
                    <a:pt x="41" y="1620"/>
                    <a:pt x="81" y="1621"/>
                    <a:pt x="121" y="1621"/>
                  </a:cubicBezTo>
                  <a:cubicBezTo>
                    <a:pt x="348" y="1621"/>
                    <a:pt x="576" y="1580"/>
                    <a:pt x="803" y="1580"/>
                  </a:cubicBezTo>
                  <a:cubicBezTo>
                    <a:pt x="829" y="1580"/>
                    <a:pt x="854" y="1581"/>
                    <a:pt x="879" y="1582"/>
                  </a:cubicBezTo>
                  <a:cubicBezTo>
                    <a:pt x="1325" y="1602"/>
                    <a:pt x="1747" y="1806"/>
                    <a:pt x="2190" y="1821"/>
                  </a:cubicBezTo>
                  <a:cubicBezTo>
                    <a:pt x="2212" y="1822"/>
                    <a:pt x="2233" y="1822"/>
                    <a:pt x="2255" y="1822"/>
                  </a:cubicBezTo>
                  <a:cubicBezTo>
                    <a:pt x="2460" y="1822"/>
                    <a:pt x="2664" y="1788"/>
                    <a:pt x="2869" y="1786"/>
                  </a:cubicBezTo>
                  <a:cubicBezTo>
                    <a:pt x="2876" y="1786"/>
                    <a:pt x="2883" y="1786"/>
                    <a:pt x="2891" y="1786"/>
                  </a:cubicBezTo>
                  <a:cubicBezTo>
                    <a:pt x="3105" y="1786"/>
                    <a:pt x="3254" y="1819"/>
                    <a:pt x="3418" y="1964"/>
                  </a:cubicBezTo>
                  <a:cubicBezTo>
                    <a:pt x="3354" y="1685"/>
                    <a:pt x="3231" y="1378"/>
                    <a:pt x="3071" y="1173"/>
                  </a:cubicBezTo>
                  <a:cubicBezTo>
                    <a:pt x="2917" y="980"/>
                    <a:pt x="2698" y="984"/>
                    <a:pt x="2586" y="763"/>
                  </a:cubicBezTo>
                  <a:cubicBezTo>
                    <a:pt x="2548" y="692"/>
                    <a:pt x="2520" y="618"/>
                    <a:pt x="2502" y="541"/>
                  </a:cubicBezTo>
                  <a:cubicBezTo>
                    <a:pt x="2489" y="477"/>
                    <a:pt x="2487" y="409"/>
                    <a:pt x="2480" y="345"/>
                  </a:cubicBezTo>
                  <a:cubicBezTo>
                    <a:pt x="2463" y="231"/>
                    <a:pt x="2454" y="115"/>
                    <a:pt x="2454" y="1"/>
                  </a:cubicBezTo>
                  <a:close/>
                </a:path>
              </a:pathLst>
            </a:custGeom>
            <a:solidFill>
              <a:srgbClr val="101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6"/>
            <p:cNvSpPr/>
            <p:nvPr/>
          </p:nvSpPr>
          <p:spPr>
            <a:xfrm>
              <a:off x="2042550" y="1569475"/>
              <a:ext cx="99125" cy="83450"/>
            </a:xfrm>
            <a:custGeom>
              <a:avLst/>
              <a:gdLst/>
              <a:ahLst/>
              <a:cxnLst/>
              <a:rect l="l" t="t" r="r" b="b"/>
              <a:pathLst>
                <a:path w="3965" h="3338" extrusionOk="0">
                  <a:moveTo>
                    <a:pt x="1640" y="0"/>
                  </a:moveTo>
                  <a:cubicBezTo>
                    <a:pt x="1289" y="0"/>
                    <a:pt x="946" y="94"/>
                    <a:pt x="666" y="329"/>
                  </a:cubicBezTo>
                  <a:cubicBezTo>
                    <a:pt x="602" y="384"/>
                    <a:pt x="543" y="446"/>
                    <a:pt x="490" y="511"/>
                  </a:cubicBezTo>
                  <a:cubicBezTo>
                    <a:pt x="389" y="560"/>
                    <a:pt x="294" y="626"/>
                    <a:pt x="213" y="705"/>
                  </a:cubicBezTo>
                  <a:cubicBezTo>
                    <a:pt x="57" y="863"/>
                    <a:pt x="0" y="1131"/>
                    <a:pt x="35" y="1346"/>
                  </a:cubicBezTo>
                  <a:cubicBezTo>
                    <a:pt x="57" y="1460"/>
                    <a:pt x="88" y="1574"/>
                    <a:pt x="130" y="1684"/>
                  </a:cubicBezTo>
                  <a:cubicBezTo>
                    <a:pt x="163" y="1781"/>
                    <a:pt x="204" y="1873"/>
                    <a:pt x="253" y="1963"/>
                  </a:cubicBezTo>
                  <a:cubicBezTo>
                    <a:pt x="270" y="1998"/>
                    <a:pt x="305" y="2082"/>
                    <a:pt x="347" y="2095"/>
                  </a:cubicBezTo>
                  <a:cubicBezTo>
                    <a:pt x="323" y="1904"/>
                    <a:pt x="233" y="1746"/>
                    <a:pt x="261" y="1596"/>
                  </a:cubicBezTo>
                  <a:cubicBezTo>
                    <a:pt x="272" y="1517"/>
                    <a:pt x="292" y="1440"/>
                    <a:pt x="321" y="1366"/>
                  </a:cubicBezTo>
                  <a:cubicBezTo>
                    <a:pt x="369" y="1243"/>
                    <a:pt x="455" y="1142"/>
                    <a:pt x="543" y="1045"/>
                  </a:cubicBezTo>
                  <a:cubicBezTo>
                    <a:pt x="648" y="930"/>
                    <a:pt x="796" y="869"/>
                    <a:pt x="945" y="869"/>
                  </a:cubicBezTo>
                  <a:cubicBezTo>
                    <a:pt x="1016" y="869"/>
                    <a:pt x="1087" y="883"/>
                    <a:pt x="1155" y="911"/>
                  </a:cubicBezTo>
                  <a:cubicBezTo>
                    <a:pt x="1265" y="959"/>
                    <a:pt x="1469" y="1039"/>
                    <a:pt x="1557" y="1118"/>
                  </a:cubicBezTo>
                  <a:cubicBezTo>
                    <a:pt x="1581" y="1140"/>
                    <a:pt x="1649" y="1230"/>
                    <a:pt x="1652" y="1230"/>
                  </a:cubicBezTo>
                  <a:lnTo>
                    <a:pt x="2183" y="1842"/>
                  </a:lnTo>
                  <a:cubicBezTo>
                    <a:pt x="2510" y="2437"/>
                    <a:pt x="2563" y="2387"/>
                    <a:pt x="2589" y="3066"/>
                  </a:cubicBezTo>
                  <a:cubicBezTo>
                    <a:pt x="2592" y="3156"/>
                    <a:pt x="2592" y="3248"/>
                    <a:pt x="2587" y="3338"/>
                  </a:cubicBezTo>
                  <a:lnTo>
                    <a:pt x="2596" y="3336"/>
                  </a:lnTo>
                  <a:lnTo>
                    <a:pt x="2609" y="3331"/>
                  </a:lnTo>
                  <a:cubicBezTo>
                    <a:pt x="2690" y="3307"/>
                    <a:pt x="2985" y="3221"/>
                    <a:pt x="3121" y="3186"/>
                  </a:cubicBezTo>
                  <a:cubicBezTo>
                    <a:pt x="3202" y="3167"/>
                    <a:pt x="3281" y="3145"/>
                    <a:pt x="3360" y="3125"/>
                  </a:cubicBezTo>
                  <a:lnTo>
                    <a:pt x="3595" y="3061"/>
                  </a:lnTo>
                  <a:cubicBezTo>
                    <a:pt x="3718" y="3024"/>
                    <a:pt x="3843" y="2987"/>
                    <a:pt x="3962" y="2943"/>
                  </a:cubicBezTo>
                  <a:cubicBezTo>
                    <a:pt x="3962" y="2894"/>
                    <a:pt x="3964" y="2848"/>
                    <a:pt x="3964" y="2800"/>
                  </a:cubicBezTo>
                  <a:cubicBezTo>
                    <a:pt x="3960" y="2336"/>
                    <a:pt x="3909" y="1866"/>
                    <a:pt x="3742" y="1434"/>
                  </a:cubicBezTo>
                  <a:cubicBezTo>
                    <a:pt x="3575" y="999"/>
                    <a:pt x="3292" y="601"/>
                    <a:pt x="2897" y="356"/>
                  </a:cubicBezTo>
                  <a:cubicBezTo>
                    <a:pt x="2765" y="276"/>
                    <a:pt x="2624" y="211"/>
                    <a:pt x="2477" y="158"/>
                  </a:cubicBezTo>
                  <a:cubicBezTo>
                    <a:pt x="2213" y="62"/>
                    <a:pt x="1924" y="0"/>
                    <a:pt x="1640" y="0"/>
                  </a:cubicBezTo>
                  <a:close/>
                </a:path>
              </a:pathLst>
            </a:custGeom>
            <a:solidFill>
              <a:srgbClr val="101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6"/>
            <p:cNvSpPr/>
            <p:nvPr/>
          </p:nvSpPr>
          <p:spPr>
            <a:xfrm>
              <a:off x="2074050" y="1658900"/>
              <a:ext cx="23850" cy="24550"/>
            </a:xfrm>
            <a:custGeom>
              <a:avLst/>
              <a:gdLst/>
              <a:ahLst/>
              <a:cxnLst/>
              <a:rect l="l" t="t" r="r" b="b"/>
              <a:pathLst>
                <a:path w="954" h="982" extrusionOk="0">
                  <a:moveTo>
                    <a:pt x="690" y="0"/>
                  </a:moveTo>
                  <a:lnTo>
                    <a:pt x="1" y="295"/>
                  </a:lnTo>
                  <a:lnTo>
                    <a:pt x="249" y="982"/>
                  </a:lnTo>
                  <a:lnTo>
                    <a:pt x="954" y="325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101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6"/>
            <p:cNvSpPr/>
            <p:nvPr/>
          </p:nvSpPr>
          <p:spPr>
            <a:xfrm>
              <a:off x="2033200" y="1686500"/>
              <a:ext cx="132450" cy="136100"/>
            </a:xfrm>
            <a:custGeom>
              <a:avLst/>
              <a:gdLst/>
              <a:ahLst/>
              <a:cxnLst/>
              <a:rect l="l" t="t" r="r" b="b"/>
              <a:pathLst>
                <a:path w="5298" h="5444" extrusionOk="0">
                  <a:moveTo>
                    <a:pt x="3559" y="1"/>
                  </a:moveTo>
                  <a:cubicBezTo>
                    <a:pt x="3163" y="1738"/>
                    <a:pt x="3045" y="3811"/>
                    <a:pt x="3045" y="3811"/>
                  </a:cubicBezTo>
                  <a:cubicBezTo>
                    <a:pt x="3045" y="3811"/>
                    <a:pt x="875" y="3102"/>
                    <a:pt x="240" y="2678"/>
                  </a:cubicBezTo>
                  <a:cubicBezTo>
                    <a:pt x="119" y="2863"/>
                    <a:pt x="1" y="3109"/>
                    <a:pt x="128" y="3284"/>
                  </a:cubicBezTo>
                  <a:cubicBezTo>
                    <a:pt x="161" y="3324"/>
                    <a:pt x="196" y="3359"/>
                    <a:pt x="236" y="3387"/>
                  </a:cubicBezTo>
                  <a:cubicBezTo>
                    <a:pt x="930" y="3932"/>
                    <a:pt x="1641" y="4448"/>
                    <a:pt x="2375" y="4938"/>
                  </a:cubicBezTo>
                  <a:cubicBezTo>
                    <a:pt x="2634" y="5111"/>
                    <a:pt x="2900" y="5283"/>
                    <a:pt x="3196" y="5377"/>
                  </a:cubicBezTo>
                  <a:cubicBezTo>
                    <a:pt x="3331" y="5419"/>
                    <a:pt x="3475" y="5443"/>
                    <a:pt x="3617" y="5443"/>
                  </a:cubicBezTo>
                  <a:cubicBezTo>
                    <a:pt x="3787" y="5443"/>
                    <a:pt x="3955" y="5409"/>
                    <a:pt x="4103" y="5329"/>
                  </a:cubicBezTo>
                  <a:cubicBezTo>
                    <a:pt x="4270" y="5239"/>
                    <a:pt x="4404" y="5096"/>
                    <a:pt x="4518" y="4947"/>
                  </a:cubicBezTo>
                  <a:cubicBezTo>
                    <a:pt x="5206" y="4053"/>
                    <a:pt x="5298" y="2841"/>
                    <a:pt x="5232" y="1716"/>
                  </a:cubicBezTo>
                  <a:cubicBezTo>
                    <a:pt x="5201" y="1165"/>
                    <a:pt x="5120" y="574"/>
                    <a:pt x="4931" y="56"/>
                  </a:cubicBezTo>
                  <a:cubicBezTo>
                    <a:pt x="4903" y="54"/>
                    <a:pt x="4823" y="49"/>
                    <a:pt x="4797" y="47"/>
                  </a:cubicBezTo>
                  <a:cubicBezTo>
                    <a:pt x="4739" y="42"/>
                    <a:pt x="4689" y="40"/>
                    <a:pt x="4644" y="40"/>
                  </a:cubicBezTo>
                  <a:cubicBezTo>
                    <a:pt x="4476" y="40"/>
                    <a:pt x="4379" y="70"/>
                    <a:pt x="4158" y="80"/>
                  </a:cubicBezTo>
                  <a:cubicBezTo>
                    <a:pt x="4145" y="81"/>
                    <a:pt x="4131" y="81"/>
                    <a:pt x="4115" y="81"/>
                  </a:cubicBezTo>
                  <a:cubicBezTo>
                    <a:pt x="3957" y="81"/>
                    <a:pt x="3703" y="41"/>
                    <a:pt x="3559" y="1"/>
                  </a:cubicBezTo>
                  <a:close/>
                </a:path>
              </a:pathLst>
            </a:custGeom>
            <a:solidFill>
              <a:srgbClr val="F46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5" name="Google Shape;2295;p46"/>
          <p:cNvGrpSpPr/>
          <p:nvPr/>
        </p:nvGrpSpPr>
        <p:grpSpPr>
          <a:xfrm>
            <a:off x="1762162" y="3927163"/>
            <a:ext cx="890185" cy="675108"/>
            <a:chOff x="4725044" y="4077175"/>
            <a:chExt cx="398900" cy="347475"/>
          </a:xfrm>
        </p:grpSpPr>
        <p:sp>
          <p:nvSpPr>
            <p:cNvPr id="2296" name="Google Shape;2296;p46"/>
            <p:cNvSpPr/>
            <p:nvPr/>
          </p:nvSpPr>
          <p:spPr>
            <a:xfrm>
              <a:off x="4725044" y="4077175"/>
              <a:ext cx="398900" cy="297393"/>
            </a:xfrm>
            <a:custGeom>
              <a:avLst/>
              <a:gdLst/>
              <a:ahLst/>
              <a:cxnLst/>
              <a:rect l="l" t="t" r="r" b="b"/>
              <a:pathLst>
                <a:path w="15956" h="9319" extrusionOk="0">
                  <a:moveTo>
                    <a:pt x="7919" y="1"/>
                  </a:moveTo>
                  <a:cubicBezTo>
                    <a:pt x="6674" y="1"/>
                    <a:pt x="5425" y="185"/>
                    <a:pt x="4303" y="548"/>
                  </a:cubicBezTo>
                  <a:cubicBezTo>
                    <a:pt x="3756" y="724"/>
                    <a:pt x="3235" y="939"/>
                    <a:pt x="2783" y="1211"/>
                  </a:cubicBezTo>
                  <a:cubicBezTo>
                    <a:pt x="1975" y="1692"/>
                    <a:pt x="1329" y="2406"/>
                    <a:pt x="932" y="3258"/>
                  </a:cubicBezTo>
                  <a:cubicBezTo>
                    <a:pt x="0" y="5237"/>
                    <a:pt x="795" y="7718"/>
                    <a:pt x="3444" y="8773"/>
                  </a:cubicBezTo>
                  <a:cubicBezTo>
                    <a:pt x="4426" y="9163"/>
                    <a:pt x="5521" y="9318"/>
                    <a:pt x="6649" y="9318"/>
                  </a:cubicBezTo>
                  <a:cubicBezTo>
                    <a:pt x="8094" y="9318"/>
                    <a:pt x="9592" y="9063"/>
                    <a:pt x="10975" y="8718"/>
                  </a:cubicBezTo>
                  <a:lnTo>
                    <a:pt x="10975" y="8718"/>
                  </a:lnTo>
                  <a:lnTo>
                    <a:pt x="9264" y="9159"/>
                  </a:lnTo>
                  <a:cubicBezTo>
                    <a:pt x="9282" y="9159"/>
                    <a:pt x="9301" y="9159"/>
                    <a:pt x="9319" y="9159"/>
                  </a:cubicBezTo>
                  <a:cubicBezTo>
                    <a:pt x="12107" y="9159"/>
                    <a:pt x="14699" y="7684"/>
                    <a:pt x="15325" y="5847"/>
                  </a:cubicBezTo>
                  <a:cubicBezTo>
                    <a:pt x="15956" y="3998"/>
                    <a:pt x="14658" y="1956"/>
                    <a:pt x="12336" y="888"/>
                  </a:cubicBezTo>
                  <a:cubicBezTo>
                    <a:pt x="11043" y="293"/>
                    <a:pt x="9484" y="1"/>
                    <a:pt x="7919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6"/>
            <p:cNvSpPr/>
            <p:nvPr/>
          </p:nvSpPr>
          <p:spPr>
            <a:xfrm>
              <a:off x="4913100" y="4172025"/>
              <a:ext cx="21550" cy="252625"/>
            </a:xfrm>
            <a:custGeom>
              <a:avLst/>
              <a:gdLst/>
              <a:ahLst/>
              <a:cxnLst/>
              <a:rect l="l" t="t" r="r" b="b"/>
              <a:pathLst>
                <a:path w="862" h="10105" extrusionOk="0">
                  <a:moveTo>
                    <a:pt x="647" y="1"/>
                  </a:moveTo>
                  <a:cubicBezTo>
                    <a:pt x="568" y="1"/>
                    <a:pt x="488" y="21"/>
                    <a:pt x="479" y="59"/>
                  </a:cubicBezTo>
                  <a:cubicBezTo>
                    <a:pt x="398" y="424"/>
                    <a:pt x="398" y="795"/>
                    <a:pt x="378" y="1162"/>
                  </a:cubicBezTo>
                  <a:cubicBezTo>
                    <a:pt x="358" y="1520"/>
                    <a:pt x="339" y="1878"/>
                    <a:pt x="319" y="2236"/>
                  </a:cubicBezTo>
                  <a:cubicBezTo>
                    <a:pt x="246" y="3531"/>
                    <a:pt x="222" y="4827"/>
                    <a:pt x="174" y="6123"/>
                  </a:cubicBezTo>
                  <a:cubicBezTo>
                    <a:pt x="150" y="6771"/>
                    <a:pt x="125" y="7421"/>
                    <a:pt x="101" y="8071"/>
                  </a:cubicBezTo>
                  <a:cubicBezTo>
                    <a:pt x="90" y="8394"/>
                    <a:pt x="77" y="8717"/>
                    <a:pt x="66" y="9039"/>
                  </a:cubicBezTo>
                  <a:cubicBezTo>
                    <a:pt x="60" y="9200"/>
                    <a:pt x="53" y="9362"/>
                    <a:pt x="42" y="9523"/>
                  </a:cubicBezTo>
                  <a:cubicBezTo>
                    <a:pt x="33" y="9685"/>
                    <a:pt x="0" y="9848"/>
                    <a:pt x="55" y="10008"/>
                  </a:cubicBezTo>
                  <a:cubicBezTo>
                    <a:pt x="71" y="10056"/>
                    <a:pt x="145" y="10096"/>
                    <a:pt x="290" y="10105"/>
                  </a:cubicBezTo>
                  <a:cubicBezTo>
                    <a:pt x="298" y="10105"/>
                    <a:pt x="306" y="10105"/>
                    <a:pt x="315" y="10105"/>
                  </a:cubicBezTo>
                  <a:cubicBezTo>
                    <a:pt x="430" y="10105"/>
                    <a:pt x="568" y="10077"/>
                    <a:pt x="587" y="10034"/>
                  </a:cubicBezTo>
                  <a:cubicBezTo>
                    <a:pt x="661" y="9845"/>
                    <a:pt x="639" y="9659"/>
                    <a:pt x="639" y="9470"/>
                  </a:cubicBezTo>
                  <a:cubicBezTo>
                    <a:pt x="639" y="9290"/>
                    <a:pt x="644" y="9112"/>
                    <a:pt x="650" y="8932"/>
                  </a:cubicBezTo>
                  <a:cubicBezTo>
                    <a:pt x="659" y="8569"/>
                    <a:pt x="668" y="8205"/>
                    <a:pt x="679" y="7843"/>
                  </a:cubicBezTo>
                  <a:cubicBezTo>
                    <a:pt x="712" y="6547"/>
                    <a:pt x="747" y="5253"/>
                    <a:pt x="784" y="3958"/>
                  </a:cubicBezTo>
                  <a:cubicBezTo>
                    <a:pt x="802" y="3307"/>
                    <a:pt x="826" y="2657"/>
                    <a:pt x="833" y="2007"/>
                  </a:cubicBezTo>
                  <a:cubicBezTo>
                    <a:pt x="835" y="1684"/>
                    <a:pt x="846" y="1366"/>
                    <a:pt x="841" y="1041"/>
                  </a:cubicBezTo>
                  <a:cubicBezTo>
                    <a:pt x="835" y="714"/>
                    <a:pt x="861" y="384"/>
                    <a:pt x="809" y="59"/>
                  </a:cubicBezTo>
                  <a:cubicBezTo>
                    <a:pt x="802" y="20"/>
                    <a:pt x="725" y="1"/>
                    <a:pt x="647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6"/>
            <p:cNvSpPr/>
            <p:nvPr/>
          </p:nvSpPr>
          <p:spPr>
            <a:xfrm>
              <a:off x="4796700" y="4226125"/>
              <a:ext cx="220125" cy="95400"/>
            </a:xfrm>
            <a:custGeom>
              <a:avLst/>
              <a:gdLst/>
              <a:ahLst/>
              <a:cxnLst/>
              <a:rect l="l" t="t" r="r" b="b"/>
              <a:pathLst>
                <a:path w="8805" h="3816" extrusionOk="0">
                  <a:moveTo>
                    <a:pt x="303" y="1"/>
                  </a:moveTo>
                  <a:cubicBezTo>
                    <a:pt x="152" y="1"/>
                    <a:pt x="1" y="117"/>
                    <a:pt x="108" y="217"/>
                  </a:cubicBezTo>
                  <a:cubicBezTo>
                    <a:pt x="429" y="515"/>
                    <a:pt x="795" y="792"/>
                    <a:pt x="1142" y="1078"/>
                  </a:cubicBezTo>
                  <a:lnTo>
                    <a:pt x="2150" y="1908"/>
                  </a:lnTo>
                  <a:cubicBezTo>
                    <a:pt x="2752" y="2402"/>
                    <a:pt x="3339" y="2905"/>
                    <a:pt x="3956" y="3390"/>
                  </a:cubicBezTo>
                  <a:cubicBezTo>
                    <a:pt x="4186" y="3570"/>
                    <a:pt x="4498" y="3759"/>
                    <a:pt x="4856" y="3805"/>
                  </a:cubicBezTo>
                  <a:cubicBezTo>
                    <a:pt x="4906" y="3812"/>
                    <a:pt x="4956" y="3816"/>
                    <a:pt x="5006" y="3816"/>
                  </a:cubicBezTo>
                  <a:cubicBezTo>
                    <a:pt x="5128" y="3816"/>
                    <a:pt x="5250" y="3795"/>
                    <a:pt x="5366" y="3752"/>
                  </a:cubicBezTo>
                  <a:cubicBezTo>
                    <a:pt x="5541" y="3687"/>
                    <a:pt x="5649" y="3570"/>
                    <a:pt x="5752" y="3458"/>
                  </a:cubicBezTo>
                  <a:cubicBezTo>
                    <a:pt x="6266" y="2911"/>
                    <a:pt x="6778" y="2362"/>
                    <a:pt x="7283" y="1813"/>
                  </a:cubicBezTo>
                  <a:cubicBezTo>
                    <a:pt x="7790" y="1264"/>
                    <a:pt x="8315" y="722"/>
                    <a:pt x="8765" y="151"/>
                  </a:cubicBezTo>
                  <a:lnTo>
                    <a:pt x="8765" y="149"/>
                  </a:lnTo>
                  <a:cubicBezTo>
                    <a:pt x="8804" y="99"/>
                    <a:pt x="8748" y="59"/>
                    <a:pt x="8685" y="59"/>
                  </a:cubicBezTo>
                  <a:cubicBezTo>
                    <a:pt x="8657" y="59"/>
                    <a:pt x="8627" y="67"/>
                    <a:pt x="8605" y="87"/>
                  </a:cubicBezTo>
                  <a:cubicBezTo>
                    <a:pt x="7988" y="636"/>
                    <a:pt x="7445" y="1227"/>
                    <a:pt x="6885" y="1802"/>
                  </a:cubicBezTo>
                  <a:cubicBezTo>
                    <a:pt x="6383" y="2318"/>
                    <a:pt x="5888" y="2839"/>
                    <a:pt x="5388" y="3357"/>
                  </a:cubicBezTo>
                  <a:cubicBezTo>
                    <a:pt x="5306" y="3441"/>
                    <a:pt x="5216" y="3535"/>
                    <a:pt x="5054" y="3546"/>
                  </a:cubicBezTo>
                  <a:cubicBezTo>
                    <a:pt x="5039" y="3547"/>
                    <a:pt x="5025" y="3548"/>
                    <a:pt x="5010" y="3548"/>
                  </a:cubicBezTo>
                  <a:cubicBezTo>
                    <a:pt x="4878" y="3548"/>
                    <a:pt x="4748" y="3497"/>
                    <a:pt x="4643" y="3447"/>
                  </a:cubicBezTo>
                  <a:cubicBezTo>
                    <a:pt x="4322" y="3300"/>
                    <a:pt x="4096" y="3065"/>
                    <a:pt x="3855" y="2865"/>
                  </a:cubicBezTo>
                  <a:lnTo>
                    <a:pt x="2150" y="1453"/>
                  </a:lnTo>
                  <a:lnTo>
                    <a:pt x="1301" y="746"/>
                  </a:lnTo>
                  <a:cubicBezTo>
                    <a:pt x="1017" y="511"/>
                    <a:pt x="743" y="267"/>
                    <a:pt x="442" y="43"/>
                  </a:cubicBezTo>
                  <a:cubicBezTo>
                    <a:pt x="402" y="13"/>
                    <a:pt x="352" y="1"/>
                    <a:pt x="303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6"/>
            <p:cNvSpPr/>
            <p:nvPr/>
          </p:nvSpPr>
          <p:spPr>
            <a:xfrm>
              <a:off x="4891150" y="4191050"/>
              <a:ext cx="85575" cy="46575"/>
            </a:xfrm>
            <a:custGeom>
              <a:avLst/>
              <a:gdLst/>
              <a:ahLst/>
              <a:cxnLst/>
              <a:rect l="l" t="t" r="r" b="b"/>
              <a:pathLst>
                <a:path w="3423" h="1863" extrusionOk="0">
                  <a:moveTo>
                    <a:pt x="3315" y="0"/>
                  </a:moveTo>
                  <a:cubicBezTo>
                    <a:pt x="3297" y="0"/>
                    <a:pt x="3278" y="4"/>
                    <a:pt x="3261" y="14"/>
                  </a:cubicBezTo>
                  <a:cubicBezTo>
                    <a:pt x="3208" y="49"/>
                    <a:pt x="3147" y="69"/>
                    <a:pt x="3099" y="104"/>
                  </a:cubicBezTo>
                  <a:cubicBezTo>
                    <a:pt x="3050" y="137"/>
                    <a:pt x="3009" y="172"/>
                    <a:pt x="2960" y="205"/>
                  </a:cubicBezTo>
                  <a:cubicBezTo>
                    <a:pt x="2870" y="269"/>
                    <a:pt x="2785" y="335"/>
                    <a:pt x="2701" y="401"/>
                  </a:cubicBezTo>
                  <a:cubicBezTo>
                    <a:pt x="2536" y="537"/>
                    <a:pt x="2374" y="673"/>
                    <a:pt x="2211" y="809"/>
                  </a:cubicBezTo>
                  <a:cubicBezTo>
                    <a:pt x="1942" y="1039"/>
                    <a:pt x="1669" y="1266"/>
                    <a:pt x="1405" y="1499"/>
                  </a:cubicBezTo>
                  <a:lnTo>
                    <a:pt x="1405" y="1499"/>
                  </a:lnTo>
                  <a:lnTo>
                    <a:pt x="920" y="1104"/>
                  </a:lnTo>
                  <a:lnTo>
                    <a:pt x="602" y="844"/>
                  </a:lnTo>
                  <a:cubicBezTo>
                    <a:pt x="551" y="803"/>
                    <a:pt x="503" y="761"/>
                    <a:pt x="450" y="721"/>
                  </a:cubicBezTo>
                  <a:cubicBezTo>
                    <a:pt x="386" y="673"/>
                    <a:pt x="323" y="656"/>
                    <a:pt x="239" y="627"/>
                  </a:cubicBezTo>
                  <a:cubicBezTo>
                    <a:pt x="219" y="621"/>
                    <a:pt x="197" y="618"/>
                    <a:pt x="175" y="618"/>
                  </a:cubicBezTo>
                  <a:cubicBezTo>
                    <a:pt x="85" y="618"/>
                    <a:pt x="0" y="669"/>
                    <a:pt x="31" y="737"/>
                  </a:cubicBezTo>
                  <a:cubicBezTo>
                    <a:pt x="55" y="794"/>
                    <a:pt x="66" y="847"/>
                    <a:pt x="121" y="895"/>
                  </a:cubicBezTo>
                  <a:cubicBezTo>
                    <a:pt x="176" y="941"/>
                    <a:pt x="235" y="985"/>
                    <a:pt x="290" y="1031"/>
                  </a:cubicBezTo>
                  <a:lnTo>
                    <a:pt x="610" y="1290"/>
                  </a:lnTo>
                  <a:lnTo>
                    <a:pt x="1269" y="1822"/>
                  </a:lnTo>
                  <a:cubicBezTo>
                    <a:pt x="1305" y="1851"/>
                    <a:pt x="1352" y="1863"/>
                    <a:pt x="1399" y="1863"/>
                  </a:cubicBezTo>
                  <a:cubicBezTo>
                    <a:pt x="1473" y="1863"/>
                    <a:pt x="1549" y="1833"/>
                    <a:pt x="1592" y="1793"/>
                  </a:cubicBezTo>
                  <a:cubicBezTo>
                    <a:pt x="1897" y="1512"/>
                    <a:pt x="2194" y="1224"/>
                    <a:pt x="2503" y="943"/>
                  </a:cubicBezTo>
                  <a:cubicBezTo>
                    <a:pt x="2659" y="803"/>
                    <a:pt x="2815" y="664"/>
                    <a:pt x="2971" y="524"/>
                  </a:cubicBezTo>
                  <a:cubicBezTo>
                    <a:pt x="3042" y="458"/>
                    <a:pt x="3110" y="390"/>
                    <a:pt x="3178" y="322"/>
                  </a:cubicBezTo>
                  <a:cubicBezTo>
                    <a:pt x="3215" y="284"/>
                    <a:pt x="3257" y="247"/>
                    <a:pt x="3294" y="208"/>
                  </a:cubicBezTo>
                  <a:cubicBezTo>
                    <a:pt x="3331" y="168"/>
                    <a:pt x="3351" y="124"/>
                    <a:pt x="3386" y="85"/>
                  </a:cubicBezTo>
                  <a:lnTo>
                    <a:pt x="3386" y="80"/>
                  </a:lnTo>
                  <a:cubicBezTo>
                    <a:pt x="3423" y="39"/>
                    <a:pt x="3371" y="0"/>
                    <a:pt x="3315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6"/>
            <p:cNvSpPr/>
            <p:nvPr/>
          </p:nvSpPr>
          <p:spPr>
            <a:xfrm>
              <a:off x="5026525" y="4154875"/>
              <a:ext cx="7775" cy="6075"/>
            </a:xfrm>
            <a:custGeom>
              <a:avLst/>
              <a:gdLst/>
              <a:ahLst/>
              <a:cxnLst/>
              <a:rect l="l" t="t" r="r" b="b"/>
              <a:pathLst>
                <a:path w="311" h="243" extrusionOk="0">
                  <a:moveTo>
                    <a:pt x="157" y="1"/>
                  </a:moveTo>
                  <a:cubicBezTo>
                    <a:pt x="1" y="1"/>
                    <a:pt x="1" y="242"/>
                    <a:pt x="157" y="242"/>
                  </a:cubicBezTo>
                  <a:cubicBezTo>
                    <a:pt x="310" y="242"/>
                    <a:pt x="310" y="1"/>
                    <a:pt x="157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6"/>
            <p:cNvSpPr/>
            <p:nvPr/>
          </p:nvSpPr>
          <p:spPr>
            <a:xfrm>
              <a:off x="5002150" y="4132700"/>
              <a:ext cx="9075" cy="8975"/>
            </a:xfrm>
            <a:custGeom>
              <a:avLst/>
              <a:gdLst/>
              <a:ahLst/>
              <a:cxnLst/>
              <a:rect l="l" t="t" r="r" b="b"/>
              <a:pathLst>
                <a:path w="363" h="359" extrusionOk="0">
                  <a:moveTo>
                    <a:pt x="207" y="1"/>
                  </a:moveTo>
                  <a:cubicBezTo>
                    <a:pt x="150" y="1"/>
                    <a:pt x="99" y="29"/>
                    <a:pt x="73" y="77"/>
                  </a:cubicBezTo>
                  <a:lnTo>
                    <a:pt x="22" y="143"/>
                  </a:lnTo>
                  <a:cubicBezTo>
                    <a:pt x="11" y="159"/>
                    <a:pt x="7" y="178"/>
                    <a:pt x="5" y="196"/>
                  </a:cubicBezTo>
                  <a:cubicBezTo>
                    <a:pt x="1" y="216"/>
                    <a:pt x="3" y="236"/>
                    <a:pt x="9" y="253"/>
                  </a:cubicBezTo>
                  <a:lnTo>
                    <a:pt x="22" y="288"/>
                  </a:lnTo>
                  <a:lnTo>
                    <a:pt x="44" y="317"/>
                  </a:lnTo>
                  <a:cubicBezTo>
                    <a:pt x="58" y="330"/>
                    <a:pt x="73" y="341"/>
                    <a:pt x="91" y="345"/>
                  </a:cubicBezTo>
                  <a:cubicBezTo>
                    <a:pt x="102" y="352"/>
                    <a:pt x="115" y="356"/>
                    <a:pt x="128" y="356"/>
                  </a:cubicBezTo>
                  <a:cubicBezTo>
                    <a:pt x="135" y="358"/>
                    <a:pt x="142" y="359"/>
                    <a:pt x="149" y="359"/>
                  </a:cubicBezTo>
                  <a:cubicBezTo>
                    <a:pt x="160" y="359"/>
                    <a:pt x="172" y="357"/>
                    <a:pt x="183" y="354"/>
                  </a:cubicBezTo>
                  <a:lnTo>
                    <a:pt x="218" y="339"/>
                  </a:lnTo>
                  <a:lnTo>
                    <a:pt x="284" y="288"/>
                  </a:lnTo>
                  <a:cubicBezTo>
                    <a:pt x="332" y="262"/>
                    <a:pt x="361" y="211"/>
                    <a:pt x="361" y="157"/>
                  </a:cubicBezTo>
                  <a:cubicBezTo>
                    <a:pt x="363" y="135"/>
                    <a:pt x="356" y="115"/>
                    <a:pt x="347" y="95"/>
                  </a:cubicBezTo>
                  <a:cubicBezTo>
                    <a:pt x="341" y="77"/>
                    <a:pt x="330" y="60"/>
                    <a:pt x="315" y="47"/>
                  </a:cubicBezTo>
                  <a:cubicBezTo>
                    <a:pt x="297" y="27"/>
                    <a:pt x="273" y="14"/>
                    <a:pt x="246" y="5"/>
                  </a:cubicBezTo>
                  <a:lnTo>
                    <a:pt x="207" y="1"/>
                  </a:ln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6"/>
            <p:cNvSpPr/>
            <p:nvPr/>
          </p:nvSpPr>
          <p:spPr>
            <a:xfrm>
              <a:off x="4996825" y="4178825"/>
              <a:ext cx="10300" cy="7975"/>
            </a:xfrm>
            <a:custGeom>
              <a:avLst/>
              <a:gdLst/>
              <a:ahLst/>
              <a:cxnLst/>
              <a:rect l="l" t="t" r="r" b="b"/>
              <a:pathLst>
                <a:path w="412" h="319" extrusionOk="0">
                  <a:moveTo>
                    <a:pt x="205" y="0"/>
                  </a:moveTo>
                  <a:cubicBezTo>
                    <a:pt x="0" y="0"/>
                    <a:pt x="0" y="319"/>
                    <a:pt x="205" y="319"/>
                  </a:cubicBezTo>
                  <a:cubicBezTo>
                    <a:pt x="411" y="319"/>
                    <a:pt x="411" y="0"/>
                    <a:pt x="205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3" name="Google Shape;2303;p46"/>
          <p:cNvGrpSpPr/>
          <p:nvPr/>
        </p:nvGrpSpPr>
        <p:grpSpPr>
          <a:xfrm>
            <a:off x="265417" y="3570890"/>
            <a:ext cx="498456" cy="712573"/>
            <a:chOff x="5979675" y="4640775"/>
            <a:chExt cx="241875" cy="345775"/>
          </a:xfrm>
        </p:grpSpPr>
        <p:sp>
          <p:nvSpPr>
            <p:cNvPr id="2304" name="Google Shape;2304;p46"/>
            <p:cNvSpPr/>
            <p:nvPr/>
          </p:nvSpPr>
          <p:spPr>
            <a:xfrm>
              <a:off x="6008100" y="4698050"/>
              <a:ext cx="80475" cy="288500"/>
            </a:xfrm>
            <a:custGeom>
              <a:avLst/>
              <a:gdLst/>
              <a:ahLst/>
              <a:cxnLst/>
              <a:rect l="l" t="t" r="r" b="b"/>
              <a:pathLst>
                <a:path w="3219" h="11540" extrusionOk="0">
                  <a:moveTo>
                    <a:pt x="1" y="0"/>
                  </a:moveTo>
                  <a:lnTo>
                    <a:pt x="1" y="0"/>
                  </a:lnTo>
                  <a:cubicBezTo>
                    <a:pt x="859" y="1536"/>
                    <a:pt x="1375" y="3238"/>
                    <a:pt x="1516" y="4992"/>
                  </a:cubicBezTo>
                  <a:cubicBezTo>
                    <a:pt x="1606" y="6126"/>
                    <a:pt x="1538" y="7272"/>
                    <a:pt x="1705" y="8396"/>
                  </a:cubicBezTo>
                  <a:cubicBezTo>
                    <a:pt x="1838" y="9291"/>
                    <a:pt x="2148" y="10201"/>
                    <a:pt x="2725" y="10885"/>
                  </a:cubicBezTo>
                  <a:lnTo>
                    <a:pt x="2725" y="10885"/>
                  </a:lnTo>
                  <a:cubicBezTo>
                    <a:pt x="2210" y="9347"/>
                    <a:pt x="2351" y="7625"/>
                    <a:pt x="2265" y="5981"/>
                  </a:cubicBezTo>
                  <a:cubicBezTo>
                    <a:pt x="2217" y="5078"/>
                    <a:pt x="2096" y="4180"/>
                    <a:pt x="1903" y="3295"/>
                  </a:cubicBezTo>
                  <a:cubicBezTo>
                    <a:pt x="1626" y="2021"/>
                    <a:pt x="1119" y="675"/>
                    <a:pt x="1" y="0"/>
                  </a:cubicBezTo>
                  <a:close/>
                  <a:moveTo>
                    <a:pt x="2725" y="10885"/>
                  </a:moveTo>
                  <a:cubicBezTo>
                    <a:pt x="2799" y="11107"/>
                    <a:pt x="2887" y="11325"/>
                    <a:pt x="2992" y="11539"/>
                  </a:cubicBezTo>
                  <a:lnTo>
                    <a:pt x="3218" y="11359"/>
                  </a:lnTo>
                  <a:cubicBezTo>
                    <a:pt x="3035" y="11218"/>
                    <a:pt x="2872" y="11059"/>
                    <a:pt x="2725" y="10885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6"/>
            <p:cNvSpPr/>
            <p:nvPr/>
          </p:nvSpPr>
          <p:spPr>
            <a:xfrm>
              <a:off x="6087325" y="4640775"/>
              <a:ext cx="52850" cy="339950"/>
            </a:xfrm>
            <a:custGeom>
              <a:avLst/>
              <a:gdLst/>
              <a:ahLst/>
              <a:cxnLst/>
              <a:rect l="l" t="t" r="r" b="b"/>
              <a:pathLst>
                <a:path w="2114" h="13598" extrusionOk="0">
                  <a:moveTo>
                    <a:pt x="2076" y="1"/>
                  </a:moveTo>
                  <a:lnTo>
                    <a:pt x="2076" y="1"/>
                  </a:lnTo>
                  <a:cubicBezTo>
                    <a:pt x="475" y="4345"/>
                    <a:pt x="1" y="9023"/>
                    <a:pt x="695" y="13597"/>
                  </a:cubicBezTo>
                  <a:lnTo>
                    <a:pt x="1147" y="13593"/>
                  </a:lnTo>
                  <a:cubicBezTo>
                    <a:pt x="1802" y="9093"/>
                    <a:pt x="2113" y="4549"/>
                    <a:pt x="2076" y="1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6"/>
            <p:cNvSpPr/>
            <p:nvPr/>
          </p:nvSpPr>
          <p:spPr>
            <a:xfrm>
              <a:off x="6133350" y="4694750"/>
              <a:ext cx="88200" cy="291675"/>
            </a:xfrm>
            <a:custGeom>
              <a:avLst/>
              <a:gdLst/>
              <a:ahLst/>
              <a:cxnLst/>
              <a:rect l="l" t="t" r="r" b="b"/>
              <a:pathLst>
                <a:path w="3528" h="11667" extrusionOk="0">
                  <a:moveTo>
                    <a:pt x="3527" y="1"/>
                  </a:moveTo>
                  <a:lnTo>
                    <a:pt x="3527" y="1"/>
                  </a:lnTo>
                  <a:cubicBezTo>
                    <a:pt x="2506" y="925"/>
                    <a:pt x="1845" y="2199"/>
                    <a:pt x="1469" y="3525"/>
                  </a:cubicBezTo>
                  <a:cubicBezTo>
                    <a:pt x="1092" y="4854"/>
                    <a:pt x="984" y="6240"/>
                    <a:pt x="929" y="7619"/>
                  </a:cubicBezTo>
                  <a:cubicBezTo>
                    <a:pt x="874" y="9025"/>
                    <a:pt x="839" y="10538"/>
                    <a:pt x="0" y="11667"/>
                  </a:cubicBezTo>
                  <a:lnTo>
                    <a:pt x="398" y="11530"/>
                  </a:lnTo>
                  <a:cubicBezTo>
                    <a:pt x="1199" y="9925"/>
                    <a:pt x="1775" y="8214"/>
                    <a:pt x="2108" y="6451"/>
                  </a:cubicBezTo>
                  <a:cubicBezTo>
                    <a:pt x="2521" y="4281"/>
                    <a:pt x="2576" y="1995"/>
                    <a:pt x="3527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6"/>
            <p:cNvSpPr/>
            <p:nvPr/>
          </p:nvSpPr>
          <p:spPr>
            <a:xfrm>
              <a:off x="5979675" y="4815875"/>
              <a:ext cx="46625" cy="169850"/>
            </a:xfrm>
            <a:custGeom>
              <a:avLst/>
              <a:gdLst/>
              <a:ahLst/>
              <a:cxnLst/>
              <a:rect l="l" t="t" r="r" b="b"/>
              <a:pathLst>
                <a:path w="1865" h="6794" extrusionOk="0">
                  <a:moveTo>
                    <a:pt x="378" y="0"/>
                  </a:moveTo>
                  <a:lnTo>
                    <a:pt x="378" y="0"/>
                  </a:lnTo>
                  <a:cubicBezTo>
                    <a:pt x="0" y="2304"/>
                    <a:pt x="450" y="4737"/>
                    <a:pt x="1627" y="6754"/>
                  </a:cubicBezTo>
                  <a:lnTo>
                    <a:pt x="1746" y="6793"/>
                  </a:lnTo>
                  <a:cubicBezTo>
                    <a:pt x="1865" y="4450"/>
                    <a:pt x="1395" y="2115"/>
                    <a:pt x="378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6"/>
            <p:cNvSpPr/>
            <p:nvPr/>
          </p:nvSpPr>
          <p:spPr>
            <a:xfrm>
              <a:off x="6072900" y="4675250"/>
              <a:ext cx="13975" cy="309825"/>
            </a:xfrm>
            <a:custGeom>
              <a:avLst/>
              <a:gdLst/>
              <a:ahLst/>
              <a:cxnLst/>
              <a:rect l="l" t="t" r="r" b="b"/>
              <a:pathLst>
                <a:path w="559" h="12393" extrusionOk="0">
                  <a:moveTo>
                    <a:pt x="480" y="0"/>
                  </a:moveTo>
                  <a:cubicBezTo>
                    <a:pt x="465" y="0"/>
                    <a:pt x="450" y="9"/>
                    <a:pt x="444" y="27"/>
                  </a:cubicBezTo>
                  <a:cubicBezTo>
                    <a:pt x="330" y="412"/>
                    <a:pt x="275" y="827"/>
                    <a:pt x="222" y="1224"/>
                  </a:cubicBezTo>
                  <a:cubicBezTo>
                    <a:pt x="167" y="1622"/>
                    <a:pt x="119" y="2019"/>
                    <a:pt x="84" y="2417"/>
                  </a:cubicBezTo>
                  <a:cubicBezTo>
                    <a:pt x="18" y="3216"/>
                    <a:pt x="5" y="4018"/>
                    <a:pt x="2" y="4817"/>
                  </a:cubicBezTo>
                  <a:cubicBezTo>
                    <a:pt x="0" y="6445"/>
                    <a:pt x="57" y="8072"/>
                    <a:pt x="99" y="9699"/>
                  </a:cubicBezTo>
                  <a:cubicBezTo>
                    <a:pt x="110" y="10156"/>
                    <a:pt x="121" y="10613"/>
                    <a:pt x="132" y="11072"/>
                  </a:cubicBezTo>
                  <a:cubicBezTo>
                    <a:pt x="139" y="11309"/>
                    <a:pt x="143" y="11546"/>
                    <a:pt x="152" y="11786"/>
                  </a:cubicBezTo>
                  <a:cubicBezTo>
                    <a:pt x="156" y="11959"/>
                    <a:pt x="117" y="12216"/>
                    <a:pt x="251" y="12350"/>
                  </a:cubicBezTo>
                  <a:cubicBezTo>
                    <a:pt x="279" y="12378"/>
                    <a:pt x="316" y="12392"/>
                    <a:pt x="354" y="12392"/>
                  </a:cubicBezTo>
                  <a:cubicBezTo>
                    <a:pt x="378" y="12392"/>
                    <a:pt x="402" y="12386"/>
                    <a:pt x="424" y="12374"/>
                  </a:cubicBezTo>
                  <a:cubicBezTo>
                    <a:pt x="502" y="12324"/>
                    <a:pt x="559" y="12192"/>
                    <a:pt x="456" y="12139"/>
                  </a:cubicBezTo>
                  <a:lnTo>
                    <a:pt x="456" y="12139"/>
                  </a:lnTo>
                  <a:cubicBezTo>
                    <a:pt x="456" y="12135"/>
                    <a:pt x="456" y="12132"/>
                    <a:pt x="457" y="12128"/>
                  </a:cubicBezTo>
                  <a:cubicBezTo>
                    <a:pt x="444" y="12086"/>
                    <a:pt x="455" y="12016"/>
                    <a:pt x="453" y="11970"/>
                  </a:cubicBezTo>
                  <a:cubicBezTo>
                    <a:pt x="453" y="11882"/>
                    <a:pt x="450" y="11794"/>
                    <a:pt x="448" y="11707"/>
                  </a:cubicBezTo>
                  <a:cubicBezTo>
                    <a:pt x="444" y="11496"/>
                    <a:pt x="437" y="11283"/>
                    <a:pt x="431" y="11072"/>
                  </a:cubicBezTo>
                  <a:cubicBezTo>
                    <a:pt x="420" y="10668"/>
                    <a:pt x="409" y="10261"/>
                    <a:pt x="395" y="9857"/>
                  </a:cubicBezTo>
                  <a:cubicBezTo>
                    <a:pt x="374" y="9056"/>
                    <a:pt x="352" y="8256"/>
                    <a:pt x="330" y="7455"/>
                  </a:cubicBezTo>
                  <a:cubicBezTo>
                    <a:pt x="286" y="5869"/>
                    <a:pt x="272" y="4290"/>
                    <a:pt x="325" y="2704"/>
                  </a:cubicBezTo>
                  <a:cubicBezTo>
                    <a:pt x="341" y="2263"/>
                    <a:pt x="365" y="1822"/>
                    <a:pt x="395" y="1380"/>
                  </a:cubicBezTo>
                  <a:cubicBezTo>
                    <a:pt x="426" y="932"/>
                    <a:pt x="497" y="484"/>
                    <a:pt x="516" y="36"/>
                  </a:cubicBezTo>
                  <a:cubicBezTo>
                    <a:pt x="516" y="13"/>
                    <a:pt x="498" y="0"/>
                    <a:pt x="480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6"/>
            <p:cNvSpPr/>
            <p:nvPr/>
          </p:nvSpPr>
          <p:spPr>
            <a:xfrm>
              <a:off x="6046475" y="4682750"/>
              <a:ext cx="64175" cy="48100"/>
            </a:xfrm>
            <a:custGeom>
              <a:avLst/>
              <a:gdLst/>
              <a:ahLst/>
              <a:cxnLst/>
              <a:rect l="l" t="t" r="r" b="b"/>
              <a:pathLst>
                <a:path w="2567" h="1924" extrusionOk="0">
                  <a:moveTo>
                    <a:pt x="2461" y="0"/>
                  </a:moveTo>
                  <a:cubicBezTo>
                    <a:pt x="2430" y="0"/>
                    <a:pt x="2402" y="14"/>
                    <a:pt x="2388" y="46"/>
                  </a:cubicBezTo>
                  <a:cubicBezTo>
                    <a:pt x="2263" y="338"/>
                    <a:pt x="2179" y="634"/>
                    <a:pt x="2008" y="907"/>
                  </a:cubicBezTo>
                  <a:cubicBezTo>
                    <a:pt x="1835" y="1183"/>
                    <a:pt x="1613" y="1425"/>
                    <a:pt x="1354" y="1620"/>
                  </a:cubicBezTo>
                  <a:cubicBezTo>
                    <a:pt x="1255" y="1694"/>
                    <a:pt x="1127" y="1771"/>
                    <a:pt x="1002" y="1771"/>
                  </a:cubicBezTo>
                  <a:cubicBezTo>
                    <a:pt x="954" y="1771"/>
                    <a:pt x="907" y="1760"/>
                    <a:pt x="862" y="1732"/>
                  </a:cubicBezTo>
                  <a:cubicBezTo>
                    <a:pt x="708" y="1640"/>
                    <a:pt x="611" y="1416"/>
                    <a:pt x="526" y="1267"/>
                  </a:cubicBezTo>
                  <a:cubicBezTo>
                    <a:pt x="339" y="940"/>
                    <a:pt x="185" y="593"/>
                    <a:pt x="69" y="235"/>
                  </a:cubicBezTo>
                  <a:cubicBezTo>
                    <a:pt x="65" y="218"/>
                    <a:pt x="52" y="211"/>
                    <a:pt x="39" y="211"/>
                  </a:cubicBezTo>
                  <a:cubicBezTo>
                    <a:pt x="20" y="211"/>
                    <a:pt x="1" y="227"/>
                    <a:pt x="7" y="252"/>
                  </a:cubicBezTo>
                  <a:lnTo>
                    <a:pt x="7" y="254"/>
                  </a:lnTo>
                  <a:cubicBezTo>
                    <a:pt x="119" y="665"/>
                    <a:pt x="269" y="1074"/>
                    <a:pt x="477" y="1449"/>
                  </a:cubicBezTo>
                  <a:cubicBezTo>
                    <a:pt x="563" y="1605"/>
                    <a:pt x="653" y="1794"/>
                    <a:pt x="820" y="1880"/>
                  </a:cubicBezTo>
                  <a:cubicBezTo>
                    <a:pt x="881" y="1911"/>
                    <a:pt x="946" y="1924"/>
                    <a:pt x="1011" y="1924"/>
                  </a:cubicBezTo>
                  <a:cubicBezTo>
                    <a:pt x="1111" y="1924"/>
                    <a:pt x="1212" y="1894"/>
                    <a:pt x="1301" y="1851"/>
                  </a:cubicBezTo>
                  <a:cubicBezTo>
                    <a:pt x="1635" y="1697"/>
                    <a:pt x="1914" y="1401"/>
                    <a:pt x="2125" y="1109"/>
                  </a:cubicBezTo>
                  <a:cubicBezTo>
                    <a:pt x="2333" y="821"/>
                    <a:pt x="2540" y="454"/>
                    <a:pt x="2564" y="94"/>
                  </a:cubicBezTo>
                  <a:cubicBezTo>
                    <a:pt x="2566" y="39"/>
                    <a:pt x="2511" y="0"/>
                    <a:pt x="2461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6"/>
            <p:cNvSpPr/>
            <p:nvPr/>
          </p:nvSpPr>
          <p:spPr>
            <a:xfrm>
              <a:off x="6062450" y="4673175"/>
              <a:ext cx="18600" cy="55125"/>
            </a:xfrm>
            <a:custGeom>
              <a:avLst/>
              <a:gdLst/>
              <a:ahLst/>
              <a:cxnLst/>
              <a:rect l="l" t="t" r="r" b="b"/>
              <a:pathLst>
                <a:path w="744" h="2205" extrusionOk="0">
                  <a:moveTo>
                    <a:pt x="83" y="0"/>
                  </a:moveTo>
                  <a:cubicBezTo>
                    <a:pt x="61" y="0"/>
                    <a:pt x="39" y="13"/>
                    <a:pt x="32" y="38"/>
                  </a:cubicBezTo>
                  <a:cubicBezTo>
                    <a:pt x="1" y="126"/>
                    <a:pt x="18" y="227"/>
                    <a:pt x="27" y="319"/>
                  </a:cubicBezTo>
                  <a:cubicBezTo>
                    <a:pt x="36" y="400"/>
                    <a:pt x="45" y="484"/>
                    <a:pt x="60" y="565"/>
                  </a:cubicBezTo>
                  <a:cubicBezTo>
                    <a:pt x="91" y="760"/>
                    <a:pt x="135" y="956"/>
                    <a:pt x="188" y="1145"/>
                  </a:cubicBezTo>
                  <a:cubicBezTo>
                    <a:pt x="236" y="1331"/>
                    <a:pt x="289" y="1518"/>
                    <a:pt x="352" y="1698"/>
                  </a:cubicBezTo>
                  <a:cubicBezTo>
                    <a:pt x="385" y="1788"/>
                    <a:pt x="423" y="1878"/>
                    <a:pt x="460" y="1968"/>
                  </a:cubicBezTo>
                  <a:cubicBezTo>
                    <a:pt x="495" y="2056"/>
                    <a:pt x="524" y="2135"/>
                    <a:pt x="600" y="2192"/>
                  </a:cubicBezTo>
                  <a:cubicBezTo>
                    <a:pt x="612" y="2201"/>
                    <a:pt x="626" y="2205"/>
                    <a:pt x="641" y="2205"/>
                  </a:cubicBezTo>
                  <a:cubicBezTo>
                    <a:pt x="680" y="2205"/>
                    <a:pt x="724" y="2177"/>
                    <a:pt x="730" y="2137"/>
                  </a:cubicBezTo>
                  <a:cubicBezTo>
                    <a:pt x="743" y="2045"/>
                    <a:pt x="710" y="1971"/>
                    <a:pt x="675" y="1887"/>
                  </a:cubicBezTo>
                  <a:cubicBezTo>
                    <a:pt x="638" y="1799"/>
                    <a:pt x="603" y="1707"/>
                    <a:pt x="565" y="1619"/>
                  </a:cubicBezTo>
                  <a:cubicBezTo>
                    <a:pt x="495" y="1452"/>
                    <a:pt x="420" y="1288"/>
                    <a:pt x="359" y="1116"/>
                  </a:cubicBezTo>
                  <a:cubicBezTo>
                    <a:pt x="297" y="949"/>
                    <a:pt x="249" y="776"/>
                    <a:pt x="212" y="602"/>
                  </a:cubicBezTo>
                  <a:cubicBezTo>
                    <a:pt x="194" y="508"/>
                    <a:pt x="179" y="413"/>
                    <a:pt x="170" y="319"/>
                  </a:cubicBezTo>
                  <a:cubicBezTo>
                    <a:pt x="159" y="225"/>
                    <a:pt x="168" y="126"/>
                    <a:pt x="135" y="38"/>
                  </a:cubicBezTo>
                  <a:cubicBezTo>
                    <a:pt x="127" y="13"/>
                    <a:pt x="105" y="0"/>
                    <a:pt x="83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6"/>
            <p:cNvSpPr/>
            <p:nvPr/>
          </p:nvSpPr>
          <p:spPr>
            <a:xfrm>
              <a:off x="6038200" y="4683400"/>
              <a:ext cx="12525" cy="12475"/>
            </a:xfrm>
            <a:custGeom>
              <a:avLst/>
              <a:gdLst/>
              <a:ahLst/>
              <a:cxnLst/>
              <a:rect l="l" t="t" r="r" b="b"/>
              <a:pathLst>
                <a:path w="501" h="499" extrusionOk="0">
                  <a:moveTo>
                    <a:pt x="251" y="0"/>
                  </a:moveTo>
                  <a:cubicBezTo>
                    <a:pt x="114" y="2"/>
                    <a:pt x="5" y="112"/>
                    <a:pt x="0" y="250"/>
                  </a:cubicBezTo>
                  <a:lnTo>
                    <a:pt x="9" y="316"/>
                  </a:lnTo>
                  <a:cubicBezTo>
                    <a:pt x="20" y="358"/>
                    <a:pt x="42" y="395"/>
                    <a:pt x="73" y="426"/>
                  </a:cubicBezTo>
                  <a:lnTo>
                    <a:pt x="123" y="466"/>
                  </a:lnTo>
                  <a:cubicBezTo>
                    <a:pt x="163" y="488"/>
                    <a:pt x="207" y="499"/>
                    <a:pt x="251" y="499"/>
                  </a:cubicBezTo>
                  <a:cubicBezTo>
                    <a:pt x="254" y="499"/>
                    <a:pt x="257" y="499"/>
                    <a:pt x="261" y="499"/>
                  </a:cubicBezTo>
                  <a:cubicBezTo>
                    <a:pt x="290" y="499"/>
                    <a:pt x="320" y="490"/>
                    <a:pt x="347" y="477"/>
                  </a:cubicBezTo>
                  <a:cubicBezTo>
                    <a:pt x="378" y="468"/>
                    <a:pt x="404" y="450"/>
                    <a:pt x="426" y="426"/>
                  </a:cubicBezTo>
                  <a:cubicBezTo>
                    <a:pt x="472" y="378"/>
                    <a:pt x="499" y="314"/>
                    <a:pt x="501" y="248"/>
                  </a:cubicBezTo>
                  <a:lnTo>
                    <a:pt x="492" y="182"/>
                  </a:lnTo>
                  <a:cubicBezTo>
                    <a:pt x="479" y="141"/>
                    <a:pt x="457" y="103"/>
                    <a:pt x="426" y="73"/>
                  </a:cubicBezTo>
                  <a:lnTo>
                    <a:pt x="376" y="33"/>
                  </a:lnTo>
                  <a:cubicBezTo>
                    <a:pt x="338" y="11"/>
                    <a:pt x="294" y="0"/>
                    <a:pt x="251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6"/>
            <p:cNvSpPr/>
            <p:nvPr/>
          </p:nvSpPr>
          <p:spPr>
            <a:xfrm>
              <a:off x="6056850" y="4666675"/>
              <a:ext cx="14300" cy="13550"/>
            </a:xfrm>
            <a:custGeom>
              <a:avLst/>
              <a:gdLst/>
              <a:ahLst/>
              <a:cxnLst/>
              <a:rect l="l" t="t" r="r" b="b"/>
              <a:pathLst>
                <a:path w="572" h="542" extrusionOk="0">
                  <a:moveTo>
                    <a:pt x="264" y="0"/>
                  </a:moveTo>
                  <a:cubicBezTo>
                    <a:pt x="243" y="0"/>
                    <a:pt x="222" y="4"/>
                    <a:pt x="203" y="10"/>
                  </a:cubicBezTo>
                  <a:lnTo>
                    <a:pt x="137" y="37"/>
                  </a:lnTo>
                  <a:cubicBezTo>
                    <a:pt x="106" y="54"/>
                    <a:pt x="80" y="78"/>
                    <a:pt x="62" y="107"/>
                  </a:cubicBezTo>
                  <a:cubicBezTo>
                    <a:pt x="38" y="133"/>
                    <a:pt x="21" y="164"/>
                    <a:pt x="14" y="199"/>
                  </a:cubicBezTo>
                  <a:cubicBezTo>
                    <a:pt x="3" y="234"/>
                    <a:pt x="1" y="272"/>
                    <a:pt x="7" y="307"/>
                  </a:cubicBezTo>
                  <a:cubicBezTo>
                    <a:pt x="10" y="342"/>
                    <a:pt x="21" y="377"/>
                    <a:pt x="40" y="408"/>
                  </a:cubicBezTo>
                  <a:lnTo>
                    <a:pt x="82" y="463"/>
                  </a:lnTo>
                  <a:cubicBezTo>
                    <a:pt x="135" y="511"/>
                    <a:pt x="203" y="537"/>
                    <a:pt x="275" y="542"/>
                  </a:cubicBezTo>
                  <a:lnTo>
                    <a:pt x="348" y="531"/>
                  </a:lnTo>
                  <a:cubicBezTo>
                    <a:pt x="392" y="520"/>
                    <a:pt x="434" y="496"/>
                    <a:pt x="466" y="463"/>
                  </a:cubicBezTo>
                  <a:lnTo>
                    <a:pt x="508" y="408"/>
                  </a:lnTo>
                  <a:cubicBezTo>
                    <a:pt x="524" y="380"/>
                    <a:pt x="535" y="350"/>
                    <a:pt x="541" y="319"/>
                  </a:cubicBezTo>
                  <a:lnTo>
                    <a:pt x="541" y="319"/>
                  </a:lnTo>
                  <a:cubicBezTo>
                    <a:pt x="572" y="224"/>
                    <a:pt x="534" y="116"/>
                    <a:pt x="447" y="63"/>
                  </a:cubicBezTo>
                  <a:lnTo>
                    <a:pt x="447" y="63"/>
                  </a:lnTo>
                  <a:cubicBezTo>
                    <a:pt x="436" y="53"/>
                    <a:pt x="423" y="44"/>
                    <a:pt x="409" y="37"/>
                  </a:cubicBezTo>
                  <a:cubicBezTo>
                    <a:pt x="381" y="17"/>
                    <a:pt x="346" y="6"/>
                    <a:pt x="311" y="6"/>
                  </a:cubicBezTo>
                  <a:cubicBezTo>
                    <a:pt x="295" y="2"/>
                    <a:pt x="279" y="0"/>
                    <a:pt x="264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6"/>
            <p:cNvSpPr/>
            <p:nvPr/>
          </p:nvSpPr>
          <p:spPr>
            <a:xfrm>
              <a:off x="6078100" y="4666375"/>
              <a:ext cx="14475" cy="14475"/>
            </a:xfrm>
            <a:custGeom>
              <a:avLst/>
              <a:gdLst/>
              <a:ahLst/>
              <a:cxnLst/>
              <a:rect l="l" t="t" r="r" b="b"/>
              <a:pathLst>
                <a:path w="579" h="579" extrusionOk="0">
                  <a:moveTo>
                    <a:pt x="289" y="0"/>
                  </a:moveTo>
                  <a:cubicBezTo>
                    <a:pt x="251" y="0"/>
                    <a:pt x="214" y="9"/>
                    <a:pt x="179" y="27"/>
                  </a:cubicBezTo>
                  <a:cubicBezTo>
                    <a:pt x="73" y="73"/>
                    <a:pt x="5" y="176"/>
                    <a:pt x="1" y="290"/>
                  </a:cubicBezTo>
                  <a:lnTo>
                    <a:pt x="12" y="367"/>
                  </a:lnTo>
                  <a:cubicBezTo>
                    <a:pt x="25" y="415"/>
                    <a:pt x="51" y="459"/>
                    <a:pt x="86" y="494"/>
                  </a:cubicBezTo>
                  <a:lnTo>
                    <a:pt x="146" y="540"/>
                  </a:lnTo>
                  <a:cubicBezTo>
                    <a:pt x="190" y="565"/>
                    <a:pt x="240" y="578"/>
                    <a:pt x="291" y="578"/>
                  </a:cubicBezTo>
                  <a:cubicBezTo>
                    <a:pt x="294" y="578"/>
                    <a:pt x="298" y="578"/>
                    <a:pt x="302" y="578"/>
                  </a:cubicBezTo>
                  <a:cubicBezTo>
                    <a:pt x="336" y="578"/>
                    <a:pt x="371" y="569"/>
                    <a:pt x="401" y="554"/>
                  </a:cubicBezTo>
                  <a:cubicBezTo>
                    <a:pt x="506" y="508"/>
                    <a:pt x="576" y="404"/>
                    <a:pt x="578" y="290"/>
                  </a:cubicBezTo>
                  <a:lnTo>
                    <a:pt x="567" y="213"/>
                  </a:lnTo>
                  <a:cubicBezTo>
                    <a:pt x="554" y="165"/>
                    <a:pt x="528" y="121"/>
                    <a:pt x="493" y="86"/>
                  </a:cubicBezTo>
                  <a:lnTo>
                    <a:pt x="436" y="40"/>
                  </a:lnTo>
                  <a:cubicBezTo>
                    <a:pt x="390" y="16"/>
                    <a:pt x="341" y="0"/>
                    <a:pt x="289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6"/>
            <p:cNvSpPr/>
            <p:nvPr/>
          </p:nvSpPr>
          <p:spPr>
            <a:xfrm>
              <a:off x="6101825" y="4675875"/>
              <a:ext cx="15125" cy="15075"/>
            </a:xfrm>
            <a:custGeom>
              <a:avLst/>
              <a:gdLst/>
              <a:ahLst/>
              <a:cxnLst/>
              <a:rect l="l" t="t" r="r" b="b"/>
              <a:pathLst>
                <a:path w="605" h="603" extrusionOk="0">
                  <a:moveTo>
                    <a:pt x="301" y="0"/>
                  </a:moveTo>
                  <a:cubicBezTo>
                    <a:pt x="137" y="2"/>
                    <a:pt x="5" y="136"/>
                    <a:pt x="1" y="301"/>
                  </a:cubicBezTo>
                  <a:lnTo>
                    <a:pt x="12" y="382"/>
                  </a:lnTo>
                  <a:cubicBezTo>
                    <a:pt x="25" y="433"/>
                    <a:pt x="51" y="477"/>
                    <a:pt x="88" y="514"/>
                  </a:cubicBezTo>
                  <a:lnTo>
                    <a:pt x="150" y="562"/>
                  </a:lnTo>
                  <a:cubicBezTo>
                    <a:pt x="196" y="589"/>
                    <a:pt x="249" y="602"/>
                    <a:pt x="301" y="602"/>
                  </a:cubicBezTo>
                  <a:cubicBezTo>
                    <a:pt x="305" y="602"/>
                    <a:pt x="309" y="602"/>
                    <a:pt x="313" y="602"/>
                  </a:cubicBezTo>
                  <a:cubicBezTo>
                    <a:pt x="349" y="602"/>
                    <a:pt x="384" y="593"/>
                    <a:pt x="418" y="576"/>
                  </a:cubicBezTo>
                  <a:cubicBezTo>
                    <a:pt x="490" y="549"/>
                    <a:pt x="550" y="490"/>
                    <a:pt x="576" y="417"/>
                  </a:cubicBezTo>
                  <a:cubicBezTo>
                    <a:pt x="596" y="380"/>
                    <a:pt x="604" y="341"/>
                    <a:pt x="604" y="301"/>
                  </a:cubicBezTo>
                  <a:lnTo>
                    <a:pt x="594" y="220"/>
                  </a:lnTo>
                  <a:cubicBezTo>
                    <a:pt x="578" y="169"/>
                    <a:pt x="552" y="125"/>
                    <a:pt x="514" y="88"/>
                  </a:cubicBezTo>
                  <a:lnTo>
                    <a:pt x="455" y="40"/>
                  </a:lnTo>
                  <a:cubicBezTo>
                    <a:pt x="409" y="13"/>
                    <a:pt x="356" y="0"/>
                    <a:pt x="301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6"/>
            <p:cNvSpPr/>
            <p:nvPr/>
          </p:nvSpPr>
          <p:spPr>
            <a:xfrm>
              <a:off x="6072975" y="4695800"/>
              <a:ext cx="72525" cy="33000"/>
            </a:xfrm>
            <a:custGeom>
              <a:avLst/>
              <a:gdLst/>
              <a:ahLst/>
              <a:cxnLst/>
              <a:rect l="l" t="t" r="r" b="b"/>
              <a:pathLst>
                <a:path w="2901" h="1320" extrusionOk="0">
                  <a:moveTo>
                    <a:pt x="2811" y="1"/>
                  </a:moveTo>
                  <a:cubicBezTo>
                    <a:pt x="2794" y="1"/>
                    <a:pt x="2777" y="7"/>
                    <a:pt x="2762" y="22"/>
                  </a:cubicBezTo>
                  <a:cubicBezTo>
                    <a:pt x="2615" y="178"/>
                    <a:pt x="2512" y="350"/>
                    <a:pt x="2329" y="475"/>
                  </a:cubicBezTo>
                  <a:cubicBezTo>
                    <a:pt x="2143" y="604"/>
                    <a:pt x="1932" y="699"/>
                    <a:pt x="1726" y="795"/>
                  </a:cubicBezTo>
                  <a:cubicBezTo>
                    <a:pt x="1323" y="981"/>
                    <a:pt x="871" y="1159"/>
                    <a:pt x="417" y="1159"/>
                  </a:cubicBezTo>
                  <a:cubicBezTo>
                    <a:pt x="306" y="1159"/>
                    <a:pt x="195" y="1148"/>
                    <a:pt x="85" y="1125"/>
                  </a:cubicBezTo>
                  <a:cubicBezTo>
                    <a:pt x="80" y="1123"/>
                    <a:pt x="75" y="1123"/>
                    <a:pt x="70" y="1123"/>
                  </a:cubicBezTo>
                  <a:cubicBezTo>
                    <a:pt x="18" y="1123"/>
                    <a:pt x="0" y="1203"/>
                    <a:pt x="59" y="1221"/>
                  </a:cubicBezTo>
                  <a:lnTo>
                    <a:pt x="56" y="1221"/>
                  </a:lnTo>
                  <a:cubicBezTo>
                    <a:pt x="234" y="1290"/>
                    <a:pt x="413" y="1319"/>
                    <a:pt x="590" y="1319"/>
                  </a:cubicBezTo>
                  <a:cubicBezTo>
                    <a:pt x="1007" y="1319"/>
                    <a:pt x="1421" y="1161"/>
                    <a:pt x="1813" y="993"/>
                  </a:cubicBezTo>
                  <a:cubicBezTo>
                    <a:pt x="2053" y="890"/>
                    <a:pt x="2299" y="787"/>
                    <a:pt x="2512" y="635"/>
                  </a:cubicBezTo>
                  <a:cubicBezTo>
                    <a:pt x="2692" y="505"/>
                    <a:pt x="2901" y="317"/>
                    <a:pt x="2890" y="75"/>
                  </a:cubicBezTo>
                  <a:cubicBezTo>
                    <a:pt x="2888" y="33"/>
                    <a:pt x="2850" y="1"/>
                    <a:pt x="2811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6"/>
            <p:cNvSpPr/>
            <p:nvPr/>
          </p:nvSpPr>
          <p:spPr>
            <a:xfrm>
              <a:off x="6134175" y="4689975"/>
              <a:ext cx="19675" cy="15300"/>
            </a:xfrm>
            <a:custGeom>
              <a:avLst/>
              <a:gdLst/>
              <a:ahLst/>
              <a:cxnLst/>
              <a:rect l="l" t="t" r="r" b="b"/>
              <a:pathLst>
                <a:path w="787" h="612" extrusionOk="0">
                  <a:moveTo>
                    <a:pt x="393" y="1"/>
                  </a:moveTo>
                  <a:cubicBezTo>
                    <a:pt x="0" y="1"/>
                    <a:pt x="0" y="611"/>
                    <a:pt x="393" y="611"/>
                  </a:cubicBezTo>
                  <a:cubicBezTo>
                    <a:pt x="786" y="611"/>
                    <a:pt x="786" y="1"/>
                    <a:pt x="393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3110;p52"/>
          <p:cNvGrpSpPr/>
          <p:nvPr/>
        </p:nvGrpSpPr>
        <p:grpSpPr>
          <a:xfrm>
            <a:off x="3995936" y="4295595"/>
            <a:ext cx="758143" cy="611790"/>
            <a:chOff x="7514750" y="4210883"/>
            <a:chExt cx="953999" cy="769838"/>
          </a:xfrm>
        </p:grpSpPr>
        <p:sp>
          <p:nvSpPr>
            <p:cNvPr id="166" name="Google Shape;3111;p52"/>
            <p:cNvSpPr/>
            <p:nvPr/>
          </p:nvSpPr>
          <p:spPr>
            <a:xfrm>
              <a:off x="8024561" y="4469182"/>
              <a:ext cx="243136" cy="460933"/>
            </a:xfrm>
            <a:custGeom>
              <a:avLst/>
              <a:gdLst/>
              <a:ahLst/>
              <a:cxnLst/>
              <a:rect l="l" t="t" r="r" b="b"/>
              <a:pathLst>
                <a:path w="3368" h="6385" extrusionOk="0">
                  <a:moveTo>
                    <a:pt x="2453" y="0"/>
                  </a:moveTo>
                  <a:cubicBezTo>
                    <a:pt x="1997" y="0"/>
                    <a:pt x="1513" y="355"/>
                    <a:pt x="1213" y="747"/>
                  </a:cubicBezTo>
                  <a:cubicBezTo>
                    <a:pt x="554" y="1606"/>
                    <a:pt x="225" y="2680"/>
                    <a:pt x="102" y="3754"/>
                  </a:cubicBezTo>
                  <a:cubicBezTo>
                    <a:pt x="1" y="4626"/>
                    <a:pt x="29" y="5506"/>
                    <a:pt x="82" y="6385"/>
                  </a:cubicBezTo>
                  <a:cubicBezTo>
                    <a:pt x="480" y="6365"/>
                    <a:pt x="879" y="6352"/>
                    <a:pt x="1279" y="6347"/>
                  </a:cubicBezTo>
                  <a:lnTo>
                    <a:pt x="1677" y="6341"/>
                  </a:lnTo>
                  <a:cubicBezTo>
                    <a:pt x="2537" y="4946"/>
                    <a:pt x="3021" y="3326"/>
                    <a:pt x="3273" y="1698"/>
                  </a:cubicBezTo>
                  <a:cubicBezTo>
                    <a:pt x="3361" y="1132"/>
                    <a:pt x="3368" y="435"/>
                    <a:pt x="2884" y="126"/>
                  </a:cubicBezTo>
                  <a:cubicBezTo>
                    <a:pt x="2748" y="39"/>
                    <a:pt x="2602" y="0"/>
                    <a:pt x="2453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112;p52"/>
            <p:cNvSpPr/>
            <p:nvPr/>
          </p:nvSpPr>
          <p:spPr>
            <a:xfrm>
              <a:off x="7780773" y="4269286"/>
              <a:ext cx="284790" cy="657651"/>
            </a:xfrm>
            <a:custGeom>
              <a:avLst/>
              <a:gdLst/>
              <a:ahLst/>
              <a:cxnLst/>
              <a:rect l="l" t="t" r="r" b="b"/>
              <a:pathLst>
                <a:path w="3945" h="9110" extrusionOk="0">
                  <a:moveTo>
                    <a:pt x="787" y="0"/>
                  </a:moveTo>
                  <a:cubicBezTo>
                    <a:pt x="685" y="0"/>
                    <a:pt x="588" y="26"/>
                    <a:pt x="521" y="101"/>
                  </a:cubicBezTo>
                  <a:cubicBezTo>
                    <a:pt x="466" y="158"/>
                    <a:pt x="444" y="237"/>
                    <a:pt x="424" y="316"/>
                  </a:cubicBezTo>
                  <a:cubicBezTo>
                    <a:pt x="0" y="1964"/>
                    <a:pt x="727" y="3663"/>
                    <a:pt x="1439" y="5207"/>
                  </a:cubicBezTo>
                  <a:lnTo>
                    <a:pt x="3207" y="9053"/>
                  </a:lnTo>
                  <a:lnTo>
                    <a:pt x="3945" y="9110"/>
                  </a:lnTo>
                  <a:cubicBezTo>
                    <a:pt x="3938" y="7406"/>
                    <a:pt x="3804" y="5706"/>
                    <a:pt x="3538" y="4021"/>
                  </a:cubicBezTo>
                  <a:cubicBezTo>
                    <a:pt x="3409" y="3193"/>
                    <a:pt x="3242" y="2357"/>
                    <a:pt x="2851" y="1617"/>
                  </a:cubicBezTo>
                  <a:cubicBezTo>
                    <a:pt x="2460" y="874"/>
                    <a:pt x="1810" y="233"/>
                    <a:pt x="997" y="29"/>
                  </a:cubicBezTo>
                  <a:cubicBezTo>
                    <a:pt x="930" y="13"/>
                    <a:pt x="857" y="0"/>
                    <a:pt x="787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113;p52"/>
            <p:cNvSpPr/>
            <p:nvPr/>
          </p:nvSpPr>
          <p:spPr>
            <a:xfrm>
              <a:off x="8003842" y="4210883"/>
              <a:ext cx="185889" cy="717641"/>
            </a:xfrm>
            <a:custGeom>
              <a:avLst/>
              <a:gdLst/>
              <a:ahLst/>
              <a:cxnLst/>
              <a:rect l="l" t="t" r="r" b="b"/>
              <a:pathLst>
                <a:path w="2575" h="9941" extrusionOk="0">
                  <a:moveTo>
                    <a:pt x="980" y="0"/>
                  </a:moveTo>
                  <a:cubicBezTo>
                    <a:pt x="972" y="0"/>
                    <a:pt x="964" y="0"/>
                    <a:pt x="956" y="1"/>
                  </a:cubicBezTo>
                  <a:cubicBezTo>
                    <a:pt x="764" y="14"/>
                    <a:pt x="635" y="196"/>
                    <a:pt x="554" y="368"/>
                  </a:cubicBezTo>
                  <a:cubicBezTo>
                    <a:pt x="229" y="1044"/>
                    <a:pt x="198" y="1819"/>
                    <a:pt x="176" y="2571"/>
                  </a:cubicBezTo>
                  <a:cubicBezTo>
                    <a:pt x="125" y="4268"/>
                    <a:pt x="73" y="5966"/>
                    <a:pt x="20" y="7666"/>
                  </a:cubicBezTo>
                  <a:cubicBezTo>
                    <a:pt x="7" y="8129"/>
                    <a:pt x="0" y="8621"/>
                    <a:pt x="235" y="9023"/>
                  </a:cubicBezTo>
                  <a:lnTo>
                    <a:pt x="892" y="9941"/>
                  </a:lnTo>
                  <a:cubicBezTo>
                    <a:pt x="1039" y="9936"/>
                    <a:pt x="1188" y="9932"/>
                    <a:pt x="1338" y="9930"/>
                  </a:cubicBezTo>
                  <a:cubicBezTo>
                    <a:pt x="2295" y="7470"/>
                    <a:pt x="2574" y="4797"/>
                    <a:pt x="2141" y="2193"/>
                  </a:cubicBezTo>
                  <a:cubicBezTo>
                    <a:pt x="2023" y="1492"/>
                    <a:pt x="1841" y="772"/>
                    <a:pt x="1375" y="236"/>
                  </a:cubicBezTo>
                  <a:cubicBezTo>
                    <a:pt x="1271" y="115"/>
                    <a:pt x="1135" y="0"/>
                    <a:pt x="980" y="0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114;p52"/>
            <p:cNvSpPr/>
            <p:nvPr/>
          </p:nvSpPr>
          <p:spPr>
            <a:xfrm>
              <a:off x="7731322" y="4624175"/>
              <a:ext cx="309839" cy="312799"/>
            </a:xfrm>
            <a:custGeom>
              <a:avLst/>
              <a:gdLst/>
              <a:ahLst/>
              <a:cxnLst/>
              <a:rect l="l" t="t" r="r" b="b"/>
              <a:pathLst>
                <a:path w="4292" h="4333" extrusionOk="0">
                  <a:moveTo>
                    <a:pt x="415" y="0"/>
                  </a:moveTo>
                  <a:cubicBezTo>
                    <a:pt x="382" y="0"/>
                    <a:pt x="350" y="5"/>
                    <a:pt x="318" y="17"/>
                  </a:cubicBezTo>
                  <a:cubicBezTo>
                    <a:pt x="171" y="72"/>
                    <a:pt x="112" y="245"/>
                    <a:pt x="90" y="401"/>
                  </a:cubicBezTo>
                  <a:cubicBezTo>
                    <a:pt x="0" y="1073"/>
                    <a:pt x="268" y="1756"/>
                    <a:pt x="679" y="2299"/>
                  </a:cubicBezTo>
                  <a:cubicBezTo>
                    <a:pt x="1089" y="2841"/>
                    <a:pt x="1630" y="3265"/>
                    <a:pt x="2165" y="3684"/>
                  </a:cubicBezTo>
                  <a:lnTo>
                    <a:pt x="2996" y="4332"/>
                  </a:lnTo>
                  <a:cubicBezTo>
                    <a:pt x="3211" y="4306"/>
                    <a:pt x="3426" y="4286"/>
                    <a:pt x="3641" y="4269"/>
                  </a:cubicBezTo>
                  <a:cubicBezTo>
                    <a:pt x="3841" y="4253"/>
                    <a:pt x="4039" y="4242"/>
                    <a:pt x="4239" y="4233"/>
                  </a:cubicBezTo>
                  <a:lnTo>
                    <a:pt x="4291" y="4174"/>
                  </a:lnTo>
                  <a:cubicBezTo>
                    <a:pt x="3859" y="2307"/>
                    <a:pt x="2436" y="702"/>
                    <a:pt x="632" y="50"/>
                  </a:cubicBezTo>
                  <a:cubicBezTo>
                    <a:pt x="563" y="24"/>
                    <a:pt x="488" y="0"/>
                    <a:pt x="415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115;p52"/>
            <p:cNvSpPr/>
            <p:nvPr/>
          </p:nvSpPr>
          <p:spPr>
            <a:xfrm>
              <a:off x="7514750" y="4638613"/>
              <a:ext cx="106264" cy="330053"/>
            </a:xfrm>
            <a:custGeom>
              <a:avLst/>
              <a:gdLst/>
              <a:ahLst/>
              <a:cxnLst/>
              <a:rect l="l" t="t" r="r" b="b"/>
              <a:pathLst>
                <a:path w="1472" h="4572" extrusionOk="0">
                  <a:moveTo>
                    <a:pt x="262" y="0"/>
                  </a:moveTo>
                  <a:cubicBezTo>
                    <a:pt x="250" y="0"/>
                    <a:pt x="237" y="4"/>
                    <a:pt x="226" y="12"/>
                  </a:cubicBezTo>
                  <a:cubicBezTo>
                    <a:pt x="206" y="32"/>
                    <a:pt x="193" y="61"/>
                    <a:pt x="193" y="91"/>
                  </a:cubicBezTo>
                  <a:cubicBezTo>
                    <a:pt x="0" y="1587"/>
                    <a:pt x="428" y="3155"/>
                    <a:pt x="1357" y="4343"/>
                  </a:cubicBezTo>
                  <a:lnTo>
                    <a:pt x="1346" y="4571"/>
                  </a:lnTo>
                  <a:cubicBezTo>
                    <a:pt x="1410" y="3776"/>
                    <a:pt x="1471" y="2973"/>
                    <a:pt x="1359" y="2182"/>
                  </a:cubicBezTo>
                  <a:cubicBezTo>
                    <a:pt x="1245" y="1391"/>
                    <a:pt x="938" y="603"/>
                    <a:pt x="360" y="52"/>
                  </a:cubicBezTo>
                  <a:cubicBezTo>
                    <a:pt x="333" y="26"/>
                    <a:pt x="296" y="0"/>
                    <a:pt x="262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116;p52"/>
            <p:cNvSpPr/>
            <p:nvPr/>
          </p:nvSpPr>
          <p:spPr>
            <a:xfrm>
              <a:off x="8176666" y="4630600"/>
              <a:ext cx="145607" cy="350122"/>
            </a:xfrm>
            <a:custGeom>
              <a:avLst/>
              <a:gdLst/>
              <a:ahLst/>
              <a:cxnLst/>
              <a:rect l="l" t="t" r="r" b="b"/>
              <a:pathLst>
                <a:path w="2017" h="4850" extrusionOk="0">
                  <a:moveTo>
                    <a:pt x="1887" y="0"/>
                  </a:moveTo>
                  <a:cubicBezTo>
                    <a:pt x="1384" y="470"/>
                    <a:pt x="870" y="951"/>
                    <a:pt x="540" y="1555"/>
                  </a:cubicBezTo>
                  <a:cubicBezTo>
                    <a:pt x="0" y="2541"/>
                    <a:pt x="7" y="3727"/>
                    <a:pt x="77" y="4849"/>
                  </a:cubicBezTo>
                  <a:lnTo>
                    <a:pt x="514" y="4777"/>
                  </a:lnTo>
                  <a:cubicBezTo>
                    <a:pt x="1212" y="3569"/>
                    <a:pt x="1693" y="2245"/>
                    <a:pt x="1930" y="868"/>
                  </a:cubicBezTo>
                  <a:cubicBezTo>
                    <a:pt x="1981" y="578"/>
                    <a:pt x="2016" y="264"/>
                    <a:pt x="1887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117;p52"/>
            <p:cNvSpPr/>
            <p:nvPr/>
          </p:nvSpPr>
          <p:spPr>
            <a:xfrm>
              <a:off x="8367683" y="4462179"/>
              <a:ext cx="101066" cy="466203"/>
            </a:xfrm>
            <a:custGeom>
              <a:avLst/>
              <a:gdLst/>
              <a:ahLst/>
              <a:cxnLst/>
              <a:rect l="l" t="t" r="r" b="b"/>
              <a:pathLst>
                <a:path w="1400" h="6458" extrusionOk="0">
                  <a:moveTo>
                    <a:pt x="180" y="1"/>
                  </a:moveTo>
                  <a:cubicBezTo>
                    <a:pt x="177" y="1"/>
                    <a:pt x="175" y="1"/>
                    <a:pt x="172" y="1"/>
                  </a:cubicBezTo>
                  <a:cubicBezTo>
                    <a:pt x="38" y="10"/>
                    <a:pt x="0" y="188"/>
                    <a:pt x="0" y="324"/>
                  </a:cubicBezTo>
                  <a:cubicBezTo>
                    <a:pt x="18" y="2386"/>
                    <a:pt x="246" y="4442"/>
                    <a:pt x="679" y="6458"/>
                  </a:cubicBezTo>
                  <a:cubicBezTo>
                    <a:pt x="752" y="6453"/>
                    <a:pt x="824" y="6451"/>
                    <a:pt x="896" y="6449"/>
                  </a:cubicBezTo>
                  <a:cubicBezTo>
                    <a:pt x="1254" y="5537"/>
                    <a:pt x="1399" y="4558"/>
                    <a:pt x="1318" y="3583"/>
                  </a:cubicBezTo>
                  <a:cubicBezTo>
                    <a:pt x="1221" y="2423"/>
                    <a:pt x="806" y="1316"/>
                    <a:pt x="396" y="227"/>
                  </a:cubicBezTo>
                  <a:cubicBezTo>
                    <a:pt x="357" y="122"/>
                    <a:pt x="289" y="1"/>
                    <a:pt x="180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" name="Google Shape;3028;p51"/>
          <p:cNvGrpSpPr/>
          <p:nvPr/>
        </p:nvGrpSpPr>
        <p:grpSpPr>
          <a:xfrm>
            <a:off x="300591" y="1524272"/>
            <a:ext cx="1248977" cy="1064450"/>
            <a:chOff x="4725044" y="4077175"/>
            <a:chExt cx="398900" cy="347475"/>
          </a:xfrm>
        </p:grpSpPr>
        <p:sp>
          <p:nvSpPr>
            <p:cNvPr id="174" name="Google Shape;3029;p51"/>
            <p:cNvSpPr/>
            <p:nvPr/>
          </p:nvSpPr>
          <p:spPr>
            <a:xfrm>
              <a:off x="4725044" y="4077175"/>
              <a:ext cx="398900" cy="297393"/>
            </a:xfrm>
            <a:custGeom>
              <a:avLst/>
              <a:gdLst/>
              <a:ahLst/>
              <a:cxnLst/>
              <a:rect l="l" t="t" r="r" b="b"/>
              <a:pathLst>
                <a:path w="15956" h="9319" extrusionOk="0">
                  <a:moveTo>
                    <a:pt x="7919" y="1"/>
                  </a:moveTo>
                  <a:cubicBezTo>
                    <a:pt x="6674" y="1"/>
                    <a:pt x="5425" y="185"/>
                    <a:pt x="4303" y="548"/>
                  </a:cubicBezTo>
                  <a:cubicBezTo>
                    <a:pt x="3756" y="724"/>
                    <a:pt x="3235" y="939"/>
                    <a:pt x="2783" y="1211"/>
                  </a:cubicBezTo>
                  <a:cubicBezTo>
                    <a:pt x="1975" y="1692"/>
                    <a:pt x="1329" y="2406"/>
                    <a:pt x="932" y="3258"/>
                  </a:cubicBezTo>
                  <a:cubicBezTo>
                    <a:pt x="0" y="5237"/>
                    <a:pt x="795" y="7718"/>
                    <a:pt x="3444" y="8773"/>
                  </a:cubicBezTo>
                  <a:cubicBezTo>
                    <a:pt x="4426" y="9163"/>
                    <a:pt x="5521" y="9318"/>
                    <a:pt x="6649" y="9318"/>
                  </a:cubicBezTo>
                  <a:cubicBezTo>
                    <a:pt x="8094" y="9318"/>
                    <a:pt x="9592" y="9063"/>
                    <a:pt x="10975" y="8718"/>
                  </a:cubicBezTo>
                  <a:lnTo>
                    <a:pt x="10975" y="8718"/>
                  </a:lnTo>
                  <a:lnTo>
                    <a:pt x="9264" y="9159"/>
                  </a:lnTo>
                  <a:cubicBezTo>
                    <a:pt x="9282" y="9159"/>
                    <a:pt x="9301" y="9159"/>
                    <a:pt x="9319" y="9159"/>
                  </a:cubicBezTo>
                  <a:cubicBezTo>
                    <a:pt x="12107" y="9159"/>
                    <a:pt x="14699" y="7684"/>
                    <a:pt x="15325" y="5847"/>
                  </a:cubicBezTo>
                  <a:cubicBezTo>
                    <a:pt x="15956" y="3998"/>
                    <a:pt x="14658" y="1956"/>
                    <a:pt x="12336" y="888"/>
                  </a:cubicBezTo>
                  <a:cubicBezTo>
                    <a:pt x="11043" y="293"/>
                    <a:pt x="9484" y="1"/>
                    <a:pt x="7919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030;p51"/>
            <p:cNvSpPr/>
            <p:nvPr/>
          </p:nvSpPr>
          <p:spPr>
            <a:xfrm>
              <a:off x="4913100" y="4172025"/>
              <a:ext cx="21550" cy="252625"/>
            </a:xfrm>
            <a:custGeom>
              <a:avLst/>
              <a:gdLst/>
              <a:ahLst/>
              <a:cxnLst/>
              <a:rect l="l" t="t" r="r" b="b"/>
              <a:pathLst>
                <a:path w="862" h="10105" extrusionOk="0">
                  <a:moveTo>
                    <a:pt x="647" y="1"/>
                  </a:moveTo>
                  <a:cubicBezTo>
                    <a:pt x="568" y="1"/>
                    <a:pt x="488" y="21"/>
                    <a:pt x="479" y="59"/>
                  </a:cubicBezTo>
                  <a:cubicBezTo>
                    <a:pt x="398" y="424"/>
                    <a:pt x="398" y="795"/>
                    <a:pt x="378" y="1162"/>
                  </a:cubicBezTo>
                  <a:cubicBezTo>
                    <a:pt x="358" y="1520"/>
                    <a:pt x="339" y="1878"/>
                    <a:pt x="319" y="2236"/>
                  </a:cubicBezTo>
                  <a:cubicBezTo>
                    <a:pt x="246" y="3531"/>
                    <a:pt x="222" y="4827"/>
                    <a:pt x="174" y="6123"/>
                  </a:cubicBezTo>
                  <a:cubicBezTo>
                    <a:pt x="150" y="6771"/>
                    <a:pt x="125" y="7421"/>
                    <a:pt x="101" y="8071"/>
                  </a:cubicBezTo>
                  <a:cubicBezTo>
                    <a:pt x="90" y="8394"/>
                    <a:pt x="77" y="8717"/>
                    <a:pt x="66" y="9039"/>
                  </a:cubicBezTo>
                  <a:cubicBezTo>
                    <a:pt x="60" y="9200"/>
                    <a:pt x="53" y="9362"/>
                    <a:pt x="42" y="9523"/>
                  </a:cubicBezTo>
                  <a:cubicBezTo>
                    <a:pt x="33" y="9685"/>
                    <a:pt x="0" y="9848"/>
                    <a:pt x="55" y="10008"/>
                  </a:cubicBezTo>
                  <a:cubicBezTo>
                    <a:pt x="71" y="10056"/>
                    <a:pt x="145" y="10096"/>
                    <a:pt x="290" y="10105"/>
                  </a:cubicBezTo>
                  <a:cubicBezTo>
                    <a:pt x="298" y="10105"/>
                    <a:pt x="306" y="10105"/>
                    <a:pt x="315" y="10105"/>
                  </a:cubicBezTo>
                  <a:cubicBezTo>
                    <a:pt x="430" y="10105"/>
                    <a:pt x="568" y="10077"/>
                    <a:pt x="587" y="10034"/>
                  </a:cubicBezTo>
                  <a:cubicBezTo>
                    <a:pt x="661" y="9845"/>
                    <a:pt x="639" y="9659"/>
                    <a:pt x="639" y="9470"/>
                  </a:cubicBezTo>
                  <a:cubicBezTo>
                    <a:pt x="639" y="9290"/>
                    <a:pt x="644" y="9112"/>
                    <a:pt x="650" y="8932"/>
                  </a:cubicBezTo>
                  <a:cubicBezTo>
                    <a:pt x="659" y="8569"/>
                    <a:pt x="668" y="8205"/>
                    <a:pt x="679" y="7843"/>
                  </a:cubicBezTo>
                  <a:cubicBezTo>
                    <a:pt x="712" y="6547"/>
                    <a:pt x="747" y="5253"/>
                    <a:pt x="784" y="3958"/>
                  </a:cubicBezTo>
                  <a:cubicBezTo>
                    <a:pt x="802" y="3307"/>
                    <a:pt x="826" y="2657"/>
                    <a:pt x="833" y="2007"/>
                  </a:cubicBezTo>
                  <a:cubicBezTo>
                    <a:pt x="835" y="1684"/>
                    <a:pt x="846" y="1366"/>
                    <a:pt x="841" y="1041"/>
                  </a:cubicBezTo>
                  <a:cubicBezTo>
                    <a:pt x="835" y="714"/>
                    <a:pt x="861" y="384"/>
                    <a:pt x="809" y="59"/>
                  </a:cubicBezTo>
                  <a:cubicBezTo>
                    <a:pt x="802" y="20"/>
                    <a:pt x="725" y="1"/>
                    <a:pt x="647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031;p51"/>
            <p:cNvSpPr/>
            <p:nvPr/>
          </p:nvSpPr>
          <p:spPr>
            <a:xfrm>
              <a:off x="4796700" y="4226125"/>
              <a:ext cx="220125" cy="95400"/>
            </a:xfrm>
            <a:custGeom>
              <a:avLst/>
              <a:gdLst/>
              <a:ahLst/>
              <a:cxnLst/>
              <a:rect l="l" t="t" r="r" b="b"/>
              <a:pathLst>
                <a:path w="8805" h="3816" extrusionOk="0">
                  <a:moveTo>
                    <a:pt x="303" y="1"/>
                  </a:moveTo>
                  <a:cubicBezTo>
                    <a:pt x="152" y="1"/>
                    <a:pt x="1" y="117"/>
                    <a:pt x="108" y="217"/>
                  </a:cubicBezTo>
                  <a:cubicBezTo>
                    <a:pt x="429" y="515"/>
                    <a:pt x="795" y="792"/>
                    <a:pt x="1142" y="1078"/>
                  </a:cubicBezTo>
                  <a:lnTo>
                    <a:pt x="2150" y="1908"/>
                  </a:lnTo>
                  <a:cubicBezTo>
                    <a:pt x="2752" y="2402"/>
                    <a:pt x="3339" y="2905"/>
                    <a:pt x="3956" y="3390"/>
                  </a:cubicBezTo>
                  <a:cubicBezTo>
                    <a:pt x="4186" y="3570"/>
                    <a:pt x="4498" y="3759"/>
                    <a:pt x="4856" y="3805"/>
                  </a:cubicBezTo>
                  <a:cubicBezTo>
                    <a:pt x="4906" y="3812"/>
                    <a:pt x="4956" y="3816"/>
                    <a:pt x="5006" y="3816"/>
                  </a:cubicBezTo>
                  <a:cubicBezTo>
                    <a:pt x="5128" y="3816"/>
                    <a:pt x="5250" y="3795"/>
                    <a:pt x="5366" y="3752"/>
                  </a:cubicBezTo>
                  <a:cubicBezTo>
                    <a:pt x="5541" y="3687"/>
                    <a:pt x="5649" y="3570"/>
                    <a:pt x="5752" y="3458"/>
                  </a:cubicBezTo>
                  <a:cubicBezTo>
                    <a:pt x="6266" y="2911"/>
                    <a:pt x="6778" y="2362"/>
                    <a:pt x="7283" y="1813"/>
                  </a:cubicBezTo>
                  <a:cubicBezTo>
                    <a:pt x="7790" y="1264"/>
                    <a:pt x="8315" y="722"/>
                    <a:pt x="8765" y="151"/>
                  </a:cubicBezTo>
                  <a:lnTo>
                    <a:pt x="8765" y="149"/>
                  </a:lnTo>
                  <a:cubicBezTo>
                    <a:pt x="8804" y="99"/>
                    <a:pt x="8748" y="59"/>
                    <a:pt x="8685" y="59"/>
                  </a:cubicBezTo>
                  <a:cubicBezTo>
                    <a:pt x="8657" y="59"/>
                    <a:pt x="8627" y="67"/>
                    <a:pt x="8605" y="87"/>
                  </a:cubicBezTo>
                  <a:cubicBezTo>
                    <a:pt x="7988" y="636"/>
                    <a:pt x="7445" y="1227"/>
                    <a:pt x="6885" y="1802"/>
                  </a:cubicBezTo>
                  <a:cubicBezTo>
                    <a:pt x="6383" y="2318"/>
                    <a:pt x="5888" y="2839"/>
                    <a:pt x="5388" y="3357"/>
                  </a:cubicBezTo>
                  <a:cubicBezTo>
                    <a:pt x="5306" y="3441"/>
                    <a:pt x="5216" y="3535"/>
                    <a:pt x="5054" y="3546"/>
                  </a:cubicBezTo>
                  <a:cubicBezTo>
                    <a:pt x="5039" y="3547"/>
                    <a:pt x="5025" y="3548"/>
                    <a:pt x="5010" y="3548"/>
                  </a:cubicBezTo>
                  <a:cubicBezTo>
                    <a:pt x="4878" y="3548"/>
                    <a:pt x="4748" y="3497"/>
                    <a:pt x="4643" y="3447"/>
                  </a:cubicBezTo>
                  <a:cubicBezTo>
                    <a:pt x="4322" y="3300"/>
                    <a:pt x="4096" y="3065"/>
                    <a:pt x="3855" y="2865"/>
                  </a:cubicBezTo>
                  <a:lnTo>
                    <a:pt x="2150" y="1453"/>
                  </a:lnTo>
                  <a:lnTo>
                    <a:pt x="1301" y="746"/>
                  </a:lnTo>
                  <a:cubicBezTo>
                    <a:pt x="1017" y="511"/>
                    <a:pt x="743" y="267"/>
                    <a:pt x="442" y="43"/>
                  </a:cubicBezTo>
                  <a:cubicBezTo>
                    <a:pt x="402" y="13"/>
                    <a:pt x="352" y="1"/>
                    <a:pt x="303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032;p51"/>
            <p:cNvSpPr/>
            <p:nvPr/>
          </p:nvSpPr>
          <p:spPr>
            <a:xfrm>
              <a:off x="4891150" y="4191050"/>
              <a:ext cx="85575" cy="46575"/>
            </a:xfrm>
            <a:custGeom>
              <a:avLst/>
              <a:gdLst/>
              <a:ahLst/>
              <a:cxnLst/>
              <a:rect l="l" t="t" r="r" b="b"/>
              <a:pathLst>
                <a:path w="3423" h="1863" extrusionOk="0">
                  <a:moveTo>
                    <a:pt x="3315" y="0"/>
                  </a:moveTo>
                  <a:cubicBezTo>
                    <a:pt x="3297" y="0"/>
                    <a:pt x="3278" y="4"/>
                    <a:pt x="3261" y="14"/>
                  </a:cubicBezTo>
                  <a:cubicBezTo>
                    <a:pt x="3208" y="49"/>
                    <a:pt x="3147" y="69"/>
                    <a:pt x="3099" y="104"/>
                  </a:cubicBezTo>
                  <a:cubicBezTo>
                    <a:pt x="3050" y="137"/>
                    <a:pt x="3009" y="172"/>
                    <a:pt x="2960" y="205"/>
                  </a:cubicBezTo>
                  <a:cubicBezTo>
                    <a:pt x="2870" y="269"/>
                    <a:pt x="2785" y="335"/>
                    <a:pt x="2701" y="401"/>
                  </a:cubicBezTo>
                  <a:cubicBezTo>
                    <a:pt x="2536" y="537"/>
                    <a:pt x="2374" y="673"/>
                    <a:pt x="2211" y="809"/>
                  </a:cubicBezTo>
                  <a:cubicBezTo>
                    <a:pt x="1942" y="1039"/>
                    <a:pt x="1669" y="1266"/>
                    <a:pt x="1405" y="1499"/>
                  </a:cubicBezTo>
                  <a:lnTo>
                    <a:pt x="1405" y="1499"/>
                  </a:lnTo>
                  <a:lnTo>
                    <a:pt x="920" y="1104"/>
                  </a:lnTo>
                  <a:lnTo>
                    <a:pt x="602" y="844"/>
                  </a:lnTo>
                  <a:cubicBezTo>
                    <a:pt x="551" y="803"/>
                    <a:pt x="503" y="761"/>
                    <a:pt x="450" y="721"/>
                  </a:cubicBezTo>
                  <a:cubicBezTo>
                    <a:pt x="386" y="673"/>
                    <a:pt x="323" y="656"/>
                    <a:pt x="239" y="627"/>
                  </a:cubicBezTo>
                  <a:cubicBezTo>
                    <a:pt x="219" y="621"/>
                    <a:pt x="197" y="618"/>
                    <a:pt x="175" y="618"/>
                  </a:cubicBezTo>
                  <a:cubicBezTo>
                    <a:pt x="85" y="618"/>
                    <a:pt x="0" y="669"/>
                    <a:pt x="31" y="737"/>
                  </a:cubicBezTo>
                  <a:cubicBezTo>
                    <a:pt x="55" y="794"/>
                    <a:pt x="66" y="847"/>
                    <a:pt x="121" y="895"/>
                  </a:cubicBezTo>
                  <a:cubicBezTo>
                    <a:pt x="176" y="941"/>
                    <a:pt x="235" y="985"/>
                    <a:pt x="290" y="1031"/>
                  </a:cubicBezTo>
                  <a:lnTo>
                    <a:pt x="610" y="1290"/>
                  </a:lnTo>
                  <a:lnTo>
                    <a:pt x="1269" y="1822"/>
                  </a:lnTo>
                  <a:cubicBezTo>
                    <a:pt x="1305" y="1851"/>
                    <a:pt x="1352" y="1863"/>
                    <a:pt x="1399" y="1863"/>
                  </a:cubicBezTo>
                  <a:cubicBezTo>
                    <a:pt x="1473" y="1863"/>
                    <a:pt x="1549" y="1833"/>
                    <a:pt x="1592" y="1793"/>
                  </a:cubicBezTo>
                  <a:cubicBezTo>
                    <a:pt x="1897" y="1512"/>
                    <a:pt x="2194" y="1224"/>
                    <a:pt x="2503" y="943"/>
                  </a:cubicBezTo>
                  <a:cubicBezTo>
                    <a:pt x="2659" y="803"/>
                    <a:pt x="2815" y="664"/>
                    <a:pt x="2971" y="524"/>
                  </a:cubicBezTo>
                  <a:cubicBezTo>
                    <a:pt x="3042" y="458"/>
                    <a:pt x="3110" y="390"/>
                    <a:pt x="3178" y="322"/>
                  </a:cubicBezTo>
                  <a:cubicBezTo>
                    <a:pt x="3215" y="284"/>
                    <a:pt x="3257" y="247"/>
                    <a:pt x="3294" y="208"/>
                  </a:cubicBezTo>
                  <a:cubicBezTo>
                    <a:pt x="3331" y="168"/>
                    <a:pt x="3351" y="124"/>
                    <a:pt x="3386" y="85"/>
                  </a:cubicBezTo>
                  <a:lnTo>
                    <a:pt x="3386" y="80"/>
                  </a:lnTo>
                  <a:cubicBezTo>
                    <a:pt x="3423" y="39"/>
                    <a:pt x="3371" y="0"/>
                    <a:pt x="3315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033;p51"/>
            <p:cNvSpPr/>
            <p:nvPr/>
          </p:nvSpPr>
          <p:spPr>
            <a:xfrm>
              <a:off x="5026525" y="4154875"/>
              <a:ext cx="7775" cy="6075"/>
            </a:xfrm>
            <a:custGeom>
              <a:avLst/>
              <a:gdLst/>
              <a:ahLst/>
              <a:cxnLst/>
              <a:rect l="l" t="t" r="r" b="b"/>
              <a:pathLst>
                <a:path w="311" h="243" extrusionOk="0">
                  <a:moveTo>
                    <a:pt x="157" y="1"/>
                  </a:moveTo>
                  <a:cubicBezTo>
                    <a:pt x="1" y="1"/>
                    <a:pt x="1" y="242"/>
                    <a:pt x="157" y="242"/>
                  </a:cubicBezTo>
                  <a:cubicBezTo>
                    <a:pt x="310" y="242"/>
                    <a:pt x="310" y="1"/>
                    <a:pt x="157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034;p51"/>
            <p:cNvSpPr/>
            <p:nvPr/>
          </p:nvSpPr>
          <p:spPr>
            <a:xfrm>
              <a:off x="5002150" y="4132700"/>
              <a:ext cx="9075" cy="8975"/>
            </a:xfrm>
            <a:custGeom>
              <a:avLst/>
              <a:gdLst/>
              <a:ahLst/>
              <a:cxnLst/>
              <a:rect l="l" t="t" r="r" b="b"/>
              <a:pathLst>
                <a:path w="363" h="359" extrusionOk="0">
                  <a:moveTo>
                    <a:pt x="207" y="1"/>
                  </a:moveTo>
                  <a:cubicBezTo>
                    <a:pt x="150" y="1"/>
                    <a:pt x="99" y="29"/>
                    <a:pt x="73" y="77"/>
                  </a:cubicBezTo>
                  <a:lnTo>
                    <a:pt x="22" y="143"/>
                  </a:lnTo>
                  <a:cubicBezTo>
                    <a:pt x="11" y="159"/>
                    <a:pt x="7" y="178"/>
                    <a:pt x="5" y="196"/>
                  </a:cubicBezTo>
                  <a:cubicBezTo>
                    <a:pt x="1" y="216"/>
                    <a:pt x="3" y="236"/>
                    <a:pt x="9" y="253"/>
                  </a:cubicBezTo>
                  <a:lnTo>
                    <a:pt x="22" y="288"/>
                  </a:lnTo>
                  <a:lnTo>
                    <a:pt x="44" y="317"/>
                  </a:lnTo>
                  <a:cubicBezTo>
                    <a:pt x="58" y="330"/>
                    <a:pt x="73" y="341"/>
                    <a:pt x="91" y="345"/>
                  </a:cubicBezTo>
                  <a:cubicBezTo>
                    <a:pt x="102" y="352"/>
                    <a:pt x="115" y="356"/>
                    <a:pt x="128" y="356"/>
                  </a:cubicBezTo>
                  <a:cubicBezTo>
                    <a:pt x="135" y="358"/>
                    <a:pt x="142" y="359"/>
                    <a:pt x="149" y="359"/>
                  </a:cubicBezTo>
                  <a:cubicBezTo>
                    <a:pt x="160" y="359"/>
                    <a:pt x="172" y="357"/>
                    <a:pt x="183" y="354"/>
                  </a:cubicBezTo>
                  <a:lnTo>
                    <a:pt x="218" y="339"/>
                  </a:lnTo>
                  <a:lnTo>
                    <a:pt x="284" y="288"/>
                  </a:lnTo>
                  <a:cubicBezTo>
                    <a:pt x="332" y="262"/>
                    <a:pt x="361" y="211"/>
                    <a:pt x="361" y="157"/>
                  </a:cubicBezTo>
                  <a:cubicBezTo>
                    <a:pt x="363" y="135"/>
                    <a:pt x="356" y="115"/>
                    <a:pt x="347" y="95"/>
                  </a:cubicBezTo>
                  <a:cubicBezTo>
                    <a:pt x="341" y="77"/>
                    <a:pt x="330" y="60"/>
                    <a:pt x="315" y="47"/>
                  </a:cubicBezTo>
                  <a:cubicBezTo>
                    <a:pt x="297" y="27"/>
                    <a:pt x="273" y="14"/>
                    <a:pt x="246" y="5"/>
                  </a:cubicBezTo>
                  <a:lnTo>
                    <a:pt x="207" y="1"/>
                  </a:ln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035;p51"/>
            <p:cNvSpPr/>
            <p:nvPr/>
          </p:nvSpPr>
          <p:spPr>
            <a:xfrm>
              <a:off x="4996825" y="4178825"/>
              <a:ext cx="10300" cy="7975"/>
            </a:xfrm>
            <a:custGeom>
              <a:avLst/>
              <a:gdLst/>
              <a:ahLst/>
              <a:cxnLst/>
              <a:rect l="l" t="t" r="r" b="b"/>
              <a:pathLst>
                <a:path w="412" h="319" extrusionOk="0">
                  <a:moveTo>
                    <a:pt x="205" y="0"/>
                  </a:moveTo>
                  <a:cubicBezTo>
                    <a:pt x="0" y="0"/>
                    <a:pt x="0" y="319"/>
                    <a:pt x="205" y="319"/>
                  </a:cubicBezTo>
                  <a:cubicBezTo>
                    <a:pt x="411" y="319"/>
                    <a:pt x="411" y="0"/>
                    <a:pt x="205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Google Shape;3132;p52"/>
          <p:cNvGrpSpPr/>
          <p:nvPr/>
        </p:nvGrpSpPr>
        <p:grpSpPr>
          <a:xfrm>
            <a:off x="2349874" y="766904"/>
            <a:ext cx="411803" cy="411156"/>
            <a:chOff x="5721625" y="4984150"/>
            <a:chExt cx="196950" cy="196650"/>
          </a:xfrm>
        </p:grpSpPr>
        <p:sp>
          <p:nvSpPr>
            <p:cNvPr id="182" name="Google Shape;3133;p52"/>
            <p:cNvSpPr/>
            <p:nvPr/>
          </p:nvSpPr>
          <p:spPr>
            <a:xfrm>
              <a:off x="5847225" y="4984150"/>
              <a:ext cx="22325" cy="185825"/>
            </a:xfrm>
            <a:custGeom>
              <a:avLst/>
              <a:gdLst/>
              <a:ahLst/>
              <a:cxnLst/>
              <a:rect l="l" t="t" r="r" b="b"/>
              <a:pathLst>
                <a:path w="893" h="7433" extrusionOk="0">
                  <a:moveTo>
                    <a:pt x="732" y="1"/>
                  </a:moveTo>
                  <a:lnTo>
                    <a:pt x="732" y="1"/>
                  </a:lnTo>
                  <a:cubicBezTo>
                    <a:pt x="181" y="2414"/>
                    <a:pt x="1" y="4898"/>
                    <a:pt x="199" y="7364"/>
                  </a:cubicBezTo>
                  <a:lnTo>
                    <a:pt x="462" y="7432"/>
                  </a:lnTo>
                  <a:cubicBezTo>
                    <a:pt x="803" y="4971"/>
                    <a:pt x="893" y="2480"/>
                    <a:pt x="732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134;p52"/>
            <p:cNvSpPr/>
            <p:nvPr/>
          </p:nvSpPr>
          <p:spPr>
            <a:xfrm>
              <a:off x="5787275" y="4985750"/>
              <a:ext cx="50100" cy="186200"/>
            </a:xfrm>
            <a:custGeom>
              <a:avLst/>
              <a:gdLst/>
              <a:ahLst/>
              <a:cxnLst/>
              <a:rect l="l" t="t" r="r" b="b"/>
              <a:pathLst>
                <a:path w="2004" h="7448" extrusionOk="0">
                  <a:moveTo>
                    <a:pt x="1" y="0"/>
                  </a:moveTo>
                  <a:lnTo>
                    <a:pt x="1" y="0"/>
                  </a:lnTo>
                  <a:cubicBezTo>
                    <a:pt x="666" y="2447"/>
                    <a:pt x="1294" y="4902"/>
                    <a:pt x="1881" y="7368"/>
                  </a:cubicBezTo>
                  <a:lnTo>
                    <a:pt x="1997" y="7447"/>
                  </a:lnTo>
                  <a:cubicBezTo>
                    <a:pt x="2004" y="5945"/>
                    <a:pt x="1835" y="4448"/>
                    <a:pt x="1496" y="2983"/>
                  </a:cubicBezTo>
                  <a:cubicBezTo>
                    <a:pt x="1239" y="1882"/>
                    <a:pt x="851" y="747"/>
                    <a:pt x="1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135;p52"/>
            <p:cNvSpPr/>
            <p:nvPr/>
          </p:nvSpPr>
          <p:spPr>
            <a:xfrm>
              <a:off x="5777075" y="5069900"/>
              <a:ext cx="24950" cy="110900"/>
            </a:xfrm>
            <a:custGeom>
              <a:avLst/>
              <a:gdLst/>
              <a:ahLst/>
              <a:cxnLst/>
              <a:rect l="l" t="t" r="r" b="b"/>
              <a:pathLst>
                <a:path w="998" h="4436" extrusionOk="0">
                  <a:moveTo>
                    <a:pt x="688" y="1"/>
                  </a:moveTo>
                  <a:cubicBezTo>
                    <a:pt x="312" y="1453"/>
                    <a:pt x="81" y="2937"/>
                    <a:pt x="0" y="4435"/>
                  </a:cubicBezTo>
                  <a:lnTo>
                    <a:pt x="562" y="4231"/>
                  </a:lnTo>
                  <a:cubicBezTo>
                    <a:pt x="857" y="3392"/>
                    <a:pt x="905" y="2489"/>
                    <a:pt x="951" y="1602"/>
                  </a:cubicBezTo>
                  <a:cubicBezTo>
                    <a:pt x="980" y="1053"/>
                    <a:pt x="997" y="458"/>
                    <a:pt x="688" y="1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136;p52"/>
            <p:cNvSpPr/>
            <p:nvPr/>
          </p:nvSpPr>
          <p:spPr>
            <a:xfrm>
              <a:off x="5721625" y="5011325"/>
              <a:ext cx="47775" cy="157175"/>
            </a:xfrm>
            <a:custGeom>
              <a:avLst/>
              <a:gdLst/>
              <a:ahLst/>
              <a:cxnLst/>
              <a:rect l="l" t="t" r="r" b="b"/>
              <a:pathLst>
                <a:path w="1911" h="6287" extrusionOk="0">
                  <a:moveTo>
                    <a:pt x="59" y="1"/>
                  </a:moveTo>
                  <a:lnTo>
                    <a:pt x="59" y="1"/>
                  </a:lnTo>
                  <a:cubicBezTo>
                    <a:pt x="26" y="1349"/>
                    <a:pt x="0" y="2735"/>
                    <a:pt x="452" y="4006"/>
                  </a:cubicBezTo>
                  <a:cubicBezTo>
                    <a:pt x="727" y="4775"/>
                    <a:pt x="1173" y="5487"/>
                    <a:pt x="1353" y="6284"/>
                  </a:cubicBezTo>
                  <a:lnTo>
                    <a:pt x="1770" y="6286"/>
                  </a:lnTo>
                  <a:cubicBezTo>
                    <a:pt x="1900" y="5987"/>
                    <a:pt x="1911" y="5651"/>
                    <a:pt x="1902" y="5326"/>
                  </a:cubicBezTo>
                  <a:cubicBezTo>
                    <a:pt x="1845" y="3405"/>
                    <a:pt x="1204" y="1547"/>
                    <a:pt x="59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137;p52"/>
            <p:cNvSpPr/>
            <p:nvPr/>
          </p:nvSpPr>
          <p:spPr>
            <a:xfrm>
              <a:off x="5877750" y="5044825"/>
              <a:ext cx="40825" cy="129000"/>
            </a:xfrm>
            <a:custGeom>
              <a:avLst/>
              <a:gdLst/>
              <a:ahLst/>
              <a:cxnLst/>
              <a:rect l="l" t="t" r="r" b="b"/>
              <a:pathLst>
                <a:path w="1633" h="5160" extrusionOk="0">
                  <a:moveTo>
                    <a:pt x="1213" y="0"/>
                  </a:moveTo>
                  <a:lnTo>
                    <a:pt x="1213" y="0"/>
                  </a:lnTo>
                  <a:cubicBezTo>
                    <a:pt x="974" y="907"/>
                    <a:pt x="737" y="1812"/>
                    <a:pt x="497" y="2719"/>
                  </a:cubicBezTo>
                  <a:cubicBezTo>
                    <a:pt x="374" y="3185"/>
                    <a:pt x="249" y="3655"/>
                    <a:pt x="225" y="4136"/>
                  </a:cubicBezTo>
                  <a:cubicBezTo>
                    <a:pt x="205" y="4491"/>
                    <a:pt x="229" y="4887"/>
                    <a:pt x="1" y="5159"/>
                  </a:cubicBezTo>
                  <a:lnTo>
                    <a:pt x="447" y="5027"/>
                  </a:lnTo>
                  <a:cubicBezTo>
                    <a:pt x="1352" y="3541"/>
                    <a:pt x="1633" y="1689"/>
                    <a:pt x="1213" y="0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" name="Google Shape;159;p30"/>
          <p:cNvGrpSpPr/>
          <p:nvPr/>
        </p:nvGrpSpPr>
        <p:grpSpPr>
          <a:xfrm>
            <a:off x="8165737" y="1075495"/>
            <a:ext cx="1551432" cy="2389819"/>
            <a:chOff x="5283050" y="4042750"/>
            <a:chExt cx="399000" cy="595950"/>
          </a:xfrm>
        </p:grpSpPr>
        <p:sp>
          <p:nvSpPr>
            <p:cNvPr id="188" name="Google Shape;160;p30"/>
            <p:cNvSpPr/>
            <p:nvPr/>
          </p:nvSpPr>
          <p:spPr>
            <a:xfrm>
              <a:off x="5283050" y="4042750"/>
              <a:ext cx="399000" cy="344900"/>
            </a:xfrm>
            <a:custGeom>
              <a:avLst/>
              <a:gdLst/>
              <a:ahLst/>
              <a:cxnLst/>
              <a:rect l="l" t="t" r="r" b="b"/>
              <a:pathLst>
                <a:path w="15960" h="13796" extrusionOk="0">
                  <a:moveTo>
                    <a:pt x="8041" y="0"/>
                  </a:moveTo>
                  <a:cubicBezTo>
                    <a:pt x="6475" y="0"/>
                    <a:pt x="4915" y="432"/>
                    <a:pt x="3622" y="1312"/>
                  </a:cubicBezTo>
                  <a:cubicBezTo>
                    <a:pt x="1300" y="2891"/>
                    <a:pt x="0" y="5920"/>
                    <a:pt x="633" y="8656"/>
                  </a:cubicBezTo>
                  <a:cubicBezTo>
                    <a:pt x="1259" y="11376"/>
                    <a:pt x="3849" y="13561"/>
                    <a:pt x="6636" y="13561"/>
                  </a:cubicBezTo>
                  <a:cubicBezTo>
                    <a:pt x="6655" y="13561"/>
                    <a:pt x="6675" y="13561"/>
                    <a:pt x="6694" y="13560"/>
                  </a:cubicBezTo>
                  <a:lnTo>
                    <a:pt x="4984" y="12908"/>
                  </a:lnTo>
                  <a:lnTo>
                    <a:pt x="4984" y="12908"/>
                  </a:lnTo>
                  <a:cubicBezTo>
                    <a:pt x="6366" y="13418"/>
                    <a:pt x="7864" y="13796"/>
                    <a:pt x="9308" y="13796"/>
                  </a:cubicBezTo>
                  <a:cubicBezTo>
                    <a:pt x="10436" y="13796"/>
                    <a:pt x="11532" y="13565"/>
                    <a:pt x="12514" y="12987"/>
                  </a:cubicBezTo>
                  <a:cubicBezTo>
                    <a:pt x="15162" y="11426"/>
                    <a:pt x="15960" y="7754"/>
                    <a:pt x="15026" y="4822"/>
                  </a:cubicBezTo>
                  <a:cubicBezTo>
                    <a:pt x="14664" y="3680"/>
                    <a:pt x="14071" y="2588"/>
                    <a:pt x="13175" y="1793"/>
                  </a:cubicBezTo>
                  <a:cubicBezTo>
                    <a:pt x="12722" y="1389"/>
                    <a:pt x="12202" y="1071"/>
                    <a:pt x="11655" y="809"/>
                  </a:cubicBezTo>
                  <a:cubicBezTo>
                    <a:pt x="10533" y="273"/>
                    <a:pt x="9285" y="0"/>
                    <a:pt x="8041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61;p30"/>
            <p:cNvSpPr/>
            <p:nvPr/>
          </p:nvSpPr>
          <p:spPr>
            <a:xfrm>
              <a:off x="5478275" y="4137575"/>
              <a:ext cx="15450" cy="501125"/>
            </a:xfrm>
            <a:custGeom>
              <a:avLst/>
              <a:gdLst/>
              <a:ahLst/>
              <a:cxnLst/>
              <a:rect l="l" t="t" r="r" b="b"/>
              <a:pathLst>
                <a:path w="618" h="20045" extrusionOk="0">
                  <a:moveTo>
                    <a:pt x="154" y="1"/>
                  </a:moveTo>
                  <a:cubicBezTo>
                    <a:pt x="98" y="1"/>
                    <a:pt x="42" y="39"/>
                    <a:pt x="38" y="115"/>
                  </a:cubicBezTo>
                  <a:lnTo>
                    <a:pt x="38" y="117"/>
                  </a:lnTo>
                  <a:cubicBezTo>
                    <a:pt x="1" y="763"/>
                    <a:pt x="16" y="1418"/>
                    <a:pt x="14" y="2063"/>
                  </a:cubicBezTo>
                  <a:cubicBezTo>
                    <a:pt x="12" y="2705"/>
                    <a:pt x="18" y="3344"/>
                    <a:pt x="20" y="3985"/>
                  </a:cubicBezTo>
                  <a:cubicBezTo>
                    <a:pt x="25" y="5274"/>
                    <a:pt x="40" y="6561"/>
                    <a:pt x="53" y="7850"/>
                  </a:cubicBezTo>
                  <a:lnTo>
                    <a:pt x="130" y="15559"/>
                  </a:lnTo>
                  <a:cubicBezTo>
                    <a:pt x="137" y="16277"/>
                    <a:pt x="146" y="16997"/>
                    <a:pt x="152" y="17717"/>
                  </a:cubicBezTo>
                  <a:cubicBezTo>
                    <a:pt x="154" y="18073"/>
                    <a:pt x="159" y="18429"/>
                    <a:pt x="159" y="18785"/>
                  </a:cubicBezTo>
                  <a:cubicBezTo>
                    <a:pt x="159" y="19158"/>
                    <a:pt x="143" y="19531"/>
                    <a:pt x="198" y="19903"/>
                  </a:cubicBezTo>
                  <a:cubicBezTo>
                    <a:pt x="210" y="19989"/>
                    <a:pt x="308" y="20045"/>
                    <a:pt x="390" y="20045"/>
                  </a:cubicBezTo>
                  <a:cubicBezTo>
                    <a:pt x="397" y="20045"/>
                    <a:pt x="404" y="20044"/>
                    <a:pt x="411" y="20043"/>
                  </a:cubicBezTo>
                  <a:cubicBezTo>
                    <a:pt x="515" y="20028"/>
                    <a:pt x="567" y="19949"/>
                    <a:pt x="580" y="19850"/>
                  </a:cubicBezTo>
                  <a:cubicBezTo>
                    <a:pt x="618" y="19531"/>
                    <a:pt x="596" y="19211"/>
                    <a:pt x="589" y="18890"/>
                  </a:cubicBezTo>
                  <a:cubicBezTo>
                    <a:pt x="583" y="18567"/>
                    <a:pt x="576" y="18249"/>
                    <a:pt x="572" y="17928"/>
                  </a:cubicBezTo>
                  <a:cubicBezTo>
                    <a:pt x="563" y="17287"/>
                    <a:pt x="554" y="16648"/>
                    <a:pt x="545" y="16009"/>
                  </a:cubicBezTo>
                  <a:lnTo>
                    <a:pt x="495" y="12141"/>
                  </a:lnTo>
                  <a:cubicBezTo>
                    <a:pt x="460" y="9574"/>
                    <a:pt x="442" y="7005"/>
                    <a:pt x="392" y="4435"/>
                  </a:cubicBezTo>
                  <a:cubicBezTo>
                    <a:pt x="376" y="3724"/>
                    <a:pt x="363" y="3012"/>
                    <a:pt x="348" y="2303"/>
                  </a:cubicBezTo>
                  <a:cubicBezTo>
                    <a:pt x="334" y="1576"/>
                    <a:pt x="334" y="840"/>
                    <a:pt x="275" y="115"/>
                  </a:cubicBezTo>
                  <a:cubicBezTo>
                    <a:pt x="269" y="39"/>
                    <a:pt x="211" y="1"/>
                    <a:pt x="154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62;p30"/>
            <p:cNvSpPr/>
            <p:nvPr/>
          </p:nvSpPr>
          <p:spPr>
            <a:xfrm>
              <a:off x="5390175" y="4217750"/>
              <a:ext cx="220175" cy="141200"/>
            </a:xfrm>
            <a:custGeom>
              <a:avLst/>
              <a:gdLst/>
              <a:ahLst/>
              <a:cxnLst/>
              <a:rect l="l" t="t" r="r" b="b"/>
              <a:pathLst>
                <a:path w="8807" h="5648" extrusionOk="0">
                  <a:moveTo>
                    <a:pt x="8503" y="0"/>
                  </a:moveTo>
                  <a:cubicBezTo>
                    <a:pt x="8453" y="0"/>
                    <a:pt x="8404" y="19"/>
                    <a:pt x="8365" y="62"/>
                  </a:cubicBezTo>
                  <a:cubicBezTo>
                    <a:pt x="8062" y="394"/>
                    <a:pt x="7790" y="756"/>
                    <a:pt x="7506" y="1103"/>
                  </a:cubicBezTo>
                  <a:lnTo>
                    <a:pt x="6654" y="2148"/>
                  </a:lnTo>
                  <a:lnTo>
                    <a:pt x="4950" y="4241"/>
                  </a:lnTo>
                  <a:cubicBezTo>
                    <a:pt x="4708" y="4538"/>
                    <a:pt x="4482" y="4885"/>
                    <a:pt x="4162" y="5102"/>
                  </a:cubicBezTo>
                  <a:cubicBezTo>
                    <a:pt x="4055" y="5177"/>
                    <a:pt x="3922" y="5253"/>
                    <a:pt x="3787" y="5253"/>
                  </a:cubicBezTo>
                  <a:cubicBezTo>
                    <a:pt x="3775" y="5253"/>
                    <a:pt x="3763" y="5253"/>
                    <a:pt x="3751" y="5251"/>
                  </a:cubicBezTo>
                  <a:cubicBezTo>
                    <a:pt x="3588" y="5234"/>
                    <a:pt x="3498" y="5093"/>
                    <a:pt x="3417" y="4968"/>
                  </a:cubicBezTo>
                  <a:cubicBezTo>
                    <a:pt x="2916" y="4202"/>
                    <a:pt x="2422" y="3433"/>
                    <a:pt x="1919" y="2669"/>
                  </a:cubicBezTo>
                  <a:cubicBezTo>
                    <a:pt x="1361" y="1812"/>
                    <a:pt x="817" y="943"/>
                    <a:pt x="200" y="128"/>
                  </a:cubicBezTo>
                  <a:cubicBezTo>
                    <a:pt x="178" y="99"/>
                    <a:pt x="148" y="87"/>
                    <a:pt x="120" y="87"/>
                  </a:cubicBezTo>
                  <a:cubicBezTo>
                    <a:pt x="58" y="87"/>
                    <a:pt x="1" y="146"/>
                    <a:pt x="42" y="220"/>
                  </a:cubicBezTo>
                  <a:lnTo>
                    <a:pt x="42" y="222"/>
                  </a:lnTo>
                  <a:cubicBezTo>
                    <a:pt x="492" y="1068"/>
                    <a:pt x="1017" y="1872"/>
                    <a:pt x="1524" y="2684"/>
                  </a:cubicBezTo>
                  <a:cubicBezTo>
                    <a:pt x="2031" y="3497"/>
                    <a:pt x="2541" y="4309"/>
                    <a:pt x="3055" y="5120"/>
                  </a:cubicBezTo>
                  <a:cubicBezTo>
                    <a:pt x="3158" y="5284"/>
                    <a:pt x="3266" y="5458"/>
                    <a:pt x="3441" y="5557"/>
                  </a:cubicBezTo>
                  <a:cubicBezTo>
                    <a:pt x="3551" y="5617"/>
                    <a:pt x="3673" y="5648"/>
                    <a:pt x="3796" y="5648"/>
                  </a:cubicBezTo>
                  <a:cubicBezTo>
                    <a:pt x="3848" y="5648"/>
                    <a:pt x="3901" y="5642"/>
                    <a:pt x="3953" y="5631"/>
                  </a:cubicBezTo>
                  <a:cubicBezTo>
                    <a:pt x="4309" y="5563"/>
                    <a:pt x="4621" y="5284"/>
                    <a:pt x="4851" y="5016"/>
                  </a:cubicBezTo>
                  <a:cubicBezTo>
                    <a:pt x="5468" y="4298"/>
                    <a:pt x="6055" y="3554"/>
                    <a:pt x="6656" y="2820"/>
                  </a:cubicBezTo>
                  <a:lnTo>
                    <a:pt x="7664" y="1595"/>
                  </a:lnTo>
                  <a:cubicBezTo>
                    <a:pt x="8009" y="1173"/>
                    <a:pt x="8378" y="760"/>
                    <a:pt x="8699" y="319"/>
                  </a:cubicBezTo>
                  <a:cubicBezTo>
                    <a:pt x="8806" y="172"/>
                    <a:pt x="8653" y="0"/>
                    <a:pt x="8503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63;p30"/>
            <p:cNvSpPr/>
            <p:nvPr/>
          </p:nvSpPr>
          <p:spPr>
            <a:xfrm>
              <a:off x="5430325" y="4165850"/>
              <a:ext cx="85525" cy="68950"/>
            </a:xfrm>
            <a:custGeom>
              <a:avLst/>
              <a:gdLst/>
              <a:ahLst/>
              <a:cxnLst/>
              <a:rect l="l" t="t" r="r" b="b"/>
              <a:pathLst>
                <a:path w="3421" h="2758" extrusionOk="0">
                  <a:moveTo>
                    <a:pt x="107" y="1"/>
                  </a:moveTo>
                  <a:cubicBezTo>
                    <a:pt x="51" y="1"/>
                    <a:pt x="0" y="59"/>
                    <a:pt x="37" y="120"/>
                  </a:cubicBezTo>
                  <a:lnTo>
                    <a:pt x="37" y="122"/>
                  </a:lnTo>
                  <a:cubicBezTo>
                    <a:pt x="72" y="183"/>
                    <a:pt x="91" y="247"/>
                    <a:pt x="129" y="306"/>
                  </a:cubicBezTo>
                  <a:cubicBezTo>
                    <a:pt x="166" y="366"/>
                    <a:pt x="208" y="418"/>
                    <a:pt x="245" y="475"/>
                  </a:cubicBezTo>
                  <a:cubicBezTo>
                    <a:pt x="313" y="576"/>
                    <a:pt x="379" y="675"/>
                    <a:pt x="452" y="772"/>
                  </a:cubicBezTo>
                  <a:cubicBezTo>
                    <a:pt x="608" y="981"/>
                    <a:pt x="763" y="1187"/>
                    <a:pt x="919" y="1393"/>
                  </a:cubicBezTo>
                  <a:cubicBezTo>
                    <a:pt x="1229" y="1811"/>
                    <a:pt x="1523" y="2237"/>
                    <a:pt x="1831" y="2654"/>
                  </a:cubicBezTo>
                  <a:cubicBezTo>
                    <a:pt x="1874" y="2713"/>
                    <a:pt x="1950" y="2757"/>
                    <a:pt x="2024" y="2757"/>
                  </a:cubicBezTo>
                  <a:cubicBezTo>
                    <a:pt x="2072" y="2757"/>
                    <a:pt x="2118" y="2739"/>
                    <a:pt x="2154" y="2696"/>
                  </a:cubicBezTo>
                  <a:lnTo>
                    <a:pt x="2813" y="1910"/>
                  </a:lnTo>
                  <a:lnTo>
                    <a:pt x="3133" y="1525"/>
                  </a:lnTo>
                  <a:cubicBezTo>
                    <a:pt x="3188" y="1457"/>
                    <a:pt x="3247" y="1391"/>
                    <a:pt x="3302" y="1323"/>
                  </a:cubicBezTo>
                  <a:cubicBezTo>
                    <a:pt x="3357" y="1255"/>
                    <a:pt x="3368" y="1174"/>
                    <a:pt x="3392" y="1093"/>
                  </a:cubicBezTo>
                  <a:cubicBezTo>
                    <a:pt x="3420" y="991"/>
                    <a:pt x="3339" y="914"/>
                    <a:pt x="3251" y="914"/>
                  </a:cubicBezTo>
                  <a:cubicBezTo>
                    <a:pt x="3228" y="914"/>
                    <a:pt x="3205" y="919"/>
                    <a:pt x="3184" y="930"/>
                  </a:cubicBezTo>
                  <a:cubicBezTo>
                    <a:pt x="3100" y="972"/>
                    <a:pt x="3037" y="998"/>
                    <a:pt x="2973" y="1068"/>
                  </a:cubicBezTo>
                  <a:cubicBezTo>
                    <a:pt x="2920" y="1128"/>
                    <a:pt x="2872" y="1189"/>
                    <a:pt x="2821" y="1251"/>
                  </a:cubicBezTo>
                  <a:lnTo>
                    <a:pt x="2503" y="1635"/>
                  </a:lnTo>
                  <a:lnTo>
                    <a:pt x="2017" y="2220"/>
                  </a:lnTo>
                  <a:lnTo>
                    <a:pt x="2017" y="2220"/>
                  </a:lnTo>
                  <a:cubicBezTo>
                    <a:pt x="1754" y="1875"/>
                    <a:pt x="1480" y="1538"/>
                    <a:pt x="1212" y="1200"/>
                  </a:cubicBezTo>
                  <a:cubicBezTo>
                    <a:pt x="1049" y="996"/>
                    <a:pt x="886" y="794"/>
                    <a:pt x="722" y="596"/>
                  </a:cubicBezTo>
                  <a:cubicBezTo>
                    <a:pt x="638" y="495"/>
                    <a:pt x="553" y="401"/>
                    <a:pt x="463" y="306"/>
                  </a:cubicBezTo>
                  <a:cubicBezTo>
                    <a:pt x="414" y="256"/>
                    <a:pt x="370" y="203"/>
                    <a:pt x="322" y="155"/>
                  </a:cubicBezTo>
                  <a:cubicBezTo>
                    <a:pt x="274" y="104"/>
                    <a:pt x="214" y="71"/>
                    <a:pt x="162" y="23"/>
                  </a:cubicBezTo>
                  <a:cubicBezTo>
                    <a:pt x="145" y="7"/>
                    <a:pt x="126" y="1"/>
                    <a:pt x="107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64;p30"/>
            <p:cNvSpPr/>
            <p:nvPr/>
          </p:nvSpPr>
          <p:spPr>
            <a:xfrm>
              <a:off x="5373400" y="4126775"/>
              <a:ext cx="7775" cy="6000"/>
            </a:xfrm>
            <a:custGeom>
              <a:avLst/>
              <a:gdLst/>
              <a:ahLst/>
              <a:cxnLst/>
              <a:rect l="l" t="t" r="r" b="b"/>
              <a:pathLst>
                <a:path w="311" h="240" extrusionOk="0">
                  <a:moveTo>
                    <a:pt x="157" y="0"/>
                  </a:moveTo>
                  <a:cubicBezTo>
                    <a:pt x="1" y="0"/>
                    <a:pt x="1" y="240"/>
                    <a:pt x="157" y="240"/>
                  </a:cubicBezTo>
                  <a:cubicBezTo>
                    <a:pt x="311" y="240"/>
                    <a:pt x="311" y="0"/>
                    <a:pt x="157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65;p30"/>
            <p:cNvSpPr/>
            <p:nvPr/>
          </p:nvSpPr>
          <p:spPr>
            <a:xfrm>
              <a:off x="5396525" y="4104525"/>
              <a:ext cx="9025" cy="9000"/>
            </a:xfrm>
            <a:custGeom>
              <a:avLst/>
              <a:gdLst/>
              <a:ahLst/>
              <a:cxnLst/>
              <a:rect l="l" t="t" r="r" b="b"/>
              <a:pathLst>
                <a:path w="361" h="360" extrusionOk="0">
                  <a:moveTo>
                    <a:pt x="157" y="1"/>
                  </a:moveTo>
                  <a:lnTo>
                    <a:pt x="115" y="8"/>
                  </a:lnTo>
                  <a:cubicBezTo>
                    <a:pt x="88" y="14"/>
                    <a:pt x="66" y="27"/>
                    <a:pt x="47" y="47"/>
                  </a:cubicBezTo>
                  <a:cubicBezTo>
                    <a:pt x="31" y="60"/>
                    <a:pt x="20" y="78"/>
                    <a:pt x="14" y="98"/>
                  </a:cubicBezTo>
                  <a:cubicBezTo>
                    <a:pt x="5" y="115"/>
                    <a:pt x="1" y="137"/>
                    <a:pt x="1" y="157"/>
                  </a:cubicBezTo>
                  <a:cubicBezTo>
                    <a:pt x="1" y="212"/>
                    <a:pt x="29" y="262"/>
                    <a:pt x="77" y="291"/>
                  </a:cubicBezTo>
                  <a:lnTo>
                    <a:pt x="143" y="339"/>
                  </a:lnTo>
                  <a:lnTo>
                    <a:pt x="178" y="355"/>
                  </a:lnTo>
                  <a:cubicBezTo>
                    <a:pt x="188" y="358"/>
                    <a:pt x="198" y="360"/>
                    <a:pt x="209" y="360"/>
                  </a:cubicBezTo>
                  <a:cubicBezTo>
                    <a:pt x="218" y="360"/>
                    <a:pt x="227" y="359"/>
                    <a:pt x="236" y="357"/>
                  </a:cubicBezTo>
                  <a:cubicBezTo>
                    <a:pt x="249" y="357"/>
                    <a:pt x="260" y="355"/>
                    <a:pt x="271" y="348"/>
                  </a:cubicBezTo>
                  <a:cubicBezTo>
                    <a:pt x="288" y="341"/>
                    <a:pt x="304" y="330"/>
                    <a:pt x="317" y="317"/>
                  </a:cubicBezTo>
                  <a:lnTo>
                    <a:pt x="339" y="289"/>
                  </a:lnTo>
                  <a:lnTo>
                    <a:pt x="354" y="256"/>
                  </a:lnTo>
                  <a:cubicBezTo>
                    <a:pt x="359" y="236"/>
                    <a:pt x="361" y="216"/>
                    <a:pt x="356" y="199"/>
                  </a:cubicBezTo>
                  <a:cubicBezTo>
                    <a:pt x="356" y="179"/>
                    <a:pt x="350" y="161"/>
                    <a:pt x="339" y="146"/>
                  </a:cubicBezTo>
                  <a:lnTo>
                    <a:pt x="290" y="78"/>
                  </a:lnTo>
                  <a:cubicBezTo>
                    <a:pt x="262" y="32"/>
                    <a:pt x="211" y="1"/>
                    <a:pt x="157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66;p30"/>
            <p:cNvSpPr/>
            <p:nvPr/>
          </p:nvSpPr>
          <p:spPr>
            <a:xfrm>
              <a:off x="5400650" y="4150700"/>
              <a:ext cx="10225" cy="7950"/>
            </a:xfrm>
            <a:custGeom>
              <a:avLst/>
              <a:gdLst/>
              <a:ahLst/>
              <a:cxnLst/>
              <a:rect l="l" t="t" r="r" b="b"/>
              <a:pathLst>
                <a:path w="409" h="318" extrusionOk="0">
                  <a:moveTo>
                    <a:pt x="205" y="1"/>
                  </a:moveTo>
                  <a:cubicBezTo>
                    <a:pt x="0" y="1"/>
                    <a:pt x="0" y="317"/>
                    <a:pt x="205" y="317"/>
                  </a:cubicBezTo>
                  <a:cubicBezTo>
                    <a:pt x="409" y="317"/>
                    <a:pt x="409" y="1"/>
                    <a:pt x="205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67;p30"/>
            <p:cNvSpPr/>
            <p:nvPr/>
          </p:nvSpPr>
          <p:spPr>
            <a:xfrm>
              <a:off x="5600500" y="4299225"/>
              <a:ext cx="12375" cy="9625"/>
            </a:xfrm>
            <a:custGeom>
              <a:avLst/>
              <a:gdLst/>
              <a:ahLst/>
              <a:cxnLst/>
              <a:rect l="l" t="t" r="r" b="b"/>
              <a:pathLst>
                <a:path w="495" h="385" extrusionOk="0">
                  <a:moveTo>
                    <a:pt x="246" y="1"/>
                  </a:moveTo>
                  <a:cubicBezTo>
                    <a:pt x="0" y="1"/>
                    <a:pt x="0" y="385"/>
                    <a:pt x="246" y="385"/>
                  </a:cubicBezTo>
                  <a:cubicBezTo>
                    <a:pt x="494" y="385"/>
                    <a:pt x="494" y="1"/>
                    <a:pt x="246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3110;p52"/>
          <p:cNvGrpSpPr/>
          <p:nvPr/>
        </p:nvGrpSpPr>
        <p:grpSpPr>
          <a:xfrm>
            <a:off x="2280098" y="1997948"/>
            <a:ext cx="758143" cy="611790"/>
            <a:chOff x="7514750" y="4210883"/>
            <a:chExt cx="953999" cy="769838"/>
          </a:xfrm>
        </p:grpSpPr>
        <p:sp>
          <p:nvSpPr>
            <p:cNvPr id="206" name="Google Shape;3111;p52"/>
            <p:cNvSpPr/>
            <p:nvPr/>
          </p:nvSpPr>
          <p:spPr>
            <a:xfrm>
              <a:off x="8024561" y="4469182"/>
              <a:ext cx="243136" cy="460933"/>
            </a:xfrm>
            <a:custGeom>
              <a:avLst/>
              <a:gdLst/>
              <a:ahLst/>
              <a:cxnLst/>
              <a:rect l="l" t="t" r="r" b="b"/>
              <a:pathLst>
                <a:path w="3368" h="6385" extrusionOk="0">
                  <a:moveTo>
                    <a:pt x="2453" y="0"/>
                  </a:moveTo>
                  <a:cubicBezTo>
                    <a:pt x="1997" y="0"/>
                    <a:pt x="1513" y="355"/>
                    <a:pt x="1213" y="747"/>
                  </a:cubicBezTo>
                  <a:cubicBezTo>
                    <a:pt x="554" y="1606"/>
                    <a:pt x="225" y="2680"/>
                    <a:pt x="102" y="3754"/>
                  </a:cubicBezTo>
                  <a:cubicBezTo>
                    <a:pt x="1" y="4626"/>
                    <a:pt x="29" y="5506"/>
                    <a:pt x="82" y="6385"/>
                  </a:cubicBezTo>
                  <a:cubicBezTo>
                    <a:pt x="480" y="6365"/>
                    <a:pt x="879" y="6352"/>
                    <a:pt x="1279" y="6347"/>
                  </a:cubicBezTo>
                  <a:lnTo>
                    <a:pt x="1677" y="6341"/>
                  </a:lnTo>
                  <a:cubicBezTo>
                    <a:pt x="2537" y="4946"/>
                    <a:pt x="3021" y="3326"/>
                    <a:pt x="3273" y="1698"/>
                  </a:cubicBezTo>
                  <a:cubicBezTo>
                    <a:pt x="3361" y="1132"/>
                    <a:pt x="3368" y="435"/>
                    <a:pt x="2884" y="126"/>
                  </a:cubicBezTo>
                  <a:cubicBezTo>
                    <a:pt x="2748" y="39"/>
                    <a:pt x="2602" y="0"/>
                    <a:pt x="2453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3112;p52"/>
            <p:cNvSpPr/>
            <p:nvPr/>
          </p:nvSpPr>
          <p:spPr>
            <a:xfrm>
              <a:off x="7780773" y="4269286"/>
              <a:ext cx="284790" cy="657651"/>
            </a:xfrm>
            <a:custGeom>
              <a:avLst/>
              <a:gdLst/>
              <a:ahLst/>
              <a:cxnLst/>
              <a:rect l="l" t="t" r="r" b="b"/>
              <a:pathLst>
                <a:path w="3945" h="9110" extrusionOk="0">
                  <a:moveTo>
                    <a:pt x="787" y="0"/>
                  </a:moveTo>
                  <a:cubicBezTo>
                    <a:pt x="685" y="0"/>
                    <a:pt x="588" y="26"/>
                    <a:pt x="521" y="101"/>
                  </a:cubicBezTo>
                  <a:cubicBezTo>
                    <a:pt x="466" y="158"/>
                    <a:pt x="444" y="237"/>
                    <a:pt x="424" y="316"/>
                  </a:cubicBezTo>
                  <a:cubicBezTo>
                    <a:pt x="0" y="1964"/>
                    <a:pt x="727" y="3663"/>
                    <a:pt x="1439" y="5207"/>
                  </a:cubicBezTo>
                  <a:lnTo>
                    <a:pt x="3207" y="9053"/>
                  </a:lnTo>
                  <a:lnTo>
                    <a:pt x="3945" y="9110"/>
                  </a:lnTo>
                  <a:cubicBezTo>
                    <a:pt x="3938" y="7406"/>
                    <a:pt x="3804" y="5706"/>
                    <a:pt x="3538" y="4021"/>
                  </a:cubicBezTo>
                  <a:cubicBezTo>
                    <a:pt x="3409" y="3193"/>
                    <a:pt x="3242" y="2357"/>
                    <a:pt x="2851" y="1617"/>
                  </a:cubicBezTo>
                  <a:cubicBezTo>
                    <a:pt x="2460" y="874"/>
                    <a:pt x="1810" y="233"/>
                    <a:pt x="997" y="29"/>
                  </a:cubicBezTo>
                  <a:cubicBezTo>
                    <a:pt x="930" y="13"/>
                    <a:pt x="857" y="0"/>
                    <a:pt x="787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3113;p52"/>
            <p:cNvSpPr/>
            <p:nvPr/>
          </p:nvSpPr>
          <p:spPr>
            <a:xfrm>
              <a:off x="8003842" y="4210883"/>
              <a:ext cx="185889" cy="717641"/>
            </a:xfrm>
            <a:custGeom>
              <a:avLst/>
              <a:gdLst/>
              <a:ahLst/>
              <a:cxnLst/>
              <a:rect l="l" t="t" r="r" b="b"/>
              <a:pathLst>
                <a:path w="2575" h="9941" extrusionOk="0">
                  <a:moveTo>
                    <a:pt x="980" y="0"/>
                  </a:moveTo>
                  <a:cubicBezTo>
                    <a:pt x="972" y="0"/>
                    <a:pt x="964" y="0"/>
                    <a:pt x="956" y="1"/>
                  </a:cubicBezTo>
                  <a:cubicBezTo>
                    <a:pt x="764" y="14"/>
                    <a:pt x="635" y="196"/>
                    <a:pt x="554" y="368"/>
                  </a:cubicBezTo>
                  <a:cubicBezTo>
                    <a:pt x="229" y="1044"/>
                    <a:pt x="198" y="1819"/>
                    <a:pt x="176" y="2571"/>
                  </a:cubicBezTo>
                  <a:cubicBezTo>
                    <a:pt x="125" y="4268"/>
                    <a:pt x="73" y="5966"/>
                    <a:pt x="20" y="7666"/>
                  </a:cubicBezTo>
                  <a:cubicBezTo>
                    <a:pt x="7" y="8129"/>
                    <a:pt x="0" y="8621"/>
                    <a:pt x="235" y="9023"/>
                  </a:cubicBezTo>
                  <a:lnTo>
                    <a:pt x="892" y="9941"/>
                  </a:lnTo>
                  <a:cubicBezTo>
                    <a:pt x="1039" y="9936"/>
                    <a:pt x="1188" y="9932"/>
                    <a:pt x="1338" y="9930"/>
                  </a:cubicBezTo>
                  <a:cubicBezTo>
                    <a:pt x="2295" y="7470"/>
                    <a:pt x="2574" y="4797"/>
                    <a:pt x="2141" y="2193"/>
                  </a:cubicBezTo>
                  <a:cubicBezTo>
                    <a:pt x="2023" y="1492"/>
                    <a:pt x="1841" y="772"/>
                    <a:pt x="1375" y="236"/>
                  </a:cubicBezTo>
                  <a:cubicBezTo>
                    <a:pt x="1271" y="115"/>
                    <a:pt x="1135" y="0"/>
                    <a:pt x="980" y="0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3114;p52"/>
            <p:cNvSpPr/>
            <p:nvPr/>
          </p:nvSpPr>
          <p:spPr>
            <a:xfrm>
              <a:off x="7731322" y="4624175"/>
              <a:ext cx="309839" cy="312799"/>
            </a:xfrm>
            <a:custGeom>
              <a:avLst/>
              <a:gdLst/>
              <a:ahLst/>
              <a:cxnLst/>
              <a:rect l="l" t="t" r="r" b="b"/>
              <a:pathLst>
                <a:path w="4292" h="4333" extrusionOk="0">
                  <a:moveTo>
                    <a:pt x="415" y="0"/>
                  </a:moveTo>
                  <a:cubicBezTo>
                    <a:pt x="382" y="0"/>
                    <a:pt x="350" y="5"/>
                    <a:pt x="318" y="17"/>
                  </a:cubicBezTo>
                  <a:cubicBezTo>
                    <a:pt x="171" y="72"/>
                    <a:pt x="112" y="245"/>
                    <a:pt x="90" y="401"/>
                  </a:cubicBezTo>
                  <a:cubicBezTo>
                    <a:pt x="0" y="1073"/>
                    <a:pt x="268" y="1756"/>
                    <a:pt x="679" y="2299"/>
                  </a:cubicBezTo>
                  <a:cubicBezTo>
                    <a:pt x="1089" y="2841"/>
                    <a:pt x="1630" y="3265"/>
                    <a:pt x="2165" y="3684"/>
                  </a:cubicBezTo>
                  <a:lnTo>
                    <a:pt x="2996" y="4332"/>
                  </a:lnTo>
                  <a:cubicBezTo>
                    <a:pt x="3211" y="4306"/>
                    <a:pt x="3426" y="4286"/>
                    <a:pt x="3641" y="4269"/>
                  </a:cubicBezTo>
                  <a:cubicBezTo>
                    <a:pt x="3841" y="4253"/>
                    <a:pt x="4039" y="4242"/>
                    <a:pt x="4239" y="4233"/>
                  </a:cubicBezTo>
                  <a:lnTo>
                    <a:pt x="4291" y="4174"/>
                  </a:lnTo>
                  <a:cubicBezTo>
                    <a:pt x="3859" y="2307"/>
                    <a:pt x="2436" y="702"/>
                    <a:pt x="632" y="50"/>
                  </a:cubicBezTo>
                  <a:cubicBezTo>
                    <a:pt x="563" y="24"/>
                    <a:pt x="488" y="0"/>
                    <a:pt x="415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3115;p52"/>
            <p:cNvSpPr/>
            <p:nvPr/>
          </p:nvSpPr>
          <p:spPr>
            <a:xfrm>
              <a:off x="7514750" y="4638613"/>
              <a:ext cx="106264" cy="330053"/>
            </a:xfrm>
            <a:custGeom>
              <a:avLst/>
              <a:gdLst/>
              <a:ahLst/>
              <a:cxnLst/>
              <a:rect l="l" t="t" r="r" b="b"/>
              <a:pathLst>
                <a:path w="1472" h="4572" extrusionOk="0">
                  <a:moveTo>
                    <a:pt x="262" y="0"/>
                  </a:moveTo>
                  <a:cubicBezTo>
                    <a:pt x="250" y="0"/>
                    <a:pt x="237" y="4"/>
                    <a:pt x="226" y="12"/>
                  </a:cubicBezTo>
                  <a:cubicBezTo>
                    <a:pt x="206" y="32"/>
                    <a:pt x="193" y="61"/>
                    <a:pt x="193" y="91"/>
                  </a:cubicBezTo>
                  <a:cubicBezTo>
                    <a:pt x="0" y="1587"/>
                    <a:pt x="428" y="3155"/>
                    <a:pt x="1357" y="4343"/>
                  </a:cubicBezTo>
                  <a:lnTo>
                    <a:pt x="1346" y="4571"/>
                  </a:lnTo>
                  <a:cubicBezTo>
                    <a:pt x="1410" y="3776"/>
                    <a:pt x="1471" y="2973"/>
                    <a:pt x="1359" y="2182"/>
                  </a:cubicBezTo>
                  <a:cubicBezTo>
                    <a:pt x="1245" y="1391"/>
                    <a:pt x="938" y="603"/>
                    <a:pt x="360" y="52"/>
                  </a:cubicBezTo>
                  <a:cubicBezTo>
                    <a:pt x="333" y="26"/>
                    <a:pt x="296" y="0"/>
                    <a:pt x="262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3116;p52"/>
            <p:cNvSpPr/>
            <p:nvPr/>
          </p:nvSpPr>
          <p:spPr>
            <a:xfrm>
              <a:off x="8176666" y="4630600"/>
              <a:ext cx="145607" cy="350122"/>
            </a:xfrm>
            <a:custGeom>
              <a:avLst/>
              <a:gdLst/>
              <a:ahLst/>
              <a:cxnLst/>
              <a:rect l="l" t="t" r="r" b="b"/>
              <a:pathLst>
                <a:path w="2017" h="4850" extrusionOk="0">
                  <a:moveTo>
                    <a:pt x="1887" y="0"/>
                  </a:moveTo>
                  <a:cubicBezTo>
                    <a:pt x="1384" y="470"/>
                    <a:pt x="870" y="951"/>
                    <a:pt x="540" y="1555"/>
                  </a:cubicBezTo>
                  <a:cubicBezTo>
                    <a:pt x="0" y="2541"/>
                    <a:pt x="7" y="3727"/>
                    <a:pt x="77" y="4849"/>
                  </a:cubicBezTo>
                  <a:lnTo>
                    <a:pt x="514" y="4777"/>
                  </a:lnTo>
                  <a:cubicBezTo>
                    <a:pt x="1212" y="3569"/>
                    <a:pt x="1693" y="2245"/>
                    <a:pt x="1930" y="868"/>
                  </a:cubicBezTo>
                  <a:cubicBezTo>
                    <a:pt x="1981" y="578"/>
                    <a:pt x="2016" y="264"/>
                    <a:pt x="1887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3117;p52"/>
            <p:cNvSpPr/>
            <p:nvPr/>
          </p:nvSpPr>
          <p:spPr>
            <a:xfrm>
              <a:off x="8367683" y="4462179"/>
              <a:ext cx="101066" cy="466203"/>
            </a:xfrm>
            <a:custGeom>
              <a:avLst/>
              <a:gdLst/>
              <a:ahLst/>
              <a:cxnLst/>
              <a:rect l="l" t="t" r="r" b="b"/>
              <a:pathLst>
                <a:path w="1400" h="6458" extrusionOk="0">
                  <a:moveTo>
                    <a:pt x="180" y="1"/>
                  </a:moveTo>
                  <a:cubicBezTo>
                    <a:pt x="177" y="1"/>
                    <a:pt x="175" y="1"/>
                    <a:pt x="172" y="1"/>
                  </a:cubicBezTo>
                  <a:cubicBezTo>
                    <a:pt x="38" y="10"/>
                    <a:pt x="0" y="188"/>
                    <a:pt x="0" y="324"/>
                  </a:cubicBezTo>
                  <a:cubicBezTo>
                    <a:pt x="18" y="2386"/>
                    <a:pt x="246" y="4442"/>
                    <a:pt x="679" y="6458"/>
                  </a:cubicBezTo>
                  <a:cubicBezTo>
                    <a:pt x="752" y="6453"/>
                    <a:pt x="824" y="6451"/>
                    <a:pt x="896" y="6449"/>
                  </a:cubicBezTo>
                  <a:cubicBezTo>
                    <a:pt x="1254" y="5537"/>
                    <a:pt x="1399" y="4558"/>
                    <a:pt x="1318" y="3583"/>
                  </a:cubicBezTo>
                  <a:cubicBezTo>
                    <a:pt x="1221" y="2423"/>
                    <a:pt x="806" y="1316"/>
                    <a:pt x="396" y="227"/>
                  </a:cubicBezTo>
                  <a:cubicBezTo>
                    <a:pt x="357" y="122"/>
                    <a:pt x="289" y="1"/>
                    <a:pt x="180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0" name="Google Shape;3710;p59"/>
          <p:cNvGrpSpPr/>
          <p:nvPr/>
        </p:nvGrpSpPr>
        <p:grpSpPr>
          <a:xfrm>
            <a:off x="-320487" y="1213711"/>
            <a:ext cx="4733746" cy="4363732"/>
            <a:chOff x="5089725" y="1215800"/>
            <a:chExt cx="924325" cy="852075"/>
          </a:xfrm>
        </p:grpSpPr>
        <p:sp>
          <p:nvSpPr>
            <p:cNvPr id="3711" name="Google Shape;3711;p59"/>
            <p:cNvSpPr/>
            <p:nvPr/>
          </p:nvSpPr>
          <p:spPr>
            <a:xfrm>
              <a:off x="5089725" y="1215800"/>
              <a:ext cx="924325" cy="852075"/>
            </a:xfrm>
            <a:custGeom>
              <a:avLst/>
              <a:gdLst/>
              <a:ahLst/>
              <a:cxnLst/>
              <a:rect l="l" t="t" r="r" b="b"/>
              <a:pathLst>
                <a:path w="36973" h="34083" extrusionOk="0">
                  <a:moveTo>
                    <a:pt x="2102" y="0"/>
                  </a:moveTo>
                  <a:cubicBezTo>
                    <a:pt x="2032" y="0"/>
                    <a:pt x="1955" y="7"/>
                    <a:pt x="1870" y="23"/>
                  </a:cubicBezTo>
                  <a:cubicBezTo>
                    <a:pt x="1222" y="143"/>
                    <a:pt x="642" y="987"/>
                    <a:pt x="423" y="1553"/>
                  </a:cubicBezTo>
                  <a:cubicBezTo>
                    <a:pt x="75" y="2457"/>
                    <a:pt x="230" y="3421"/>
                    <a:pt x="114" y="4360"/>
                  </a:cubicBezTo>
                  <a:cubicBezTo>
                    <a:pt x="1" y="5269"/>
                    <a:pt x="131" y="6019"/>
                    <a:pt x="507" y="6874"/>
                  </a:cubicBezTo>
                  <a:cubicBezTo>
                    <a:pt x="1320" y="8727"/>
                    <a:pt x="2884" y="10200"/>
                    <a:pt x="4569" y="11270"/>
                  </a:cubicBezTo>
                  <a:cubicBezTo>
                    <a:pt x="6960" y="12789"/>
                    <a:pt x="9692" y="13708"/>
                    <a:pt x="12078" y="15235"/>
                  </a:cubicBezTo>
                  <a:cubicBezTo>
                    <a:pt x="12977" y="15811"/>
                    <a:pt x="13839" y="16487"/>
                    <a:pt x="14413" y="17388"/>
                  </a:cubicBezTo>
                  <a:cubicBezTo>
                    <a:pt x="14954" y="18236"/>
                    <a:pt x="15206" y="19233"/>
                    <a:pt x="15407" y="20218"/>
                  </a:cubicBezTo>
                  <a:cubicBezTo>
                    <a:pt x="15633" y="21321"/>
                    <a:pt x="15806" y="22433"/>
                    <a:pt x="15925" y="23553"/>
                  </a:cubicBezTo>
                  <a:cubicBezTo>
                    <a:pt x="16092" y="25114"/>
                    <a:pt x="16176" y="26757"/>
                    <a:pt x="17001" y="28094"/>
                  </a:cubicBezTo>
                  <a:cubicBezTo>
                    <a:pt x="18548" y="30603"/>
                    <a:pt x="22135" y="31711"/>
                    <a:pt x="24845" y="32298"/>
                  </a:cubicBezTo>
                  <a:cubicBezTo>
                    <a:pt x="26935" y="32750"/>
                    <a:pt x="29213" y="33477"/>
                    <a:pt x="31375" y="33539"/>
                  </a:cubicBezTo>
                  <a:cubicBezTo>
                    <a:pt x="31968" y="33556"/>
                    <a:pt x="34299" y="34082"/>
                    <a:pt x="35741" y="34082"/>
                  </a:cubicBezTo>
                  <a:cubicBezTo>
                    <a:pt x="36471" y="34082"/>
                    <a:pt x="36973" y="33947"/>
                    <a:pt x="36905" y="33542"/>
                  </a:cubicBezTo>
                  <a:cubicBezTo>
                    <a:pt x="36892" y="33463"/>
                    <a:pt x="36872" y="33385"/>
                    <a:pt x="36847" y="33307"/>
                  </a:cubicBezTo>
                  <a:cubicBezTo>
                    <a:pt x="36324" y="31731"/>
                    <a:pt x="33376" y="30949"/>
                    <a:pt x="32089" y="30502"/>
                  </a:cubicBezTo>
                  <a:cubicBezTo>
                    <a:pt x="30978" y="30116"/>
                    <a:pt x="29852" y="29801"/>
                    <a:pt x="28775" y="29336"/>
                  </a:cubicBezTo>
                  <a:cubicBezTo>
                    <a:pt x="27511" y="28790"/>
                    <a:pt x="26494" y="27827"/>
                    <a:pt x="25515" y="26885"/>
                  </a:cubicBezTo>
                  <a:lnTo>
                    <a:pt x="23394" y="24847"/>
                  </a:lnTo>
                  <a:cubicBezTo>
                    <a:pt x="23200" y="24660"/>
                    <a:pt x="22999" y="24465"/>
                    <a:pt x="22903" y="24214"/>
                  </a:cubicBezTo>
                  <a:cubicBezTo>
                    <a:pt x="22817" y="23994"/>
                    <a:pt x="22821" y="23751"/>
                    <a:pt x="22822" y="23515"/>
                  </a:cubicBezTo>
                  <a:cubicBezTo>
                    <a:pt x="22838" y="21603"/>
                    <a:pt x="22737" y="19692"/>
                    <a:pt x="22518" y="17793"/>
                  </a:cubicBezTo>
                  <a:cubicBezTo>
                    <a:pt x="22396" y="16731"/>
                    <a:pt x="22236" y="15668"/>
                    <a:pt x="21899" y="14656"/>
                  </a:cubicBezTo>
                  <a:cubicBezTo>
                    <a:pt x="20943" y="11786"/>
                    <a:pt x="18593" y="9509"/>
                    <a:pt x="15857" y="8217"/>
                  </a:cubicBezTo>
                  <a:cubicBezTo>
                    <a:pt x="12677" y="6716"/>
                    <a:pt x="8892" y="6366"/>
                    <a:pt x="6223" y="3896"/>
                  </a:cubicBezTo>
                  <a:cubicBezTo>
                    <a:pt x="5585" y="3305"/>
                    <a:pt x="5136" y="2990"/>
                    <a:pt x="4319" y="2707"/>
                  </a:cubicBezTo>
                  <a:cubicBezTo>
                    <a:pt x="3641" y="2472"/>
                    <a:pt x="3298" y="2296"/>
                    <a:pt x="3084" y="1562"/>
                  </a:cubicBezTo>
                  <a:cubicBezTo>
                    <a:pt x="2898" y="919"/>
                    <a:pt x="2892" y="0"/>
                    <a:pt x="2102" y="0"/>
                  </a:cubicBezTo>
                  <a:close/>
                </a:path>
              </a:pathLst>
            </a:custGeom>
            <a:solidFill>
              <a:srgbClr val="F46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59"/>
            <p:cNvSpPr/>
            <p:nvPr/>
          </p:nvSpPr>
          <p:spPr>
            <a:xfrm>
              <a:off x="5385825" y="1497625"/>
              <a:ext cx="16400" cy="7425"/>
            </a:xfrm>
            <a:custGeom>
              <a:avLst/>
              <a:gdLst/>
              <a:ahLst/>
              <a:cxnLst/>
              <a:rect l="l" t="t" r="r" b="b"/>
              <a:pathLst>
                <a:path w="656" h="297" extrusionOk="0">
                  <a:moveTo>
                    <a:pt x="79" y="0"/>
                  </a:moveTo>
                  <a:cubicBezTo>
                    <a:pt x="48" y="0"/>
                    <a:pt x="15" y="31"/>
                    <a:pt x="8" y="59"/>
                  </a:cubicBezTo>
                  <a:cubicBezTo>
                    <a:pt x="0" y="90"/>
                    <a:pt x="12" y="137"/>
                    <a:pt x="45" y="151"/>
                  </a:cubicBezTo>
                  <a:cubicBezTo>
                    <a:pt x="71" y="164"/>
                    <a:pt x="96" y="175"/>
                    <a:pt x="121" y="184"/>
                  </a:cubicBezTo>
                  <a:cubicBezTo>
                    <a:pt x="143" y="191"/>
                    <a:pt x="165" y="196"/>
                    <a:pt x="187" y="202"/>
                  </a:cubicBezTo>
                  <a:lnTo>
                    <a:pt x="320" y="240"/>
                  </a:lnTo>
                  <a:cubicBezTo>
                    <a:pt x="363" y="253"/>
                    <a:pt x="407" y="267"/>
                    <a:pt x="452" y="276"/>
                  </a:cubicBezTo>
                  <a:lnTo>
                    <a:pt x="518" y="288"/>
                  </a:lnTo>
                  <a:cubicBezTo>
                    <a:pt x="535" y="293"/>
                    <a:pt x="551" y="295"/>
                    <a:pt x="568" y="297"/>
                  </a:cubicBezTo>
                  <a:cubicBezTo>
                    <a:pt x="591" y="294"/>
                    <a:pt x="614" y="284"/>
                    <a:pt x="630" y="268"/>
                  </a:cubicBezTo>
                  <a:cubicBezTo>
                    <a:pt x="648" y="250"/>
                    <a:pt x="655" y="224"/>
                    <a:pt x="648" y="201"/>
                  </a:cubicBezTo>
                  <a:cubicBezTo>
                    <a:pt x="643" y="178"/>
                    <a:pt x="628" y="158"/>
                    <a:pt x="608" y="146"/>
                  </a:cubicBezTo>
                  <a:cubicBezTo>
                    <a:pt x="594" y="138"/>
                    <a:pt x="581" y="132"/>
                    <a:pt x="566" y="127"/>
                  </a:cubicBezTo>
                  <a:lnTo>
                    <a:pt x="501" y="104"/>
                  </a:lnTo>
                  <a:cubicBezTo>
                    <a:pt x="459" y="89"/>
                    <a:pt x="412" y="78"/>
                    <a:pt x="368" y="66"/>
                  </a:cubicBezTo>
                  <a:lnTo>
                    <a:pt x="236" y="31"/>
                  </a:lnTo>
                  <a:cubicBezTo>
                    <a:pt x="216" y="25"/>
                    <a:pt x="194" y="19"/>
                    <a:pt x="172" y="13"/>
                  </a:cubicBezTo>
                  <a:cubicBezTo>
                    <a:pt x="143" y="8"/>
                    <a:pt x="114" y="3"/>
                    <a:pt x="86" y="1"/>
                  </a:cubicBezTo>
                  <a:cubicBezTo>
                    <a:pt x="83" y="0"/>
                    <a:pt x="81" y="0"/>
                    <a:pt x="79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59"/>
            <p:cNvSpPr/>
            <p:nvPr/>
          </p:nvSpPr>
          <p:spPr>
            <a:xfrm>
              <a:off x="5385250" y="1497000"/>
              <a:ext cx="5500" cy="5375"/>
            </a:xfrm>
            <a:custGeom>
              <a:avLst/>
              <a:gdLst/>
              <a:ahLst/>
              <a:cxnLst/>
              <a:rect l="l" t="t" r="r" b="b"/>
              <a:pathLst>
                <a:path w="220" h="215" extrusionOk="0">
                  <a:moveTo>
                    <a:pt x="110" y="0"/>
                  </a:moveTo>
                  <a:cubicBezTo>
                    <a:pt x="53" y="0"/>
                    <a:pt x="0" y="50"/>
                    <a:pt x="3" y="107"/>
                  </a:cubicBezTo>
                  <a:cubicBezTo>
                    <a:pt x="4" y="166"/>
                    <a:pt x="51" y="213"/>
                    <a:pt x="110" y="214"/>
                  </a:cubicBezTo>
                  <a:cubicBezTo>
                    <a:pt x="165" y="214"/>
                    <a:pt x="219" y="165"/>
                    <a:pt x="217" y="107"/>
                  </a:cubicBezTo>
                  <a:cubicBezTo>
                    <a:pt x="216" y="49"/>
                    <a:pt x="168" y="2"/>
                    <a:pt x="110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59"/>
            <p:cNvSpPr/>
            <p:nvPr/>
          </p:nvSpPr>
          <p:spPr>
            <a:xfrm>
              <a:off x="5409075" y="1495700"/>
              <a:ext cx="26500" cy="7300"/>
            </a:xfrm>
            <a:custGeom>
              <a:avLst/>
              <a:gdLst/>
              <a:ahLst/>
              <a:cxnLst/>
              <a:rect l="l" t="t" r="r" b="b"/>
              <a:pathLst>
                <a:path w="1060" h="292" extrusionOk="0">
                  <a:moveTo>
                    <a:pt x="57" y="0"/>
                  </a:moveTo>
                  <a:cubicBezTo>
                    <a:pt x="30" y="0"/>
                    <a:pt x="8" y="26"/>
                    <a:pt x="5" y="50"/>
                  </a:cubicBezTo>
                  <a:cubicBezTo>
                    <a:pt x="1" y="79"/>
                    <a:pt x="18" y="105"/>
                    <a:pt x="45" y="113"/>
                  </a:cubicBezTo>
                  <a:lnTo>
                    <a:pt x="45" y="112"/>
                  </a:lnTo>
                  <a:cubicBezTo>
                    <a:pt x="166" y="144"/>
                    <a:pt x="288" y="172"/>
                    <a:pt x="411" y="197"/>
                  </a:cubicBezTo>
                  <a:cubicBezTo>
                    <a:pt x="474" y="210"/>
                    <a:pt x="536" y="225"/>
                    <a:pt x="599" y="235"/>
                  </a:cubicBezTo>
                  <a:cubicBezTo>
                    <a:pt x="661" y="247"/>
                    <a:pt x="722" y="255"/>
                    <a:pt x="784" y="264"/>
                  </a:cubicBezTo>
                  <a:cubicBezTo>
                    <a:pt x="851" y="275"/>
                    <a:pt x="919" y="291"/>
                    <a:pt x="988" y="291"/>
                  </a:cubicBezTo>
                  <a:cubicBezTo>
                    <a:pt x="994" y="291"/>
                    <a:pt x="1000" y="291"/>
                    <a:pt x="1007" y="291"/>
                  </a:cubicBezTo>
                  <a:cubicBezTo>
                    <a:pt x="1029" y="290"/>
                    <a:pt x="1048" y="275"/>
                    <a:pt x="1054" y="254"/>
                  </a:cubicBezTo>
                  <a:cubicBezTo>
                    <a:pt x="1060" y="232"/>
                    <a:pt x="1050" y="209"/>
                    <a:pt x="1031" y="197"/>
                  </a:cubicBezTo>
                  <a:cubicBezTo>
                    <a:pt x="1016" y="189"/>
                    <a:pt x="1000" y="182"/>
                    <a:pt x="982" y="177"/>
                  </a:cubicBezTo>
                  <a:cubicBezTo>
                    <a:pt x="969" y="172"/>
                    <a:pt x="953" y="169"/>
                    <a:pt x="938" y="165"/>
                  </a:cubicBezTo>
                  <a:lnTo>
                    <a:pt x="843" y="143"/>
                  </a:lnTo>
                  <a:lnTo>
                    <a:pt x="659" y="100"/>
                  </a:lnTo>
                  <a:cubicBezTo>
                    <a:pt x="597" y="86"/>
                    <a:pt x="534" y="77"/>
                    <a:pt x="471" y="65"/>
                  </a:cubicBezTo>
                  <a:cubicBezTo>
                    <a:pt x="409" y="54"/>
                    <a:pt x="346" y="42"/>
                    <a:pt x="284" y="32"/>
                  </a:cubicBezTo>
                  <a:cubicBezTo>
                    <a:pt x="210" y="20"/>
                    <a:pt x="135" y="10"/>
                    <a:pt x="62" y="1"/>
                  </a:cubicBezTo>
                  <a:cubicBezTo>
                    <a:pt x="60" y="0"/>
                    <a:pt x="58" y="0"/>
                    <a:pt x="57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59"/>
            <p:cNvSpPr/>
            <p:nvPr/>
          </p:nvSpPr>
          <p:spPr>
            <a:xfrm>
              <a:off x="5707700" y="1939300"/>
              <a:ext cx="26500" cy="13475"/>
            </a:xfrm>
            <a:custGeom>
              <a:avLst/>
              <a:gdLst/>
              <a:ahLst/>
              <a:cxnLst/>
              <a:rect l="l" t="t" r="r" b="b"/>
              <a:pathLst>
                <a:path w="1060" h="539" extrusionOk="0">
                  <a:moveTo>
                    <a:pt x="826" y="340"/>
                  </a:moveTo>
                  <a:cubicBezTo>
                    <a:pt x="828" y="340"/>
                    <a:pt x="829" y="341"/>
                    <a:pt x="829" y="341"/>
                  </a:cubicBezTo>
                  <a:cubicBezTo>
                    <a:pt x="829" y="341"/>
                    <a:pt x="828" y="340"/>
                    <a:pt x="826" y="340"/>
                  </a:cubicBezTo>
                  <a:close/>
                  <a:moveTo>
                    <a:pt x="98" y="1"/>
                  </a:moveTo>
                  <a:cubicBezTo>
                    <a:pt x="38" y="1"/>
                    <a:pt x="0" y="89"/>
                    <a:pt x="64" y="130"/>
                  </a:cubicBezTo>
                  <a:lnTo>
                    <a:pt x="62" y="129"/>
                  </a:lnTo>
                  <a:lnTo>
                    <a:pt x="62" y="129"/>
                  </a:lnTo>
                  <a:cubicBezTo>
                    <a:pt x="172" y="199"/>
                    <a:pt x="286" y="263"/>
                    <a:pt x="403" y="321"/>
                  </a:cubicBezTo>
                  <a:cubicBezTo>
                    <a:pt x="523" y="381"/>
                    <a:pt x="646" y="434"/>
                    <a:pt x="773" y="480"/>
                  </a:cubicBezTo>
                  <a:cubicBezTo>
                    <a:pt x="806" y="491"/>
                    <a:pt x="841" y="503"/>
                    <a:pt x="876" y="514"/>
                  </a:cubicBezTo>
                  <a:cubicBezTo>
                    <a:pt x="892" y="520"/>
                    <a:pt x="910" y="525"/>
                    <a:pt x="926" y="531"/>
                  </a:cubicBezTo>
                  <a:cubicBezTo>
                    <a:pt x="949" y="536"/>
                    <a:pt x="972" y="539"/>
                    <a:pt x="995" y="539"/>
                  </a:cubicBezTo>
                  <a:cubicBezTo>
                    <a:pt x="1022" y="539"/>
                    <a:pt x="1046" y="521"/>
                    <a:pt x="1052" y="496"/>
                  </a:cubicBezTo>
                  <a:cubicBezTo>
                    <a:pt x="1059" y="470"/>
                    <a:pt x="1048" y="443"/>
                    <a:pt x="1026" y="429"/>
                  </a:cubicBezTo>
                  <a:cubicBezTo>
                    <a:pt x="1011" y="418"/>
                    <a:pt x="994" y="407"/>
                    <a:pt x="976" y="400"/>
                  </a:cubicBezTo>
                  <a:cubicBezTo>
                    <a:pt x="961" y="394"/>
                    <a:pt x="945" y="388"/>
                    <a:pt x="930" y="382"/>
                  </a:cubicBezTo>
                  <a:cubicBezTo>
                    <a:pt x="900" y="371"/>
                    <a:pt x="871" y="358"/>
                    <a:pt x="841" y="346"/>
                  </a:cubicBezTo>
                  <a:lnTo>
                    <a:pt x="828" y="341"/>
                  </a:lnTo>
                  <a:cubicBezTo>
                    <a:pt x="828" y="341"/>
                    <a:pt x="826" y="340"/>
                    <a:pt x="824" y="339"/>
                  </a:cubicBezTo>
                  <a:lnTo>
                    <a:pt x="824" y="339"/>
                  </a:lnTo>
                  <a:cubicBezTo>
                    <a:pt x="825" y="339"/>
                    <a:pt x="826" y="339"/>
                    <a:pt x="826" y="340"/>
                  </a:cubicBezTo>
                  <a:lnTo>
                    <a:pt x="826" y="340"/>
                  </a:lnTo>
                  <a:cubicBezTo>
                    <a:pt x="826" y="340"/>
                    <a:pt x="826" y="340"/>
                    <a:pt x="826" y="339"/>
                  </a:cubicBezTo>
                  <a:cubicBezTo>
                    <a:pt x="823" y="339"/>
                    <a:pt x="823" y="338"/>
                    <a:pt x="823" y="338"/>
                  </a:cubicBezTo>
                  <a:lnTo>
                    <a:pt x="823" y="338"/>
                  </a:lnTo>
                  <a:cubicBezTo>
                    <a:pt x="823" y="338"/>
                    <a:pt x="823" y="338"/>
                    <a:pt x="824" y="339"/>
                  </a:cubicBezTo>
                  <a:lnTo>
                    <a:pt x="824" y="339"/>
                  </a:lnTo>
                  <a:cubicBezTo>
                    <a:pt x="823" y="339"/>
                    <a:pt x="822" y="338"/>
                    <a:pt x="822" y="338"/>
                  </a:cubicBezTo>
                  <a:lnTo>
                    <a:pt x="810" y="333"/>
                  </a:lnTo>
                  <a:cubicBezTo>
                    <a:pt x="791" y="324"/>
                    <a:pt x="772" y="316"/>
                    <a:pt x="752" y="308"/>
                  </a:cubicBezTo>
                  <a:lnTo>
                    <a:pt x="709" y="291"/>
                  </a:lnTo>
                  <a:lnTo>
                    <a:pt x="688" y="282"/>
                  </a:lnTo>
                  <a:lnTo>
                    <a:pt x="676" y="277"/>
                  </a:lnTo>
                  <a:cubicBezTo>
                    <a:pt x="557" y="227"/>
                    <a:pt x="442" y="169"/>
                    <a:pt x="327" y="113"/>
                  </a:cubicBezTo>
                  <a:cubicBezTo>
                    <a:pt x="262" y="79"/>
                    <a:pt x="197" y="46"/>
                    <a:pt x="133" y="10"/>
                  </a:cubicBezTo>
                  <a:cubicBezTo>
                    <a:pt x="121" y="4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59"/>
            <p:cNvSpPr/>
            <p:nvPr/>
          </p:nvSpPr>
          <p:spPr>
            <a:xfrm>
              <a:off x="5733500" y="1944150"/>
              <a:ext cx="13125" cy="3900"/>
            </a:xfrm>
            <a:custGeom>
              <a:avLst/>
              <a:gdLst/>
              <a:ahLst/>
              <a:cxnLst/>
              <a:rect l="l" t="t" r="r" b="b"/>
              <a:pathLst>
                <a:path w="525" h="156" extrusionOk="0">
                  <a:moveTo>
                    <a:pt x="55" y="0"/>
                  </a:moveTo>
                  <a:cubicBezTo>
                    <a:pt x="28" y="0"/>
                    <a:pt x="7" y="20"/>
                    <a:pt x="3" y="45"/>
                  </a:cubicBezTo>
                  <a:cubicBezTo>
                    <a:pt x="1" y="69"/>
                    <a:pt x="15" y="99"/>
                    <a:pt x="41" y="103"/>
                  </a:cubicBezTo>
                  <a:lnTo>
                    <a:pt x="245" y="135"/>
                  </a:lnTo>
                  <a:cubicBezTo>
                    <a:pt x="281" y="141"/>
                    <a:pt x="317" y="145"/>
                    <a:pt x="353" y="150"/>
                  </a:cubicBezTo>
                  <a:cubicBezTo>
                    <a:pt x="369" y="154"/>
                    <a:pt x="385" y="155"/>
                    <a:pt x="403" y="156"/>
                  </a:cubicBezTo>
                  <a:cubicBezTo>
                    <a:pt x="421" y="156"/>
                    <a:pt x="441" y="155"/>
                    <a:pt x="459" y="155"/>
                  </a:cubicBezTo>
                  <a:cubicBezTo>
                    <a:pt x="514" y="152"/>
                    <a:pt x="525" y="75"/>
                    <a:pt x="472" y="58"/>
                  </a:cubicBezTo>
                  <a:lnTo>
                    <a:pt x="421" y="44"/>
                  </a:lnTo>
                  <a:cubicBezTo>
                    <a:pt x="401" y="38"/>
                    <a:pt x="381" y="35"/>
                    <a:pt x="360" y="34"/>
                  </a:cubicBezTo>
                  <a:cubicBezTo>
                    <a:pt x="327" y="29"/>
                    <a:pt x="293" y="26"/>
                    <a:pt x="261" y="22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7" name="Google Shape;3717;p59"/>
          <p:cNvGrpSpPr/>
          <p:nvPr/>
        </p:nvGrpSpPr>
        <p:grpSpPr>
          <a:xfrm>
            <a:off x="4144451" y="3505197"/>
            <a:ext cx="3555630" cy="1055627"/>
            <a:chOff x="237525" y="3906700"/>
            <a:chExt cx="900000" cy="267200"/>
          </a:xfrm>
        </p:grpSpPr>
        <p:sp>
          <p:nvSpPr>
            <p:cNvPr id="3718" name="Google Shape;3718;p59"/>
            <p:cNvSpPr/>
            <p:nvPr/>
          </p:nvSpPr>
          <p:spPr>
            <a:xfrm>
              <a:off x="237525" y="3906700"/>
              <a:ext cx="900000" cy="267200"/>
            </a:xfrm>
            <a:custGeom>
              <a:avLst/>
              <a:gdLst/>
              <a:ahLst/>
              <a:cxnLst/>
              <a:rect l="l" t="t" r="r" b="b"/>
              <a:pathLst>
                <a:path w="36000" h="10688" extrusionOk="0">
                  <a:moveTo>
                    <a:pt x="17259" y="1"/>
                  </a:moveTo>
                  <a:cubicBezTo>
                    <a:pt x="17174" y="1"/>
                    <a:pt x="17088" y="5"/>
                    <a:pt x="17003" y="14"/>
                  </a:cubicBezTo>
                  <a:cubicBezTo>
                    <a:pt x="16500" y="69"/>
                    <a:pt x="16034" y="297"/>
                    <a:pt x="15577" y="519"/>
                  </a:cubicBezTo>
                  <a:cubicBezTo>
                    <a:pt x="10548" y="2970"/>
                    <a:pt x="5341" y="5037"/>
                    <a:pt x="0" y="6701"/>
                  </a:cubicBezTo>
                  <a:cubicBezTo>
                    <a:pt x="2660" y="7360"/>
                    <a:pt x="5326" y="8019"/>
                    <a:pt x="8042" y="8364"/>
                  </a:cubicBezTo>
                  <a:cubicBezTo>
                    <a:pt x="10777" y="8711"/>
                    <a:pt x="13575" y="8544"/>
                    <a:pt x="16278" y="9078"/>
                  </a:cubicBezTo>
                  <a:cubicBezTo>
                    <a:pt x="17440" y="9308"/>
                    <a:pt x="23389" y="10687"/>
                    <a:pt x="23389" y="10687"/>
                  </a:cubicBezTo>
                  <a:cubicBezTo>
                    <a:pt x="25807" y="9996"/>
                    <a:pt x="27970" y="8632"/>
                    <a:pt x="30096" y="7288"/>
                  </a:cubicBezTo>
                  <a:lnTo>
                    <a:pt x="36000" y="3552"/>
                  </a:lnTo>
                  <a:lnTo>
                    <a:pt x="18279" y="131"/>
                  </a:lnTo>
                  <a:cubicBezTo>
                    <a:pt x="17942" y="66"/>
                    <a:pt x="17600" y="1"/>
                    <a:pt x="17259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59"/>
            <p:cNvSpPr/>
            <p:nvPr/>
          </p:nvSpPr>
          <p:spPr>
            <a:xfrm>
              <a:off x="334575" y="4069550"/>
              <a:ext cx="217575" cy="50050"/>
            </a:xfrm>
            <a:custGeom>
              <a:avLst/>
              <a:gdLst/>
              <a:ahLst/>
              <a:cxnLst/>
              <a:rect l="l" t="t" r="r" b="b"/>
              <a:pathLst>
                <a:path w="8703" h="2002" extrusionOk="0">
                  <a:moveTo>
                    <a:pt x="3069" y="1"/>
                  </a:moveTo>
                  <a:cubicBezTo>
                    <a:pt x="2054" y="394"/>
                    <a:pt x="1033" y="769"/>
                    <a:pt x="1" y="1110"/>
                  </a:cubicBezTo>
                  <a:cubicBezTo>
                    <a:pt x="1378" y="1413"/>
                    <a:pt x="2761" y="1672"/>
                    <a:pt x="4160" y="1850"/>
                  </a:cubicBezTo>
                  <a:cubicBezTo>
                    <a:pt x="4687" y="1916"/>
                    <a:pt x="5217" y="1964"/>
                    <a:pt x="5748" y="2001"/>
                  </a:cubicBezTo>
                  <a:cubicBezTo>
                    <a:pt x="6469" y="1685"/>
                    <a:pt x="7198" y="1389"/>
                    <a:pt x="7920" y="1073"/>
                  </a:cubicBezTo>
                  <a:cubicBezTo>
                    <a:pt x="8182" y="956"/>
                    <a:pt x="8443" y="835"/>
                    <a:pt x="8702" y="712"/>
                  </a:cubicBezTo>
                  <a:lnTo>
                    <a:pt x="8667" y="710"/>
                  </a:lnTo>
                  <a:cubicBezTo>
                    <a:pt x="6941" y="607"/>
                    <a:pt x="5184" y="506"/>
                    <a:pt x="3495" y="106"/>
                  </a:cubicBezTo>
                  <a:cubicBezTo>
                    <a:pt x="3352" y="73"/>
                    <a:pt x="3212" y="36"/>
                    <a:pt x="3069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59"/>
            <p:cNvSpPr/>
            <p:nvPr/>
          </p:nvSpPr>
          <p:spPr>
            <a:xfrm>
              <a:off x="636325" y="4101450"/>
              <a:ext cx="149600" cy="51250"/>
            </a:xfrm>
            <a:custGeom>
              <a:avLst/>
              <a:gdLst/>
              <a:ahLst/>
              <a:cxnLst/>
              <a:rect l="l" t="t" r="r" b="b"/>
              <a:pathLst>
                <a:path w="5984" h="2050" extrusionOk="0">
                  <a:moveTo>
                    <a:pt x="2230" y="1"/>
                  </a:moveTo>
                  <a:cubicBezTo>
                    <a:pt x="1514" y="460"/>
                    <a:pt x="770" y="870"/>
                    <a:pt x="1" y="1228"/>
                  </a:cubicBezTo>
                  <a:cubicBezTo>
                    <a:pt x="109" y="1248"/>
                    <a:pt x="216" y="1266"/>
                    <a:pt x="324" y="1288"/>
                  </a:cubicBezTo>
                  <a:cubicBezTo>
                    <a:pt x="838" y="1389"/>
                    <a:pt x="2289" y="1716"/>
                    <a:pt x="3748" y="2050"/>
                  </a:cubicBezTo>
                  <a:cubicBezTo>
                    <a:pt x="4470" y="1685"/>
                    <a:pt x="5188" y="1314"/>
                    <a:pt x="5900" y="928"/>
                  </a:cubicBezTo>
                  <a:lnTo>
                    <a:pt x="5983" y="881"/>
                  </a:lnTo>
                  <a:cubicBezTo>
                    <a:pt x="4740" y="552"/>
                    <a:pt x="3495" y="229"/>
                    <a:pt x="2230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59"/>
            <p:cNvSpPr/>
            <p:nvPr/>
          </p:nvSpPr>
          <p:spPr>
            <a:xfrm>
              <a:off x="941100" y="4002800"/>
              <a:ext cx="149200" cy="63875"/>
            </a:xfrm>
            <a:custGeom>
              <a:avLst/>
              <a:gdLst/>
              <a:ahLst/>
              <a:cxnLst/>
              <a:rect l="l" t="t" r="r" b="b"/>
              <a:pathLst>
                <a:path w="5968" h="2555" extrusionOk="0">
                  <a:moveTo>
                    <a:pt x="2373" y="0"/>
                  </a:moveTo>
                  <a:cubicBezTo>
                    <a:pt x="1591" y="525"/>
                    <a:pt x="800" y="1035"/>
                    <a:pt x="1" y="1527"/>
                  </a:cubicBezTo>
                  <a:cubicBezTo>
                    <a:pt x="1123" y="1856"/>
                    <a:pt x="2239" y="2214"/>
                    <a:pt x="3357" y="2554"/>
                  </a:cubicBezTo>
                  <a:lnTo>
                    <a:pt x="5968" y="903"/>
                  </a:lnTo>
                  <a:cubicBezTo>
                    <a:pt x="5597" y="806"/>
                    <a:pt x="5228" y="710"/>
                    <a:pt x="4857" y="613"/>
                  </a:cubicBezTo>
                  <a:cubicBezTo>
                    <a:pt x="4031" y="400"/>
                    <a:pt x="3203" y="196"/>
                    <a:pt x="2373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59"/>
            <p:cNvSpPr/>
            <p:nvPr/>
          </p:nvSpPr>
          <p:spPr>
            <a:xfrm>
              <a:off x="730600" y="3964250"/>
              <a:ext cx="132450" cy="46025"/>
            </a:xfrm>
            <a:custGeom>
              <a:avLst/>
              <a:gdLst/>
              <a:ahLst/>
              <a:cxnLst/>
              <a:rect l="l" t="t" r="r" b="b"/>
              <a:pathLst>
                <a:path w="5298" h="1841" extrusionOk="0">
                  <a:moveTo>
                    <a:pt x="2533" y="1"/>
                  </a:moveTo>
                  <a:cubicBezTo>
                    <a:pt x="1690" y="466"/>
                    <a:pt x="846" y="927"/>
                    <a:pt x="1" y="1386"/>
                  </a:cubicBezTo>
                  <a:cubicBezTo>
                    <a:pt x="1037" y="1522"/>
                    <a:pt x="2074" y="1670"/>
                    <a:pt x="3102" y="1841"/>
                  </a:cubicBezTo>
                  <a:cubicBezTo>
                    <a:pt x="3816" y="1338"/>
                    <a:pt x="4547" y="864"/>
                    <a:pt x="5298" y="420"/>
                  </a:cubicBezTo>
                  <a:cubicBezTo>
                    <a:pt x="4659" y="312"/>
                    <a:pt x="4018" y="209"/>
                    <a:pt x="3376" y="117"/>
                  </a:cubicBezTo>
                  <a:cubicBezTo>
                    <a:pt x="3095" y="77"/>
                    <a:pt x="2814" y="38"/>
                    <a:pt x="2533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59"/>
            <p:cNvSpPr/>
            <p:nvPr/>
          </p:nvSpPr>
          <p:spPr>
            <a:xfrm>
              <a:off x="522900" y="3930150"/>
              <a:ext cx="163375" cy="51925"/>
            </a:xfrm>
            <a:custGeom>
              <a:avLst/>
              <a:gdLst/>
              <a:ahLst/>
              <a:cxnLst/>
              <a:rect l="l" t="t" r="r" b="b"/>
              <a:pathLst>
                <a:path w="6535" h="2077" extrusionOk="0">
                  <a:moveTo>
                    <a:pt x="3288" y="1"/>
                  </a:moveTo>
                  <a:cubicBezTo>
                    <a:pt x="2201" y="519"/>
                    <a:pt x="1105" y="1018"/>
                    <a:pt x="1" y="1499"/>
                  </a:cubicBezTo>
                  <a:cubicBezTo>
                    <a:pt x="141" y="1523"/>
                    <a:pt x="275" y="1547"/>
                    <a:pt x="400" y="1564"/>
                  </a:cubicBezTo>
                  <a:cubicBezTo>
                    <a:pt x="1433" y="1703"/>
                    <a:pt x="2452" y="1909"/>
                    <a:pt x="3479" y="2076"/>
                  </a:cubicBezTo>
                  <a:cubicBezTo>
                    <a:pt x="4507" y="1641"/>
                    <a:pt x="5528" y="1191"/>
                    <a:pt x="6534" y="710"/>
                  </a:cubicBezTo>
                  <a:cubicBezTo>
                    <a:pt x="5449" y="499"/>
                    <a:pt x="4380" y="183"/>
                    <a:pt x="3288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59"/>
            <p:cNvSpPr/>
            <p:nvPr/>
          </p:nvSpPr>
          <p:spPr>
            <a:xfrm>
              <a:off x="525475" y="3987650"/>
              <a:ext cx="186325" cy="50525"/>
            </a:xfrm>
            <a:custGeom>
              <a:avLst/>
              <a:gdLst/>
              <a:ahLst/>
              <a:cxnLst/>
              <a:rect l="l" t="t" r="r" b="b"/>
              <a:pathLst>
                <a:path w="7453" h="2021" extrusionOk="0">
                  <a:moveTo>
                    <a:pt x="3444" y="0"/>
                  </a:moveTo>
                  <a:cubicBezTo>
                    <a:pt x="2300" y="485"/>
                    <a:pt x="1149" y="955"/>
                    <a:pt x="1" y="1425"/>
                  </a:cubicBezTo>
                  <a:cubicBezTo>
                    <a:pt x="1619" y="1597"/>
                    <a:pt x="3240" y="1761"/>
                    <a:pt x="4848" y="2021"/>
                  </a:cubicBezTo>
                  <a:cubicBezTo>
                    <a:pt x="5715" y="1553"/>
                    <a:pt x="6585" y="1094"/>
                    <a:pt x="7452" y="624"/>
                  </a:cubicBezTo>
                  <a:cubicBezTo>
                    <a:pt x="6113" y="433"/>
                    <a:pt x="4775" y="233"/>
                    <a:pt x="3444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59"/>
            <p:cNvSpPr/>
            <p:nvPr/>
          </p:nvSpPr>
          <p:spPr>
            <a:xfrm>
              <a:off x="655050" y="4004450"/>
              <a:ext cx="145300" cy="54600"/>
            </a:xfrm>
            <a:custGeom>
              <a:avLst/>
              <a:gdLst/>
              <a:ahLst/>
              <a:cxnLst/>
              <a:rect l="l" t="t" r="r" b="b"/>
              <a:pathLst>
                <a:path w="5812" h="2184" extrusionOk="0">
                  <a:moveTo>
                    <a:pt x="2614" y="0"/>
                  </a:moveTo>
                  <a:cubicBezTo>
                    <a:pt x="1745" y="472"/>
                    <a:pt x="873" y="940"/>
                    <a:pt x="1" y="1406"/>
                  </a:cubicBezTo>
                  <a:cubicBezTo>
                    <a:pt x="1182" y="1608"/>
                    <a:pt x="2351" y="1878"/>
                    <a:pt x="3510" y="2183"/>
                  </a:cubicBezTo>
                  <a:cubicBezTo>
                    <a:pt x="4119" y="1724"/>
                    <a:pt x="4723" y="1261"/>
                    <a:pt x="5331" y="806"/>
                  </a:cubicBezTo>
                  <a:cubicBezTo>
                    <a:pt x="5489" y="688"/>
                    <a:pt x="5652" y="573"/>
                    <a:pt x="5812" y="457"/>
                  </a:cubicBezTo>
                  <a:cubicBezTo>
                    <a:pt x="5043" y="338"/>
                    <a:pt x="4272" y="233"/>
                    <a:pt x="3499" y="125"/>
                  </a:cubicBezTo>
                  <a:lnTo>
                    <a:pt x="2614" y="0"/>
                  </a:ln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59"/>
            <p:cNvSpPr/>
            <p:nvPr/>
          </p:nvSpPr>
          <p:spPr>
            <a:xfrm>
              <a:off x="750150" y="4017450"/>
              <a:ext cx="174900" cy="72225"/>
            </a:xfrm>
            <a:custGeom>
              <a:avLst/>
              <a:gdLst/>
              <a:ahLst/>
              <a:cxnLst/>
              <a:rect l="l" t="t" r="r" b="b"/>
              <a:pathLst>
                <a:path w="6996" h="2889" extrusionOk="0">
                  <a:moveTo>
                    <a:pt x="2414" y="1"/>
                  </a:moveTo>
                  <a:cubicBezTo>
                    <a:pt x="1602" y="565"/>
                    <a:pt x="802" y="1149"/>
                    <a:pt x="1" y="1742"/>
                  </a:cubicBezTo>
                  <a:cubicBezTo>
                    <a:pt x="317" y="1826"/>
                    <a:pt x="631" y="1913"/>
                    <a:pt x="945" y="2001"/>
                  </a:cubicBezTo>
                  <a:cubicBezTo>
                    <a:pt x="1922" y="2278"/>
                    <a:pt x="2889" y="2586"/>
                    <a:pt x="3857" y="2889"/>
                  </a:cubicBezTo>
                  <a:cubicBezTo>
                    <a:pt x="4913" y="2285"/>
                    <a:pt x="5961" y="1663"/>
                    <a:pt x="6995" y="1022"/>
                  </a:cubicBezTo>
                  <a:cubicBezTo>
                    <a:pt x="6299" y="829"/>
                    <a:pt x="5599" y="644"/>
                    <a:pt x="4894" y="479"/>
                  </a:cubicBezTo>
                  <a:cubicBezTo>
                    <a:pt x="4070" y="288"/>
                    <a:pt x="3244" y="135"/>
                    <a:pt x="2414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59"/>
            <p:cNvSpPr/>
            <p:nvPr/>
          </p:nvSpPr>
          <p:spPr>
            <a:xfrm>
              <a:off x="703000" y="3921875"/>
              <a:ext cx="128925" cy="37525"/>
            </a:xfrm>
            <a:custGeom>
              <a:avLst/>
              <a:gdLst/>
              <a:ahLst/>
              <a:cxnLst/>
              <a:rect l="l" t="t" r="r" b="b"/>
              <a:pathLst>
                <a:path w="5157" h="1501" extrusionOk="0">
                  <a:moveTo>
                    <a:pt x="2115" y="0"/>
                  </a:moveTo>
                  <a:cubicBezTo>
                    <a:pt x="1403" y="305"/>
                    <a:pt x="707" y="650"/>
                    <a:pt x="0" y="991"/>
                  </a:cubicBezTo>
                  <a:cubicBezTo>
                    <a:pt x="1166" y="1173"/>
                    <a:pt x="2335" y="1335"/>
                    <a:pt x="3501" y="1500"/>
                  </a:cubicBezTo>
                  <a:cubicBezTo>
                    <a:pt x="3832" y="1313"/>
                    <a:pt x="4166" y="1129"/>
                    <a:pt x="4502" y="947"/>
                  </a:cubicBezTo>
                  <a:cubicBezTo>
                    <a:pt x="4720" y="828"/>
                    <a:pt x="4937" y="707"/>
                    <a:pt x="5157" y="584"/>
                  </a:cubicBezTo>
                  <a:lnTo>
                    <a:pt x="2115" y="0"/>
                  </a:ln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59"/>
            <p:cNvSpPr/>
            <p:nvPr/>
          </p:nvSpPr>
          <p:spPr>
            <a:xfrm>
              <a:off x="880650" y="3953150"/>
              <a:ext cx="147575" cy="43300"/>
            </a:xfrm>
            <a:custGeom>
              <a:avLst/>
              <a:gdLst/>
              <a:ahLst/>
              <a:cxnLst/>
              <a:rect l="l" t="t" r="r" b="b"/>
              <a:pathLst>
                <a:path w="5903" h="1732" extrusionOk="0">
                  <a:moveTo>
                    <a:pt x="1505" y="1"/>
                  </a:moveTo>
                  <a:cubicBezTo>
                    <a:pt x="1147" y="174"/>
                    <a:pt x="792" y="352"/>
                    <a:pt x="440" y="543"/>
                  </a:cubicBezTo>
                  <a:cubicBezTo>
                    <a:pt x="293" y="622"/>
                    <a:pt x="148" y="708"/>
                    <a:pt x="1" y="789"/>
                  </a:cubicBezTo>
                  <a:cubicBezTo>
                    <a:pt x="980" y="952"/>
                    <a:pt x="1958" y="1130"/>
                    <a:pt x="2931" y="1341"/>
                  </a:cubicBezTo>
                  <a:cubicBezTo>
                    <a:pt x="3504" y="1464"/>
                    <a:pt x="4075" y="1595"/>
                    <a:pt x="4644" y="1732"/>
                  </a:cubicBezTo>
                  <a:cubicBezTo>
                    <a:pt x="5065" y="1442"/>
                    <a:pt x="5485" y="1147"/>
                    <a:pt x="5902" y="851"/>
                  </a:cubicBezTo>
                  <a:lnTo>
                    <a:pt x="1505" y="1"/>
                  </a:ln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59"/>
            <p:cNvSpPr/>
            <p:nvPr/>
          </p:nvSpPr>
          <p:spPr>
            <a:xfrm>
              <a:off x="324375" y="4012575"/>
              <a:ext cx="181875" cy="52625"/>
            </a:xfrm>
            <a:custGeom>
              <a:avLst/>
              <a:gdLst/>
              <a:ahLst/>
              <a:cxnLst/>
              <a:rect l="l" t="t" r="r" b="b"/>
              <a:pathLst>
                <a:path w="7275" h="2105" extrusionOk="0">
                  <a:moveTo>
                    <a:pt x="3580" y="0"/>
                  </a:moveTo>
                  <a:cubicBezTo>
                    <a:pt x="2394" y="459"/>
                    <a:pt x="1202" y="898"/>
                    <a:pt x="0" y="1318"/>
                  </a:cubicBezTo>
                  <a:cubicBezTo>
                    <a:pt x="1136" y="1472"/>
                    <a:pt x="2243" y="1816"/>
                    <a:pt x="3358" y="2104"/>
                  </a:cubicBezTo>
                  <a:cubicBezTo>
                    <a:pt x="4667" y="1590"/>
                    <a:pt x="5974" y="1061"/>
                    <a:pt x="7274" y="518"/>
                  </a:cubicBezTo>
                  <a:cubicBezTo>
                    <a:pt x="6033" y="387"/>
                    <a:pt x="4799" y="233"/>
                    <a:pt x="3580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59"/>
            <p:cNvSpPr/>
            <p:nvPr/>
          </p:nvSpPr>
          <p:spPr>
            <a:xfrm>
              <a:off x="568800" y="4042650"/>
              <a:ext cx="169800" cy="54100"/>
            </a:xfrm>
            <a:custGeom>
              <a:avLst/>
              <a:gdLst/>
              <a:ahLst/>
              <a:cxnLst/>
              <a:rect l="l" t="t" r="r" b="b"/>
              <a:pathLst>
                <a:path w="6792" h="2164" extrusionOk="0">
                  <a:moveTo>
                    <a:pt x="3220" y="1"/>
                  </a:moveTo>
                  <a:cubicBezTo>
                    <a:pt x="2781" y="236"/>
                    <a:pt x="2342" y="473"/>
                    <a:pt x="1900" y="706"/>
                  </a:cubicBezTo>
                  <a:cubicBezTo>
                    <a:pt x="1272" y="1039"/>
                    <a:pt x="642" y="1360"/>
                    <a:pt x="1" y="1668"/>
                  </a:cubicBezTo>
                  <a:lnTo>
                    <a:pt x="51" y="1670"/>
                  </a:lnTo>
                  <a:cubicBezTo>
                    <a:pt x="1657" y="1764"/>
                    <a:pt x="3253" y="1894"/>
                    <a:pt x="4837" y="2164"/>
                  </a:cubicBezTo>
                  <a:cubicBezTo>
                    <a:pt x="5504" y="1729"/>
                    <a:pt x="6152" y="1259"/>
                    <a:pt x="6791" y="780"/>
                  </a:cubicBezTo>
                  <a:cubicBezTo>
                    <a:pt x="5612" y="475"/>
                    <a:pt x="4424" y="205"/>
                    <a:pt x="3220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59"/>
            <p:cNvSpPr/>
            <p:nvPr/>
          </p:nvSpPr>
          <p:spPr>
            <a:xfrm>
              <a:off x="799500" y="4094750"/>
              <a:ext cx="137525" cy="54450"/>
            </a:xfrm>
            <a:custGeom>
              <a:avLst/>
              <a:gdLst/>
              <a:ahLst/>
              <a:cxnLst/>
              <a:rect l="l" t="t" r="r" b="b"/>
              <a:pathLst>
                <a:path w="5501" h="2178" extrusionOk="0">
                  <a:moveTo>
                    <a:pt x="2013" y="1"/>
                  </a:moveTo>
                  <a:cubicBezTo>
                    <a:pt x="1347" y="376"/>
                    <a:pt x="675" y="745"/>
                    <a:pt x="1" y="1108"/>
                  </a:cubicBezTo>
                  <a:cubicBezTo>
                    <a:pt x="377" y="1211"/>
                    <a:pt x="752" y="1312"/>
                    <a:pt x="1128" y="1413"/>
                  </a:cubicBezTo>
                  <a:cubicBezTo>
                    <a:pt x="1916" y="1626"/>
                    <a:pt x="2685" y="1909"/>
                    <a:pt x="3458" y="2177"/>
                  </a:cubicBezTo>
                  <a:cubicBezTo>
                    <a:pt x="4152" y="1843"/>
                    <a:pt x="4830" y="1468"/>
                    <a:pt x="5500" y="1073"/>
                  </a:cubicBezTo>
                  <a:cubicBezTo>
                    <a:pt x="4762" y="875"/>
                    <a:pt x="4038" y="642"/>
                    <a:pt x="3330" y="418"/>
                  </a:cubicBezTo>
                  <a:cubicBezTo>
                    <a:pt x="2891" y="278"/>
                    <a:pt x="2452" y="139"/>
                    <a:pt x="2013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2" name="Google Shape;3732;p59"/>
          <p:cNvSpPr txBox="1">
            <a:spLocks noGrp="1"/>
          </p:cNvSpPr>
          <p:nvPr>
            <p:ph type="ctrTitle"/>
          </p:nvPr>
        </p:nvSpPr>
        <p:spPr>
          <a:xfrm flipH="1">
            <a:off x="1783680" y="1417198"/>
            <a:ext cx="5688141" cy="85241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Дякую за увагу</a:t>
            </a:r>
            <a:endParaRPr dirty="0"/>
          </a:p>
        </p:txBody>
      </p:sp>
      <p:cxnSp>
        <p:nvCxnSpPr>
          <p:cNvPr id="3734" name="Google Shape;3734;p59"/>
          <p:cNvCxnSpPr/>
          <p:nvPr/>
        </p:nvCxnSpPr>
        <p:spPr>
          <a:xfrm>
            <a:off x="3322901" y="2211710"/>
            <a:ext cx="2609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3735" name="Google Shape;3735;p59"/>
          <p:cNvGrpSpPr/>
          <p:nvPr/>
        </p:nvGrpSpPr>
        <p:grpSpPr>
          <a:xfrm>
            <a:off x="4067574" y="2823618"/>
            <a:ext cx="3206783" cy="1407239"/>
            <a:chOff x="294875" y="3167425"/>
            <a:chExt cx="811700" cy="356200"/>
          </a:xfrm>
        </p:grpSpPr>
        <p:sp>
          <p:nvSpPr>
            <p:cNvPr id="3736" name="Google Shape;3736;p59"/>
            <p:cNvSpPr/>
            <p:nvPr/>
          </p:nvSpPr>
          <p:spPr>
            <a:xfrm>
              <a:off x="879125" y="3210600"/>
              <a:ext cx="52625" cy="53225"/>
            </a:xfrm>
            <a:custGeom>
              <a:avLst/>
              <a:gdLst/>
              <a:ahLst/>
              <a:cxnLst/>
              <a:rect l="l" t="t" r="r" b="b"/>
              <a:pathLst>
                <a:path w="2105" h="2129" extrusionOk="0">
                  <a:moveTo>
                    <a:pt x="455" y="0"/>
                  </a:moveTo>
                  <a:lnTo>
                    <a:pt x="455" y="0"/>
                  </a:lnTo>
                  <a:cubicBezTo>
                    <a:pt x="479" y="391"/>
                    <a:pt x="409" y="786"/>
                    <a:pt x="246" y="1144"/>
                  </a:cubicBezTo>
                  <a:cubicBezTo>
                    <a:pt x="176" y="1298"/>
                    <a:pt x="90" y="1443"/>
                    <a:pt x="40" y="1603"/>
                  </a:cubicBezTo>
                  <a:cubicBezTo>
                    <a:pt x="13" y="1682"/>
                    <a:pt x="0" y="1775"/>
                    <a:pt x="51" y="1838"/>
                  </a:cubicBezTo>
                  <a:cubicBezTo>
                    <a:pt x="82" y="1879"/>
                    <a:pt x="132" y="1897"/>
                    <a:pt x="183" y="1897"/>
                  </a:cubicBezTo>
                  <a:cubicBezTo>
                    <a:pt x="221" y="1897"/>
                    <a:pt x="260" y="1887"/>
                    <a:pt x="292" y="1869"/>
                  </a:cubicBezTo>
                  <a:cubicBezTo>
                    <a:pt x="367" y="1827"/>
                    <a:pt x="422" y="1753"/>
                    <a:pt x="472" y="1680"/>
                  </a:cubicBezTo>
                  <a:lnTo>
                    <a:pt x="472" y="1680"/>
                  </a:lnTo>
                  <a:cubicBezTo>
                    <a:pt x="418" y="1761"/>
                    <a:pt x="446" y="1891"/>
                    <a:pt x="534" y="1937"/>
                  </a:cubicBezTo>
                  <a:cubicBezTo>
                    <a:pt x="554" y="1947"/>
                    <a:pt x="575" y="1952"/>
                    <a:pt x="597" y="1952"/>
                  </a:cubicBezTo>
                  <a:cubicBezTo>
                    <a:pt x="673" y="1952"/>
                    <a:pt x="752" y="1897"/>
                    <a:pt x="760" y="1821"/>
                  </a:cubicBezTo>
                  <a:lnTo>
                    <a:pt x="760" y="1821"/>
                  </a:lnTo>
                  <a:cubicBezTo>
                    <a:pt x="759" y="1948"/>
                    <a:pt x="861" y="2025"/>
                    <a:pt x="965" y="2025"/>
                  </a:cubicBezTo>
                  <a:cubicBezTo>
                    <a:pt x="1033" y="2025"/>
                    <a:pt x="1102" y="1991"/>
                    <a:pt x="1142" y="1917"/>
                  </a:cubicBezTo>
                  <a:cubicBezTo>
                    <a:pt x="1158" y="2012"/>
                    <a:pt x="1202" y="2128"/>
                    <a:pt x="1296" y="2128"/>
                  </a:cubicBezTo>
                  <a:cubicBezTo>
                    <a:pt x="1351" y="2128"/>
                    <a:pt x="1397" y="2082"/>
                    <a:pt x="1452" y="2080"/>
                  </a:cubicBezTo>
                  <a:cubicBezTo>
                    <a:pt x="1454" y="2080"/>
                    <a:pt x="1457" y="2080"/>
                    <a:pt x="1459" y="2080"/>
                  </a:cubicBezTo>
                  <a:cubicBezTo>
                    <a:pt x="1494" y="2080"/>
                    <a:pt x="1525" y="2093"/>
                    <a:pt x="1557" y="2100"/>
                  </a:cubicBezTo>
                  <a:cubicBezTo>
                    <a:pt x="1569" y="2102"/>
                    <a:pt x="1580" y="2102"/>
                    <a:pt x="1591" y="2102"/>
                  </a:cubicBezTo>
                  <a:cubicBezTo>
                    <a:pt x="1720" y="2102"/>
                    <a:pt x="1822" y="1978"/>
                    <a:pt x="1885" y="1860"/>
                  </a:cubicBezTo>
                  <a:cubicBezTo>
                    <a:pt x="1988" y="1669"/>
                    <a:pt x="2060" y="1467"/>
                    <a:pt x="2104" y="1256"/>
                  </a:cubicBezTo>
                  <a:lnTo>
                    <a:pt x="455" y="0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59"/>
            <p:cNvSpPr/>
            <p:nvPr/>
          </p:nvSpPr>
          <p:spPr>
            <a:xfrm>
              <a:off x="1050850" y="3434700"/>
              <a:ext cx="26325" cy="26725"/>
            </a:xfrm>
            <a:custGeom>
              <a:avLst/>
              <a:gdLst/>
              <a:ahLst/>
              <a:cxnLst/>
              <a:rect l="l" t="t" r="r" b="b"/>
              <a:pathLst>
                <a:path w="1053" h="1069" extrusionOk="0">
                  <a:moveTo>
                    <a:pt x="787" y="1"/>
                  </a:moveTo>
                  <a:lnTo>
                    <a:pt x="1" y="194"/>
                  </a:lnTo>
                  <a:lnTo>
                    <a:pt x="477" y="1068"/>
                  </a:lnTo>
                  <a:lnTo>
                    <a:pt x="1053" y="873"/>
                  </a:lnTo>
                  <a:cubicBezTo>
                    <a:pt x="1053" y="873"/>
                    <a:pt x="798" y="49"/>
                    <a:pt x="787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59"/>
            <p:cNvSpPr/>
            <p:nvPr/>
          </p:nvSpPr>
          <p:spPr>
            <a:xfrm>
              <a:off x="1009950" y="3316050"/>
              <a:ext cx="67075" cy="129000"/>
            </a:xfrm>
            <a:custGeom>
              <a:avLst/>
              <a:gdLst/>
              <a:ahLst/>
              <a:cxnLst/>
              <a:rect l="l" t="t" r="r" b="b"/>
              <a:pathLst>
                <a:path w="2683" h="5160" extrusionOk="0">
                  <a:moveTo>
                    <a:pt x="1461" y="1"/>
                  </a:moveTo>
                  <a:lnTo>
                    <a:pt x="1" y="1055"/>
                  </a:lnTo>
                  <a:lnTo>
                    <a:pt x="1709" y="5160"/>
                  </a:lnTo>
                  <a:lnTo>
                    <a:pt x="2682" y="4960"/>
                  </a:lnTo>
                  <a:lnTo>
                    <a:pt x="1461" y="1"/>
                  </a:ln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59"/>
            <p:cNvSpPr/>
            <p:nvPr/>
          </p:nvSpPr>
          <p:spPr>
            <a:xfrm>
              <a:off x="1044100" y="3429775"/>
              <a:ext cx="39550" cy="19175"/>
            </a:xfrm>
            <a:custGeom>
              <a:avLst/>
              <a:gdLst/>
              <a:ahLst/>
              <a:cxnLst/>
              <a:rect l="l" t="t" r="r" b="b"/>
              <a:pathLst>
                <a:path w="1582" h="767" extrusionOk="0">
                  <a:moveTo>
                    <a:pt x="1466" y="0"/>
                  </a:moveTo>
                  <a:cubicBezTo>
                    <a:pt x="1163" y="68"/>
                    <a:pt x="862" y="139"/>
                    <a:pt x="559" y="191"/>
                  </a:cubicBezTo>
                  <a:cubicBezTo>
                    <a:pt x="559" y="191"/>
                    <a:pt x="1" y="242"/>
                    <a:pt x="1" y="275"/>
                  </a:cubicBezTo>
                  <a:cubicBezTo>
                    <a:pt x="1" y="305"/>
                    <a:pt x="75" y="369"/>
                    <a:pt x="119" y="391"/>
                  </a:cubicBezTo>
                  <a:cubicBezTo>
                    <a:pt x="161" y="413"/>
                    <a:pt x="108" y="499"/>
                    <a:pt x="108" y="499"/>
                  </a:cubicBezTo>
                  <a:lnTo>
                    <a:pt x="42" y="628"/>
                  </a:lnTo>
                  <a:cubicBezTo>
                    <a:pt x="42" y="628"/>
                    <a:pt x="85" y="624"/>
                    <a:pt x="124" y="624"/>
                  </a:cubicBezTo>
                  <a:cubicBezTo>
                    <a:pt x="171" y="624"/>
                    <a:pt x="213" y="630"/>
                    <a:pt x="172" y="659"/>
                  </a:cubicBezTo>
                  <a:cubicBezTo>
                    <a:pt x="97" y="714"/>
                    <a:pt x="183" y="767"/>
                    <a:pt x="183" y="767"/>
                  </a:cubicBezTo>
                  <a:lnTo>
                    <a:pt x="741" y="602"/>
                  </a:lnTo>
                  <a:lnTo>
                    <a:pt x="1408" y="391"/>
                  </a:lnTo>
                  <a:cubicBezTo>
                    <a:pt x="1448" y="380"/>
                    <a:pt x="1485" y="365"/>
                    <a:pt x="1518" y="343"/>
                  </a:cubicBezTo>
                  <a:cubicBezTo>
                    <a:pt x="1553" y="321"/>
                    <a:pt x="1575" y="286"/>
                    <a:pt x="1580" y="246"/>
                  </a:cubicBezTo>
                  <a:cubicBezTo>
                    <a:pt x="1582" y="237"/>
                    <a:pt x="1580" y="229"/>
                    <a:pt x="1575" y="222"/>
                  </a:cubicBezTo>
                  <a:cubicBezTo>
                    <a:pt x="1566" y="213"/>
                    <a:pt x="1556" y="208"/>
                    <a:pt x="1545" y="208"/>
                  </a:cubicBezTo>
                  <a:cubicBezTo>
                    <a:pt x="1542" y="208"/>
                    <a:pt x="1540" y="208"/>
                    <a:pt x="1538" y="209"/>
                  </a:cubicBezTo>
                  <a:lnTo>
                    <a:pt x="1329" y="204"/>
                  </a:lnTo>
                  <a:cubicBezTo>
                    <a:pt x="1310" y="204"/>
                    <a:pt x="1288" y="200"/>
                    <a:pt x="1281" y="185"/>
                  </a:cubicBezTo>
                  <a:cubicBezTo>
                    <a:pt x="1268" y="163"/>
                    <a:pt x="1290" y="139"/>
                    <a:pt x="1307" y="125"/>
                  </a:cubicBezTo>
                  <a:cubicBezTo>
                    <a:pt x="1360" y="81"/>
                    <a:pt x="1413" y="40"/>
                    <a:pt x="1466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59"/>
            <p:cNvSpPr/>
            <p:nvPr/>
          </p:nvSpPr>
          <p:spPr>
            <a:xfrm>
              <a:off x="887850" y="3356975"/>
              <a:ext cx="117350" cy="94725"/>
            </a:xfrm>
            <a:custGeom>
              <a:avLst/>
              <a:gdLst/>
              <a:ahLst/>
              <a:cxnLst/>
              <a:rect l="l" t="t" r="r" b="b"/>
              <a:pathLst>
                <a:path w="4694" h="3789" extrusionOk="0">
                  <a:moveTo>
                    <a:pt x="2746" y="0"/>
                  </a:moveTo>
                  <a:cubicBezTo>
                    <a:pt x="2478" y="0"/>
                    <a:pt x="2280" y="29"/>
                    <a:pt x="2280" y="29"/>
                  </a:cubicBezTo>
                  <a:cubicBezTo>
                    <a:pt x="2280" y="29"/>
                    <a:pt x="0" y="3789"/>
                    <a:pt x="398" y="3789"/>
                  </a:cubicBezTo>
                  <a:cubicBezTo>
                    <a:pt x="401" y="3789"/>
                    <a:pt x="404" y="3789"/>
                    <a:pt x="407" y="3788"/>
                  </a:cubicBezTo>
                  <a:cubicBezTo>
                    <a:pt x="1191" y="3698"/>
                    <a:pt x="3005" y="3788"/>
                    <a:pt x="3982" y="1715"/>
                  </a:cubicBezTo>
                  <a:cubicBezTo>
                    <a:pt x="4694" y="205"/>
                    <a:pt x="3466" y="0"/>
                    <a:pt x="2746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59"/>
            <p:cNvSpPr/>
            <p:nvPr/>
          </p:nvSpPr>
          <p:spPr>
            <a:xfrm>
              <a:off x="1004250" y="3448775"/>
              <a:ext cx="22800" cy="18575"/>
            </a:xfrm>
            <a:custGeom>
              <a:avLst/>
              <a:gdLst/>
              <a:ahLst/>
              <a:cxnLst/>
              <a:rect l="l" t="t" r="r" b="b"/>
              <a:pathLst>
                <a:path w="912" h="743" extrusionOk="0">
                  <a:moveTo>
                    <a:pt x="692" y="0"/>
                  </a:moveTo>
                  <a:lnTo>
                    <a:pt x="0" y="152"/>
                  </a:lnTo>
                  <a:cubicBezTo>
                    <a:pt x="35" y="202"/>
                    <a:pt x="202" y="742"/>
                    <a:pt x="202" y="742"/>
                  </a:cubicBezTo>
                  <a:lnTo>
                    <a:pt x="912" y="742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59"/>
            <p:cNvSpPr/>
            <p:nvPr/>
          </p:nvSpPr>
          <p:spPr>
            <a:xfrm>
              <a:off x="928150" y="3270325"/>
              <a:ext cx="124425" cy="42125"/>
            </a:xfrm>
            <a:custGeom>
              <a:avLst/>
              <a:gdLst/>
              <a:ahLst/>
              <a:cxnLst/>
              <a:rect l="l" t="t" r="r" b="b"/>
              <a:pathLst>
                <a:path w="4977" h="1685" extrusionOk="0">
                  <a:moveTo>
                    <a:pt x="1299" y="1"/>
                  </a:moveTo>
                  <a:cubicBezTo>
                    <a:pt x="1127" y="1"/>
                    <a:pt x="953" y="3"/>
                    <a:pt x="780" y="7"/>
                  </a:cubicBezTo>
                  <a:cubicBezTo>
                    <a:pt x="668" y="9"/>
                    <a:pt x="554" y="16"/>
                    <a:pt x="440" y="20"/>
                  </a:cubicBezTo>
                  <a:cubicBezTo>
                    <a:pt x="352" y="27"/>
                    <a:pt x="262" y="33"/>
                    <a:pt x="174" y="40"/>
                  </a:cubicBezTo>
                  <a:cubicBezTo>
                    <a:pt x="148" y="170"/>
                    <a:pt x="130" y="297"/>
                    <a:pt x="108" y="416"/>
                  </a:cubicBezTo>
                  <a:cubicBezTo>
                    <a:pt x="69" y="640"/>
                    <a:pt x="33" y="864"/>
                    <a:pt x="7" y="1085"/>
                  </a:cubicBezTo>
                  <a:cubicBezTo>
                    <a:pt x="5" y="1107"/>
                    <a:pt x="5" y="1129"/>
                    <a:pt x="0" y="1151"/>
                  </a:cubicBezTo>
                  <a:cubicBezTo>
                    <a:pt x="424" y="1358"/>
                    <a:pt x="901" y="1470"/>
                    <a:pt x="1380" y="1555"/>
                  </a:cubicBezTo>
                  <a:cubicBezTo>
                    <a:pt x="1805" y="1631"/>
                    <a:pt x="2250" y="1685"/>
                    <a:pt x="2692" y="1685"/>
                  </a:cubicBezTo>
                  <a:cubicBezTo>
                    <a:pt x="3264" y="1685"/>
                    <a:pt x="3831" y="1594"/>
                    <a:pt x="4342" y="1342"/>
                  </a:cubicBezTo>
                  <a:cubicBezTo>
                    <a:pt x="4494" y="1266"/>
                    <a:pt x="4641" y="1175"/>
                    <a:pt x="4751" y="1055"/>
                  </a:cubicBezTo>
                  <a:cubicBezTo>
                    <a:pt x="4924" y="857"/>
                    <a:pt x="4977" y="593"/>
                    <a:pt x="4951" y="352"/>
                  </a:cubicBezTo>
                  <a:cubicBezTo>
                    <a:pt x="4151" y="161"/>
                    <a:pt x="3288" y="91"/>
                    <a:pt x="2465" y="38"/>
                  </a:cubicBezTo>
                  <a:cubicBezTo>
                    <a:pt x="2078" y="12"/>
                    <a:pt x="1689" y="1"/>
                    <a:pt x="1299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59"/>
            <p:cNvSpPr/>
            <p:nvPr/>
          </p:nvSpPr>
          <p:spPr>
            <a:xfrm>
              <a:off x="937150" y="3270000"/>
              <a:ext cx="51025" cy="50650"/>
            </a:xfrm>
            <a:custGeom>
              <a:avLst/>
              <a:gdLst/>
              <a:ahLst/>
              <a:cxnLst/>
              <a:rect l="l" t="t" r="r" b="b"/>
              <a:pathLst>
                <a:path w="2041" h="2026" extrusionOk="0">
                  <a:moveTo>
                    <a:pt x="5" y="0"/>
                  </a:moveTo>
                  <a:lnTo>
                    <a:pt x="1" y="1735"/>
                  </a:lnTo>
                  <a:lnTo>
                    <a:pt x="1272" y="1948"/>
                  </a:lnTo>
                  <a:lnTo>
                    <a:pt x="1725" y="2025"/>
                  </a:lnTo>
                  <a:lnTo>
                    <a:pt x="2041" y="11"/>
                  </a:lnTo>
                  <a:cubicBezTo>
                    <a:pt x="2041" y="11"/>
                    <a:pt x="1812" y="11"/>
                    <a:pt x="1507" y="9"/>
                  </a:cubicBezTo>
                  <a:cubicBezTo>
                    <a:pt x="916" y="7"/>
                    <a:pt x="40" y="3"/>
                    <a:pt x="5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59"/>
            <p:cNvSpPr/>
            <p:nvPr/>
          </p:nvSpPr>
          <p:spPr>
            <a:xfrm>
              <a:off x="933925" y="3300275"/>
              <a:ext cx="113825" cy="122425"/>
            </a:xfrm>
            <a:custGeom>
              <a:avLst/>
              <a:gdLst/>
              <a:ahLst/>
              <a:cxnLst/>
              <a:rect l="l" t="t" r="r" b="b"/>
              <a:pathLst>
                <a:path w="4553" h="4897" extrusionOk="0">
                  <a:moveTo>
                    <a:pt x="3618" y="0"/>
                  </a:moveTo>
                  <a:cubicBezTo>
                    <a:pt x="3586" y="0"/>
                    <a:pt x="3553" y="2"/>
                    <a:pt x="3520" y="6"/>
                  </a:cubicBezTo>
                  <a:cubicBezTo>
                    <a:pt x="3389" y="26"/>
                    <a:pt x="3261" y="61"/>
                    <a:pt x="3138" y="111"/>
                  </a:cubicBezTo>
                  <a:cubicBezTo>
                    <a:pt x="2534" y="340"/>
                    <a:pt x="1979" y="682"/>
                    <a:pt x="1502" y="1119"/>
                  </a:cubicBezTo>
                  <a:cubicBezTo>
                    <a:pt x="940" y="1636"/>
                    <a:pt x="503" y="2270"/>
                    <a:pt x="0" y="2843"/>
                  </a:cubicBezTo>
                  <a:lnTo>
                    <a:pt x="2473" y="4897"/>
                  </a:lnTo>
                  <a:cubicBezTo>
                    <a:pt x="2846" y="4607"/>
                    <a:pt x="3094" y="4190"/>
                    <a:pt x="3334" y="3781"/>
                  </a:cubicBezTo>
                  <a:lnTo>
                    <a:pt x="3742" y="3078"/>
                  </a:lnTo>
                  <a:cubicBezTo>
                    <a:pt x="3896" y="2817"/>
                    <a:pt x="4048" y="2558"/>
                    <a:pt x="4166" y="2279"/>
                  </a:cubicBezTo>
                  <a:cubicBezTo>
                    <a:pt x="4294" y="1978"/>
                    <a:pt x="4381" y="1660"/>
                    <a:pt x="4458" y="1341"/>
                  </a:cubicBezTo>
                  <a:cubicBezTo>
                    <a:pt x="4507" y="1135"/>
                    <a:pt x="4553" y="922"/>
                    <a:pt x="4515" y="713"/>
                  </a:cubicBezTo>
                  <a:cubicBezTo>
                    <a:pt x="4444" y="304"/>
                    <a:pt x="4033" y="0"/>
                    <a:pt x="3618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59"/>
            <p:cNvSpPr/>
            <p:nvPr/>
          </p:nvSpPr>
          <p:spPr>
            <a:xfrm>
              <a:off x="920300" y="3352025"/>
              <a:ext cx="9350" cy="2700"/>
            </a:xfrm>
            <a:custGeom>
              <a:avLst/>
              <a:gdLst/>
              <a:ahLst/>
              <a:cxnLst/>
              <a:rect l="l" t="t" r="r" b="b"/>
              <a:pathLst>
                <a:path w="374" h="108" extrusionOk="0">
                  <a:moveTo>
                    <a:pt x="0" y="0"/>
                  </a:moveTo>
                  <a:lnTo>
                    <a:pt x="242" y="93"/>
                  </a:lnTo>
                  <a:lnTo>
                    <a:pt x="374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59"/>
            <p:cNvSpPr/>
            <p:nvPr/>
          </p:nvSpPr>
          <p:spPr>
            <a:xfrm>
              <a:off x="870000" y="3266975"/>
              <a:ext cx="85025" cy="97675"/>
            </a:xfrm>
            <a:custGeom>
              <a:avLst/>
              <a:gdLst/>
              <a:ahLst/>
              <a:cxnLst/>
              <a:rect l="l" t="t" r="r" b="b"/>
              <a:pathLst>
                <a:path w="3401" h="3907" extrusionOk="0">
                  <a:moveTo>
                    <a:pt x="2214" y="0"/>
                  </a:moveTo>
                  <a:cubicBezTo>
                    <a:pt x="1832" y="0"/>
                    <a:pt x="1457" y="88"/>
                    <a:pt x="1112" y="255"/>
                  </a:cubicBezTo>
                  <a:cubicBezTo>
                    <a:pt x="1" y="811"/>
                    <a:pt x="506" y="3822"/>
                    <a:pt x="506" y="3822"/>
                  </a:cubicBezTo>
                  <a:cubicBezTo>
                    <a:pt x="1015" y="3873"/>
                    <a:pt x="1491" y="3906"/>
                    <a:pt x="1905" y="3906"/>
                  </a:cubicBezTo>
                  <a:cubicBezTo>
                    <a:pt x="2528" y="3906"/>
                    <a:pt x="3008" y="3830"/>
                    <a:pt x="3238" y="3620"/>
                  </a:cubicBezTo>
                  <a:lnTo>
                    <a:pt x="3389" y="433"/>
                  </a:lnTo>
                  <a:lnTo>
                    <a:pt x="3400" y="231"/>
                  </a:lnTo>
                  <a:lnTo>
                    <a:pt x="3400" y="227"/>
                  </a:lnTo>
                  <a:lnTo>
                    <a:pt x="3381" y="218"/>
                  </a:lnTo>
                  <a:cubicBezTo>
                    <a:pt x="3350" y="205"/>
                    <a:pt x="3286" y="181"/>
                    <a:pt x="3194" y="150"/>
                  </a:cubicBezTo>
                  <a:lnTo>
                    <a:pt x="3190" y="150"/>
                  </a:lnTo>
                  <a:cubicBezTo>
                    <a:pt x="3014" y="95"/>
                    <a:pt x="2832" y="53"/>
                    <a:pt x="2647" y="29"/>
                  </a:cubicBezTo>
                  <a:cubicBezTo>
                    <a:pt x="2542" y="14"/>
                    <a:pt x="2436" y="5"/>
                    <a:pt x="2331" y="3"/>
                  </a:cubicBezTo>
                  <a:cubicBezTo>
                    <a:pt x="2292" y="1"/>
                    <a:pt x="2253" y="0"/>
                    <a:pt x="2214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59"/>
            <p:cNvSpPr/>
            <p:nvPr/>
          </p:nvSpPr>
          <p:spPr>
            <a:xfrm>
              <a:off x="913500" y="3238925"/>
              <a:ext cx="29925" cy="34825"/>
            </a:xfrm>
            <a:custGeom>
              <a:avLst/>
              <a:gdLst/>
              <a:ahLst/>
              <a:cxnLst/>
              <a:rect l="l" t="t" r="r" b="b"/>
              <a:pathLst>
                <a:path w="1197" h="1393" extrusionOk="0">
                  <a:moveTo>
                    <a:pt x="417" y="0"/>
                  </a:moveTo>
                  <a:lnTo>
                    <a:pt x="0" y="1226"/>
                  </a:lnTo>
                  <a:lnTo>
                    <a:pt x="1030" y="1393"/>
                  </a:lnTo>
                  <a:lnTo>
                    <a:pt x="1100" y="877"/>
                  </a:lnTo>
                  <a:lnTo>
                    <a:pt x="1135" y="624"/>
                  </a:lnTo>
                  <a:lnTo>
                    <a:pt x="1197" y="169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59"/>
            <p:cNvSpPr/>
            <p:nvPr/>
          </p:nvSpPr>
          <p:spPr>
            <a:xfrm>
              <a:off x="855900" y="3271700"/>
              <a:ext cx="100175" cy="137825"/>
            </a:xfrm>
            <a:custGeom>
              <a:avLst/>
              <a:gdLst/>
              <a:ahLst/>
              <a:cxnLst/>
              <a:rect l="l" t="t" r="r" b="b"/>
              <a:pathLst>
                <a:path w="4007" h="5513" extrusionOk="0">
                  <a:moveTo>
                    <a:pt x="1735" y="0"/>
                  </a:moveTo>
                  <a:cubicBezTo>
                    <a:pt x="1698" y="14"/>
                    <a:pt x="1663" y="33"/>
                    <a:pt x="1628" y="55"/>
                  </a:cubicBezTo>
                  <a:cubicBezTo>
                    <a:pt x="1428" y="187"/>
                    <a:pt x="1274" y="275"/>
                    <a:pt x="1274" y="275"/>
                  </a:cubicBezTo>
                  <a:lnTo>
                    <a:pt x="0" y="5513"/>
                  </a:lnTo>
                  <a:cubicBezTo>
                    <a:pt x="455" y="5339"/>
                    <a:pt x="945" y="5262"/>
                    <a:pt x="1437" y="5210"/>
                  </a:cubicBezTo>
                  <a:cubicBezTo>
                    <a:pt x="1933" y="5155"/>
                    <a:pt x="2447" y="5128"/>
                    <a:pt x="2919" y="4933"/>
                  </a:cubicBezTo>
                  <a:cubicBezTo>
                    <a:pt x="3264" y="4788"/>
                    <a:pt x="3571" y="4546"/>
                    <a:pt x="3923" y="4467"/>
                  </a:cubicBezTo>
                  <a:lnTo>
                    <a:pt x="3960" y="2546"/>
                  </a:lnTo>
                  <a:lnTo>
                    <a:pt x="3986" y="1090"/>
                  </a:lnTo>
                  <a:lnTo>
                    <a:pt x="4006" y="159"/>
                  </a:lnTo>
                  <a:lnTo>
                    <a:pt x="4006" y="159"/>
                  </a:lnTo>
                  <a:cubicBezTo>
                    <a:pt x="3734" y="323"/>
                    <a:pt x="3396" y="400"/>
                    <a:pt x="3095" y="409"/>
                  </a:cubicBezTo>
                  <a:cubicBezTo>
                    <a:pt x="3077" y="409"/>
                    <a:pt x="3058" y="410"/>
                    <a:pt x="3040" y="410"/>
                  </a:cubicBezTo>
                  <a:cubicBezTo>
                    <a:pt x="2765" y="410"/>
                    <a:pt x="2500" y="348"/>
                    <a:pt x="2240" y="260"/>
                  </a:cubicBezTo>
                  <a:cubicBezTo>
                    <a:pt x="2065" y="200"/>
                    <a:pt x="1869" y="132"/>
                    <a:pt x="1735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59"/>
            <p:cNvSpPr/>
            <p:nvPr/>
          </p:nvSpPr>
          <p:spPr>
            <a:xfrm>
              <a:off x="890375" y="3189575"/>
              <a:ext cx="78600" cy="70825"/>
            </a:xfrm>
            <a:custGeom>
              <a:avLst/>
              <a:gdLst/>
              <a:ahLst/>
              <a:cxnLst/>
              <a:rect l="l" t="t" r="r" b="b"/>
              <a:pathLst>
                <a:path w="3144" h="2833" extrusionOk="0">
                  <a:moveTo>
                    <a:pt x="1405" y="0"/>
                  </a:moveTo>
                  <a:cubicBezTo>
                    <a:pt x="1329" y="0"/>
                    <a:pt x="1253" y="4"/>
                    <a:pt x="1180" y="9"/>
                  </a:cubicBezTo>
                  <a:cubicBezTo>
                    <a:pt x="886" y="29"/>
                    <a:pt x="622" y="189"/>
                    <a:pt x="383" y="360"/>
                  </a:cubicBezTo>
                  <a:cubicBezTo>
                    <a:pt x="196" y="496"/>
                    <a:pt x="0" y="679"/>
                    <a:pt x="9" y="909"/>
                  </a:cubicBezTo>
                  <a:cubicBezTo>
                    <a:pt x="11" y="990"/>
                    <a:pt x="47" y="1065"/>
                    <a:pt x="71" y="1142"/>
                  </a:cubicBezTo>
                  <a:cubicBezTo>
                    <a:pt x="345" y="1999"/>
                    <a:pt x="405" y="2833"/>
                    <a:pt x="1203" y="2833"/>
                  </a:cubicBezTo>
                  <a:cubicBezTo>
                    <a:pt x="1269" y="2833"/>
                    <a:pt x="1339" y="2827"/>
                    <a:pt x="1415" y="2815"/>
                  </a:cubicBezTo>
                  <a:cubicBezTo>
                    <a:pt x="2726" y="2512"/>
                    <a:pt x="3143" y="712"/>
                    <a:pt x="2337" y="426"/>
                  </a:cubicBezTo>
                  <a:cubicBezTo>
                    <a:pt x="2192" y="83"/>
                    <a:pt x="1792" y="0"/>
                    <a:pt x="1405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59"/>
            <p:cNvSpPr/>
            <p:nvPr/>
          </p:nvSpPr>
          <p:spPr>
            <a:xfrm>
              <a:off x="950275" y="3329025"/>
              <a:ext cx="81000" cy="129425"/>
            </a:xfrm>
            <a:custGeom>
              <a:avLst/>
              <a:gdLst/>
              <a:ahLst/>
              <a:cxnLst/>
              <a:rect l="l" t="t" r="r" b="b"/>
              <a:pathLst>
                <a:path w="3240" h="5177" extrusionOk="0">
                  <a:moveTo>
                    <a:pt x="2194" y="0"/>
                  </a:moveTo>
                  <a:lnTo>
                    <a:pt x="0" y="1316"/>
                  </a:lnTo>
                  <a:lnTo>
                    <a:pt x="1940" y="5177"/>
                  </a:lnTo>
                  <a:cubicBezTo>
                    <a:pt x="1940" y="5177"/>
                    <a:pt x="3137" y="4975"/>
                    <a:pt x="3189" y="4975"/>
                  </a:cubicBezTo>
                  <a:cubicBezTo>
                    <a:pt x="3240" y="4975"/>
                    <a:pt x="2194" y="0"/>
                    <a:pt x="2194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59"/>
            <p:cNvSpPr/>
            <p:nvPr/>
          </p:nvSpPr>
          <p:spPr>
            <a:xfrm>
              <a:off x="849850" y="3320575"/>
              <a:ext cx="159625" cy="134850"/>
            </a:xfrm>
            <a:custGeom>
              <a:avLst/>
              <a:gdLst/>
              <a:ahLst/>
              <a:cxnLst/>
              <a:rect l="l" t="t" r="r" b="b"/>
              <a:pathLst>
                <a:path w="6385" h="5394" extrusionOk="0">
                  <a:moveTo>
                    <a:pt x="5447" y="0"/>
                  </a:moveTo>
                  <a:cubicBezTo>
                    <a:pt x="5255" y="0"/>
                    <a:pt x="5058" y="32"/>
                    <a:pt x="4872" y="75"/>
                  </a:cubicBezTo>
                  <a:cubicBezTo>
                    <a:pt x="3446" y="402"/>
                    <a:pt x="2201" y="1234"/>
                    <a:pt x="1000" y="2078"/>
                  </a:cubicBezTo>
                  <a:cubicBezTo>
                    <a:pt x="1026" y="2045"/>
                    <a:pt x="1055" y="2012"/>
                    <a:pt x="1083" y="1981"/>
                  </a:cubicBezTo>
                  <a:lnTo>
                    <a:pt x="1083" y="1981"/>
                  </a:lnTo>
                  <a:lnTo>
                    <a:pt x="785" y="2229"/>
                  </a:lnTo>
                  <a:cubicBezTo>
                    <a:pt x="855" y="2179"/>
                    <a:pt x="925" y="2130"/>
                    <a:pt x="998" y="2080"/>
                  </a:cubicBezTo>
                  <a:lnTo>
                    <a:pt x="998" y="2080"/>
                  </a:lnTo>
                  <a:cubicBezTo>
                    <a:pt x="576" y="2572"/>
                    <a:pt x="165" y="3103"/>
                    <a:pt x="47" y="3738"/>
                  </a:cubicBezTo>
                  <a:cubicBezTo>
                    <a:pt x="1" y="3984"/>
                    <a:pt x="14" y="4239"/>
                    <a:pt x="86" y="4480"/>
                  </a:cubicBezTo>
                  <a:cubicBezTo>
                    <a:pt x="115" y="4572"/>
                    <a:pt x="152" y="4660"/>
                    <a:pt x="196" y="4744"/>
                  </a:cubicBezTo>
                  <a:cubicBezTo>
                    <a:pt x="389" y="5095"/>
                    <a:pt x="747" y="5370"/>
                    <a:pt x="1323" y="5394"/>
                  </a:cubicBezTo>
                  <a:cubicBezTo>
                    <a:pt x="3580" y="5394"/>
                    <a:pt x="4472" y="3518"/>
                    <a:pt x="5221" y="2565"/>
                  </a:cubicBezTo>
                  <a:cubicBezTo>
                    <a:pt x="5326" y="2431"/>
                    <a:pt x="5423" y="2295"/>
                    <a:pt x="5517" y="2154"/>
                  </a:cubicBezTo>
                  <a:cubicBezTo>
                    <a:pt x="5566" y="2082"/>
                    <a:pt x="5614" y="2007"/>
                    <a:pt x="5660" y="1935"/>
                  </a:cubicBezTo>
                  <a:cubicBezTo>
                    <a:pt x="5853" y="1636"/>
                    <a:pt x="6027" y="1326"/>
                    <a:pt x="6200" y="1019"/>
                  </a:cubicBezTo>
                  <a:cubicBezTo>
                    <a:pt x="6293" y="859"/>
                    <a:pt x="6385" y="676"/>
                    <a:pt x="6345" y="499"/>
                  </a:cubicBezTo>
                  <a:cubicBezTo>
                    <a:pt x="6319" y="378"/>
                    <a:pt x="6236" y="279"/>
                    <a:pt x="6139" y="204"/>
                  </a:cubicBezTo>
                  <a:cubicBezTo>
                    <a:pt x="5941" y="54"/>
                    <a:pt x="5699" y="0"/>
                    <a:pt x="5447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59"/>
            <p:cNvSpPr/>
            <p:nvPr/>
          </p:nvSpPr>
          <p:spPr>
            <a:xfrm>
              <a:off x="853050" y="3339725"/>
              <a:ext cx="163350" cy="114875"/>
            </a:xfrm>
            <a:custGeom>
              <a:avLst/>
              <a:gdLst/>
              <a:ahLst/>
              <a:cxnLst/>
              <a:rect l="l" t="t" r="r" b="b"/>
              <a:pathLst>
                <a:path w="6534" h="4595" extrusionOk="0">
                  <a:moveTo>
                    <a:pt x="5224" y="1"/>
                  </a:moveTo>
                  <a:cubicBezTo>
                    <a:pt x="5201" y="1"/>
                    <a:pt x="5177" y="8"/>
                    <a:pt x="5154" y="25"/>
                  </a:cubicBezTo>
                  <a:cubicBezTo>
                    <a:pt x="5104" y="63"/>
                    <a:pt x="5053" y="102"/>
                    <a:pt x="5002" y="140"/>
                  </a:cubicBezTo>
                  <a:lnTo>
                    <a:pt x="5002" y="140"/>
                  </a:lnTo>
                  <a:cubicBezTo>
                    <a:pt x="5000" y="58"/>
                    <a:pt x="4926" y="18"/>
                    <a:pt x="4852" y="18"/>
                  </a:cubicBezTo>
                  <a:cubicBezTo>
                    <a:pt x="4810" y="18"/>
                    <a:pt x="4768" y="31"/>
                    <a:pt x="4737" y="55"/>
                  </a:cubicBezTo>
                  <a:cubicBezTo>
                    <a:pt x="4322" y="391"/>
                    <a:pt x="3907" y="719"/>
                    <a:pt x="3532" y="1101"/>
                  </a:cubicBezTo>
                  <a:cubicBezTo>
                    <a:pt x="3169" y="1467"/>
                    <a:pt x="2802" y="1825"/>
                    <a:pt x="2403" y="2153"/>
                  </a:cubicBezTo>
                  <a:cubicBezTo>
                    <a:pt x="2012" y="2476"/>
                    <a:pt x="1601" y="2774"/>
                    <a:pt x="1173" y="3044"/>
                  </a:cubicBezTo>
                  <a:cubicBezTo>
                    <a:pt x="958" y="3178"/>
                    <a:pt x="745" y="3319"/>
                    <a:pt x="532" y="3457"/>
                  </a:cubicBezTo>
                  <a:cubicBezTo>
                    <a:pt x="345" y="3578"/>
                    <a:pt x="136" y="3694"/>
                    <a:pt x="15" y="3888"/>
                  </a:cubicBezTo>
                  <a:cubicBezTo>
                    <a:pt x="0" y="3912"/>
                    <a:pt x="18" y="3945"/>
                    <a:pt x="48" y="3945"/>
                  </a:cubicBezTo>
                  <a:cubicBezTo>
                    <a:pt x="264" y="3923"/>
                    <a:pt x="446" y="3804"/>
                    <a:pt x="628" y="3697"/>
                  </a:cubicBezTo>
                  <a:cubicBezTo>
                    <a:pt x="846" y="3567"/>
                    <a:pt x="1063" y="3433"/>
                    <a:pt x="1272" y="3290"/>
                  </a:cubicBezTo>
                  <a:cubicBezTo>
                    <a:pt x="1693" y="3003"/>
                    <a:pt x="2122" y="2719"/>
                    <a:pt x="2526" y="2407"/>
                  </a:cubicBezTo>
                  <a:cubicBezTo>
                    <a:pt x="3280" y="1825"/>
                    <a:pt x="3912" y="1118"/>
                    <a:pt x="4647" y="516"/>
                  </a:cubicBezTo>
                  <a:lnTo>
                    <a:pt x="4647" y="516"/>
                  </a:lnTo>
                  <a:cubicBezTo>
                    <a:pt x="4662" y="584"/>
                    <a:pt x="4732" y="622"/>
                    <a:pt x="4801" y="622"/>
                  </a:cubicBezTo>
                  <a:cubicBezTo>
                    <a:pt x="4842" y="622"/>
                    <a:pt x="4883" y="608"/>
                    <a:pt x="4913" y="580"/>
                  </a:cubicBezTo>
                  <a:cubicBezTo>
                    <a:pt x="4975" y="521"/>
                    <a:pt x="5043" y="466"/>
                    <a:pt x="5112" y="412"/>
                  </a:cubicBezTo>
                  <a:lnTo>
                    <a:pt x="5112" y="412"/>
                  </a:lnTo>
                  <a:cubicBezTo>
                    <a:pt x="5277" y="1815"/>
                    <a:pt x="5749" y="3148"/>
                    <a:pt x="6189" y="4485"/>
                  </a:cubicBezTo>
                  <a:cubicBezTo>
                    <a:pt x="6214" y="4562"/>
                    <a:pt x="6278" y="4595"/>
                    <a:pt x="6341" y="4595"/>
                  </a:cubicBezTo>
                  <a:cubicBezTo>
                    <a:pt x="6437" y="4595"/>
                    <a:pt x="6534" y="4517"/>
                    <a:pt x="6494" y="4399"/>
                  </a:cubicBezTo>
                  <a:cubicBezTo>
                    <a:pt x="6259" y="3710"/>
                    <a:pt x="6029" y="3016"/>
                    <a:pt x="5785" y="2328"/>
                  </a:cubicBezTo>
                  <a:cubicBezTo>
                    <a:pt x="5534" y="1619"/>
                    <a:pt x="5414" y="896"/>
                    <a:pt x="5370" y="148"/>
                  </a:cubicBezTo>
                  <a:cubicBezTo>
                    <a:pt x="5365" y="74"/>
                    <a:pt x="5297" y="1"/>
                    <a:pt x="5224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59"/>
            <p:cNvSpPr/>
            <p:nvPr/>
          </p:nvSpPr>
          <p:spPr>
            <a:xfrm>
              <a:off x="943575" y="3372950"/>
              <a:ext cx="41700" cy="27625"/>
            </a:xfrm>
            <a:custGeom>
              <a:avLst/>
              <a:gdLst/>
              <a:ahLst/>
              <a:cxnLst/>
              <a:rect l="l" t="t" r="r" b="b"/>
              <a:pathLst>
                <a:path w="1668" h="1105" extrusionOk="0">
                  <a:moveTo>
                    <a:pt x="943" y="0"/>
                  </a:moveTo>
                  <a:cubicBezTo>
                    <a:pt x="842" y="108"/>
                    <a:pt x="719" y="196"/>
                    <a:pt x="583" y="257"/>
                  </a:cubicBezTo>
                  <a:cubicBezTo>
                    <a:pt x="546" y="273"/>
                    <a:pt x="506" y="288"/>
                    <a:pt x="467" y="288"/>
                  </a:cubicBezTo>
                  <a:cubicBezTo>
                    <a:pt x="453" y="288"/>
                    <a:pt x="439" y="286"/>
                    <a:pt x="424" y="281"/>
                  </a:cubicBezTo>
                  <a:lnTo>
                    <a:pt x="1" y="461"/>
                  </a:lnTo>
                  <a:cubicBezTo>
                    <a:pt x="172" y="650"/>
                    <a:pt x="381" y="802"/>
                    <a:pt x="611" y="907"/>
                  </a:cubicBezTo>
                  <a:cubicBezTo>
                    <a:pt x="664" y="931"/>
                    <a:pt x="717" y="951"/>
                    <a:pt x="769" y="982"/>
                  </a:cubicBezTo>
                  <a:cubicBezTo>
                    <a:pt x="824" y="1013"/>
                    <a:pt x="875" y="1050"/>
                    <a:pt x="930" y="1078"/>
                  </a:cubicBezTo>
                  <a:cubicBezTo>
                    <a:pt x="962" y="1095"/>
                    <a:pt x="999" y="1105"/>
                    <a:pt x="1036" y="1105"/>
                  </a:cubicBezTo>
                  <a:cubicBezTo>
                    <a:pt x="1061" y="1105"/>
                    <a:pt x="1086" y="1100"/>
                    <a:pt x="1110" y="1092"/>
                  </a:cubicBezTo>
                  <a:cubicBezTo>
                    <a:pt x="1116" y="1087"/>
                    <a:pt x="1125" y="1083"/>
                    <a:pt x="1129" y="1076"/>
                  </a:cubicBezTo>
                  <a:cubicBezTo>
                    <a:pt x="1138" y="1059"/>
                    <a:pt x="1125" y="1039"/>
                    <a:pt x="1110" y="1028"/>
                  </a:cubicBezTo>
                  <a:cubicBezTo>
                    <a:pt x="1048" y="969"/>
                    <a:pt x="969" y="927"/>
                    <a:pt x="930" y="852"/>
                  </a:cubicBezTo>
                  <a:lnTo>
                    <a:pt x="930" y="852"/>
                  </a:lnTo>
                  <a:lnTo>
                    <a:pt x="1325" y="1008"/>
                  </a:lnTo>
                  <a:cubicBezTo>
                    <a:pt x="1348" y="1020"/>
                    <a:pt x="1371" y="1026"/>
                    <a:pt x="1396" y="1026"/>
                  </a:cubicBezTo>
                  <a:cubicBezTo>
                    <a:pt x="1404" y="1026"/>
                    <a:pt x="1413" y="1025"/>
                    <a:pt x="1421" y="1024"/>
                  </a:cubicBezTo>
                  <a:cubicBezTo>
                    <a:pt x="1452" y="1015"/>
                    <a:pt x="1476" y="975"/>
                    <a:pt x="1459" y="949"/>
                  </a:cubicBezTo>
                  <a:cubicBezTo>
                    <a:pt x="1450" y="940"/>
                    <a:pt x="1443" y="934"/>
                    <a:pt x="1432" y="929"/>
                  </a:cubicBezTo>
                  <a:lnTo>
                    <a:pt x="1103" y="736"/>
                  </a:lnTo>
                  <a:lnTo>
                    <a:pt x="1103" y="736"/>
                  </a:lnTo>
                  <a:cubicBezTo>
                    <a:pt x="1251" y="748"/>
                    <a:pt x="1395" y="804"/>
                    <a:pt x="1543" y="804"/>
                  </a:cubicBezTo>
                  <a:cubicBezTo>
                    <a:pt x="1551" y="804"/>
                    <a:pt x="1559" y="804"/>
                    <a:pt x="1566" y="804"/>
                  </a:cubicBezTo>
                  <a:cubicBezTo>
                    <a:pt x="1588" y="804"/>
                    <a:pt x="1610" y="800"/>
                    <a:pt x="1630" y="789"/>
                  </a:cubicBezTo>
                  <a:cubicBezTo>
                    <a:pt x="1650" y="780"/>
                    <a:pt x="1665" y="760"/>
                    <a:pt x="1665" y="738"/>
                  </a:cubicBezTo>
                  <a:cubicBezTo>
                    <a:pt x="1667" y="705"/>
                    <a:pt x="1635" y="681"/>
                    <a:pt x="1604" y="668"/>
                  </a:cubicBezTo>
                  <a:cubicBezTo>
                    <a:pt x="1494" y="619"/>
                    <a:pt x="1367" y="628"/>
                    <a:pt x="1252" y="591"/>
                  </a:cubicBezTo>
                  <a:cubicBezTo>
                    <a:pt x="1197" y="573"/>
                    <a:pt x="1145" y="549"/>
                    <a:pt x="1096" y="523"/>
                  </a:cubicBezTo>
                  <a:lnTo>
                    <a:pt x="1096" y="523"/>
                  </a:lnTo>
                  <a:cubicBezTo>
                    <a:pt x="1167" y="532"/>
                    <a:pt x="1237" y="536"/>
                    <a:pt x="1309" y="536"/>
                  </a:cubicBezTo>
                  <a:cubicBezTo>
                    <a:pt x="1339" y="536"/>
                    <a:pt x="1370" y="535"/>
                    <a:pt x="1402" y="534"/>
                  </a:cubicBezTo>
                  <a:cubicBezTo>
                    <a:pt x="1437" y="534"/>
                    <a:pt x="1474" y="523"/>
                    <a:pt x="1505" y="505"/>
                  </a:cubicBezTo>
                  <a:cubicBezTo>
                    <a:pt x="1538" y="485"/>
                    <a:pt x="1549" y="444"/>
                    <a:pt x="1533" y="411"/>
                  </a:cubicBezTo>
                  <a:cubicBezTo>
                    <a:pt x="1514" y="387"/>
                    <a:pt x="1485" y="373"/>
                    <a:pt x="1454" y="371"/>
                  </a:cubicBezTo>
                  <a:cubicBezTo>
                    <a:pt x="1364" y="354"/>
                    <a:pt x="1274" y="341"/>
                    <a:pt x="1184" y="336"/>
                  </a:cubicBezTo>
                  <a:cubicBezTo>
                    <a:pt x="1059" y="327"/>
                    <a:pt x="930" y="336"/>
                    <a:pt x="815" y="283"/>
                  </a:cubicBezTo>
                  <a:cubicBezTo>
                    <a:pt x="875" y="264"/>
                    <a:pt x="923" y="224"/>
                    <a:pt x="954" y="171"/>
                  </a:cubicBezTo>
                  <a:cubicBezTo>
                    <a:pt x="982" y="117"/>
                    <a:pt x="980" y="51"/>
                    <a:pt x="943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59"/>
            <p:cNvSpPr/>
            <p:nvPr/>
          </p:nvSpPr>
          <p:spPr>
            <a:xfrm>
              <a:off x="857425" y="3280775"/>
              <a:ext cx="96675" cy="107350"/>
            </a:xfrm>
            <a:custGeom>
              <a:avLst/>
              <a:gdLst/>
              <a:ahLst/>
              <a:cxnLst/>
              <a:rect l="l" t="t" r="r" b="b"/>
              <a:pathLst>
                <a:path w="3867" h="4294" extrusionOk="0">
                  <a:moveTo>
                    <a:pt x="1439" y="0"/>
                  </a:moveTo>
                  <a:cubicBezTo>
                    <a:pt x="1344" y="0"/>
                    <a:pt x="1249" y="29"/>
                    <a:pt x="1154" y="77"/>
                  </a:cubicBezTo>
                  <a:cubicBezTo>
                    <a:pt x="1000" y="298"/>
                    <a:pt x="862" y="531"/>
                    <a:pt x="739" y="771"/>
                  </a:cubicBezTo>
                  <a:cubicBezTo>
                    <a:pt x="326" y="1566"/>
                    <a:pt x="1" y="2473"/>
                    <a:pt x="207" y="3342"/>
                  </a:cubicBezTo>
                  <a:cubicBezTo>
                    <a:pt x="240" y="3489"/>
                    <a:pt x="293" y="3634"/>
                    <a:pt x="381" y="3753"/>
                  </a:cubicBezTo>
                  <a:cubicBezTo>
                    <a:pt x="532" y="3948"/>
                    <a:pt x="3585" y="4293"/>
                    <a:pt x="3585" y="4293"/>
                  </a:cubicBezTo>
                  <a:lnTo>
                    <a:pt x="3866" y="3975"/>
                  </a:lnTo>
                  <a:lnTo>
                    <a:pt x="1644" y="2998"/>
                  </a:lnTo>
                  <a:cubicBezTo>
                    <a:pt x="1644" y="2998"/>
                    <a:pt x="1900" y="2326"/>
                    <a:pt x="2155" y="1469"/>
                  </a:cubicBezTo>
                  <a:cubicBezTo>
                    <a:pt x="2157" y="1425"/>
                    <a:pt x="2157" y="1386"/>
                    <a:pt x="2157" y="1344"/>
                  </a:cubicBezTo>
                  <a:cubicBezTo>
                    <a:pt x="2155" y="933"/>
                    <a:pt x="2083" y="428"/>
                    <a:pt x="1762" y="136"/>
                  </a:cubicBezTo>
                  <a:cubicBezTo>
                    <a:pt x="1658" y="40"/>
                    <a:pt x="1549" y="0"/>
                    <a:pt x="1439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59"/>
            <p:cNvSpPr/>
            <p:nvPr/>
          </p:nvSpPr>
          <p:spPr>
            <a:xfrm>
              <a:off x="857425" y="3276300"/>
              <a:ext cx="57850" cy="62950"/>
            </a:xfrm>
            <a:custGeom>
              <a:avLst/>
              <a:gdLst/>
              <a:ahLst/>
              <a:cxnLst/>
              <a:rect l="l" t="t" r="r" b="b"/>
              <a:pathLst>
                <a:path w="2314" h="2518" extrusionOk="0">
                  <a:moveTo>
                    <a:pt x="1443" y="1"/>
                  </a:moveTo>
                  <a:cubicBezTo>
                    <a:pt x="1416" y="1"/>
                    <a:pt x="1392" y="4"/>
                    <a:pt x="1371" y="12"/>
                  </a:cubicBezTo>
                  <a:cubicBezTo>
                    <a:pt x="884" y="183"/>
                    <a:pt x="394" y="1257"/>
                    <a:pt x="152" y="1857"/>
                  </a:cubicBezTo>
                  <a:cubicBezTo>
                    <a:pt x="56" y="2098"/>
                    <a:pt x="1" y="2263"/>
                    <a:pt x="1" y="2263"/>
                  </a:cubicBezTo>
                  <a:lnTo>
                    <a:pt x="2118" y="2518"/>
                  </a:lnTo>
                  <a:cubicBezTo>
                    <a:pt x="2164" y="2344"/>
                    <a:pt x="2204" y="2166"/>
                    <a:pt x="2230" y="1988"/>
                  </a:cubicBezTo>
                  <a:cubicBezTo>
                    <a:pt x="2278" y="1696"/>
                    <a:pt x="2313" y="1325"/>
                    <a:pt x="2272" y="987"/>
                  </a:cubicBezTo>
                  <a:cubicBezTo>
                    <a:pt x="2194" y="359"/>
                    <a:pt x="1704" y="1"/>
                    <a:pt x="1443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59"/>
            <p:cNvSpPr/>
            <p:nvPr/>
          </p:nvSpPr>
          <p:spPr>
            <a:xfrm>
              <a:off x="975700" y="3242375"/>
              <a:ext cx="83250" cy="56725"/>
            </a:xfrm>
            <a:custGeom>
              <a:avLst/>
              <a:gdLst/>
              <a:ahLst/>
              <a:cxnLst/>
              <a:rect l="l" t="t" r="r" b="b"/>
              <a:pathLst>
                <a:path w="3330" h="2269" extrusionOk="0">
                  <a:moveTo>
                    <a:pt x="281" y="1"/>
                  </a:moveTo>
                  <a:lnTo>
                    <a:pt x="0" y="315"/>
                  </a:lnTo>
                  <a:cubicBezTo>
                    <a:pt x="0" y="315"/>
                    <a:pt x="270" y="666"/>
                    <a:pt x="1188" y="1463"/>
                  </a:cubicBezTo>
                  <a:cubicBezTo>
                    <a:pt x="1752" y="1950"/>
                    <a:pt x="2250" y="2268"/>
                    <a:pt x="2606" y="2268"/>
                  </a:cubicBezTo>
                  <a:cubicBezTo>
                    <a:pt x="2832" y="2268"/>
                    <a:pt x="3001" y="2141"/>
                    <a:pt x="3093" y="1848"/>
                  </a:cubicBezTo>
                  <a:cubicBezTo>
                    <a:pt x="3330" y="1092"/>
                    <a:pt x="1206" y="330"/>
                    <a:pt x="1206" y="330"/>
                  </a:cubicBezTo>
                  <a:lnTo>
                    <a:pt x="281" y="1"/>
                  </a:ln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59"/>
            <p:cNvSpPr/>
            <p:nvPr/>
          </p:nvSpPr>
          <p:spPr>
            <a:xfrm>
              <a:off x="969425" y="3210825"/>
              <a:ext cx="26400" cy="42075"/>
            </a:xfrm>
            <a:custGeom>
              <a:avLst/>
              <a:gdLst/>
              <a:ahLst/>
              <a:cxnLst/>
              <a:rect l="l" t="t" r="r" b="b"/>
              <a:pathLst>
                <a:path w="1056" h="1683" extrusionOk="0">
                  <a:moveTo>
                    <a:pt x="534" y="1"/>
                  </a:moveTo>
                  <a:cubicBezTo>
                    <a:pt x="516" y="1"/>
                    <a:pt x="499" y="9"/>
                    <a:pt x="486" y="22"/>
                  </a:cubicBezTo>
                  <a:cubicBezTo>
                    <a:pt x="473" y="39"/>
                    <a:pt x="462" y="59"/>
                    <a:pt x="456" y="81"/>
                  </a:cubicBezTo>
                  <a:cubicBezTo>
                    <a:pt x="405" y="228"/>
                    <a:pt x="425" y="391"/>
                    <a:pt x="392" y="545"/>
                  </a:cubicBezTo>
                  <a:lnTo>
                    <a:pt x="297" y="176"/>
                  </a:lnTo>
                  <a:cubicBezTo>
                    <a:pt x="295" y="165"/>
                    <a:pt x="291" y="154"/>
                    <a:pt x="284" y="145"/>
                  </a:cubicBezTo>
                  <a:cubicBezTo>
                    <a:pt x="277" y="136"/>
                    <a:pt x="266" y="132"/>
                    <a:pt x="254" y="132"/>
                  </a:cubicBezTo>
                  <a:cubicBezTo>
                    <a:pt x="235" y="132"/>
                    <a:pt x="214" y="142"/>
                    <a:pt x="203" y="160"/>
                  </a:cubicBezTo>
                  <a:cubicBezTo>
                    <a:pt x="188" y="191"/>
                    <a:pt x="185" y="224"/>
                    <a:pt x="192" y="257"/>
                  </a:cubicBezTo>
                  <a:cubicBezTo>
                    <a:pt x="205" y="397"/>
                    <a:pt x="218" y="540"/>
                    <a:pt x="232" y="681"/>
                  </a:cubicBezTo>
                  <a:cubicBezTo>
                    <a:pt x="172" y="621"/>
                    <a:pt x="152" y="534"/>
                    <a:pt x="113" y="459"/>
                  </a:cubicBezTo>
                  <a:cubicBezTo>
                    <a:pt x="107" y="442"/>
                    <a:pt x="93" y="426"/>
                    <a:pt x="76" y="426"/>
                  </a:cubicBezTo>
                  <a:cubicBezTo>
                    <a:pt x="75" y="426"/>
                    <a:pt x="74" y="426"/>
                    <a:pt x="73" y="426"/>
                  </a:cubicBezTo>
                  <a:cubicBezTo>
                    <a:pt x="65" y="430"/>
                    <a:pt x="56" y="435"/>
                    <a:pt x="51" y="441"/>
                  </a:cubicBezTo>
                  <a:cubicBezTo>
                    <a:pt x="14" y="492"/>
                    <a:pt x="1" y="558"/>
                    <a:pt x="14" y="619"/>
                  </a:cubicBezTo>
                  <a:cubicBezTo>
                    <a:pt x="25" y="681"/>
                    <a:pt x="47" y="738"/>
                    <a:pt x="62" y="797"/>
                  </a:cubicBezTo>
                  <a:cubicBezTo>
                    <a:pt x="78" y="859"/>
                    <a:pt x="82" y="913"/>
                    <a:pt x="91" y="971"/>
                  </a:cubicBezTo>
                  <a:cubicBezTo>
                    <a:pt x="128" y="1223"/>
                    <a:pt x="216" y="1465"/>
                    <a:pt x="350" y="1682"/>
                  </a:cubicBezTo>
                  <a:lnTo>
                    <a:pt x="642" y="1322"/>
                  </a:lnTo>
                  <a:cubicBezTo>
                    <a:pt x="640" y="1267"/>
                    <a:pt x="673" y="1219"/>
                    <a:pt x="708" y="1177"/>
                  </a:cubicBezTo>
                  <a:cubicBezTo>
                    <a:pt x="805" y="1063"/>
                    <a:pt x="923" y="971"/>
                    <a:pt x="1055" y="900"/>
                  </a:cubicBezTo>
                  <a:cubicBezTo>
                    <a:pt x="1023" y="861"/>
                    <a:pt x="977" y="839"/>
                    <a:pt x="929" y="839"/>
                  </a:cubicBezTo>
                  <a:cubicBezTo>
                    <a:pt x="918" y="839"/>
                    <a:pt x="906" y="841"/>
                    <a:pt x="895" y="843"/>
                  </a:cubicBezTo>
                  <a:cubicBezTo>
                    <a:pt x="836" y="859"/>
                    <a:pt x="783" y="894"/>
                    <a:pt x="748" y="944"/>
                  </a:cubicBezTo>
                  <a:cubicBezTo>
                    <a:pt x="730" y="821"/>
                    <a:pt x="772" y="696"/>
                    <a:pt x="800" y="575"/>
                  </a:cubicBezTo>
                  <a:cubicBezTo>
                    <a:pt x="818" y="487"/>
                    <a:pt x="831" y="397"/>
                    <a:pt x="840" y="307"/>
                  </a:cubicBezTo>
                  <a:cubicBezTo>
                    <a:pt x="846" y="277"/>
                    <a:pt x="840" y="246"/>
                    <a:pt x="825" y="219"/>
                  </a:cubicBezTo>
                  <a:cubicBezTo>
                    <a:pt x="811" y="208"/>
                    <a:pt x="793" y="202"/>
                    <a:pt x="775" y="202"/>
                  </a:cubicBezTo>
                  <a:cubicBezTo>
                    <a:pt x="757" y="202"/>
                    <a:pt x="739" y="208"/>
                    <a:pt x="726" y="222"/>
                  </a:cubicBezTo>
                  <a:cubicBezTo>
                    <a:pt x="697" y="246"/>
                    <a:pt x="680" y="279"/>
                    <a:pt x="671" y="314"/>
                  </a:cubicBezTo>
                  <a:cubicBezTo>
                    <a:pt x="636" y="411"/>
                    <a:pt x="611" y="509"/>
                    <a:pt x="596" y="610"/>
                  </a:cubicBezTo>
                  <a:cubicBezTo>
                    <a:pt x="583" y="556"/>
                    <a:pt x="574" y="498"/>
                    <a:pt x="572" y="441"/>
                  </a:cubicBezTo>
                  <a:cubicBezTo>
                    <a:pt x="570" y="321"/>
                    <a:pt x="614" y="202"/>
                    <a:pt x="596" y="81"/>
                  </a:cubicBezTo>
                  <a:cubicBezTo>
                    <a:pt x="592" y="48"/>
                    <a:pt x="579" y="11"/>
                    <a:pt x="546" y="2"/>
                  </a:cubicBezTo>
                  <a:cubicBezTo>
                    <a:pt x="542" y="1"/>
                    <a:pt x="538" y="1"/>
                    <a:pt x="534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59"/>
            <p:cNvSpPr/>
            <p:nvPr/>
          </p:nvSpPr>
          <p:spPr>
            <a:xfrm>
              <a:off x="1005950" y="3467325"/>
              <a:ext cx="48500" cy="13900"/>
            </a:xfrm>
            <a:custGeom>
              <a:avLst/>
              <a:gdLst/>
              <a:ahLst/>
              <a:cxnLst/>
              <a:rect l="l" t="t" r="r" b="b"/>
              <a:pathLst>
                <a:path w="1940" h="556" extrusionOk="0">
                  <a:moveTo>
                    <a:pt x="134" y="0"/>
                  </a:moveTo>
                  <a:cubicBezTo>
                    <a:pt x="134" y="0"/>
                    <a:pt x="0" y="369"/>
                    <a:pt x="101" y="451"/>
                  </a:cubicBezTo>
                  <a:cubicBezTo>
                    <a:pt x="202" y="530"/>
                    <a:pt x="1856" y="556"/>
                    <a:pt x="1856" y="556"/>
                  </a:cubicBezTo>
                  <a:cubicBezTo>
                    <a:pt x="1856" y="556"/>
                    <a:pt x="1940" y="343"/>
                    <a:pt x="1568" y="290"/>
                  </a:cubicBezTo>
                  <a:cubicBezTo>
                    <a:pt x="1197" y="238"/>
                    <a:pt x="844" y="0"/>
                    <a:pt x="844" y="0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59"/>
            <p:cNvSpPr/>
            <p:nvPr/>
          </p:nvSpPr>
          <p:spPr>
            <a:xfrm>
              <a:off x="991075" y="3440700"/>
              <a:ext cx="42725" cy="18525"/>
            </a:xfrm>
            <a:custGeom>
              <a:avLst/>
              <a:gdLst/>
              <a:ahLst/>
              <a:cxnLst/>
              <a:rect l="l" t="t" r="r" b="b"/>
              <a:pathLst>
                <a:path w="1709" h="741" extrusionOk="0">
                  <a:moveTo>
                    <a:pt x="1542" y="0"/>
                  </a:moveTo>
                  <a:cubicBezTo>
                    <a:pt x="1028" y="18"/>
                    <a:pt x="593" y="444"/>
                    <a:pt x="79" y="455"/>
                  </a:cubicBezTo>
                  <a:cubicBezTo>
                    <a:pt x="79" y="455"/>
                    <a:pt x="0" y="505"/>
                    <a:pt x="79" y="558"/>
                  </a:cubicBezTo>
                  <a:cubicBezTo>
                    <a:pt x="132" y="595"/>
                    <a:pt x="176" y="644"/>
                    <a:pt x="231" y="677"/>
                  </a:cubicBezTo>
                  <a:cubicBezTo>
                    <a:pt x="220" y="707"/>
                    <a:pt x="194" y="732"/>
                    <a:pt x="163" y="740"/>
                  </a:cubicBezTo>
                  <a:cubicBezTo>
                    <a:pt x="688" y="740"/>
                    <a:pt x="1210" y="655"/>
                    <a:pt x="1709" y="488"/>
                  </a:cubicBezTo>
                  <a:cubicBezTo>
                    <a:pt x="1709" y="426"/>
                    <a:pt x="1573" y="426"/>
                    <a:pt x="1592" y="369"/>
                  </a:cubicBezTo>
                  <a:cubicBezTo>
                    <a:pt x="1603" y="341"/>
                    <a:pt x="1654" y="323"/>
                    <a:pt x="1639" y="297"/>
                  </a:cubicBezTo>
                  <a:lnTo>
                    <a:pt x="1639" y="297"/>
                  </a:lnTo>
                  <a:cubicBezTo>
                    <a:pt x="1635" y="297"/>
                    <a:pt x="1631" y="298"/>
                    <a:pt x="1627" y="298"/>
                  </a:cubicBezTo>
                  <a:cubicBezTo>
                    <a:pt x="1588" y="298"/>
                    <a:pt x="1555" y="258"/>
                    <a:pt x="1557" y="218"/>
                  </a:cubicBezTo>
                  <a:cubicBezTo>
                    <a:pt x="1562" y="174"/>
                    <a:pt x="1584" y="134"/>
                    <a:pt x="1617" y="106"/>
                  </a:cubicBezTo>
                  <a:cubicBezTo>
                    <a:pt x="1630" y="97"/>
                    <a:pt x="1639" y="84"/>
                    <a:pt x="1643" y="70"/>
                  </a:cubicBezTo>
                  <a:cubicBezTo>
                    <a:pt x="1656" y="24"/>
                    <a:pt x="1588" y="0"/>
                    <a:pt x="1542" y="0"/>
                  </a:cubicBezTo>
                  <a:close/>
                </a:path>
              </a:pathLst>
            </a:custGeom>
            <a:solidFill>
              <a:srgbClr val="89B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59"/>
            <p:cNvSpPr/>
            <p:nvPr/>
          </p:nvSpPr>
          <p:spPr>
            <a:xfrm>
              <a:off x="1059750" y="3454800"/>
              <a:ext cx="46825" cy="16100"/>
            </a:xfrm>
            <a:custGeom>
              <a:avLst/>
              <a:gdLst/>
              <a:ahLst/>
              <a:cxnLst/>
              <a:rect l="l" t="t" r="r" b="b"/>
              <a:pathLst>
                <a:path w="1873" h="644" extrusionOk="0">
                  <a:moveTo>
                    <a:pt x="725" y="1"/>
                  </a:moveTo>
                  <a:lnTo>
                    <a:pt x="38" y="172"/>
                  </a:lnTo>
                  <a:cubicBezTo>
                    <a:pt x="38" y="172"/>
                    <a:pt x="1" y="583"/>
                    <a:pt x="119" y="637"/>
                  </a:cubicBezTo>
                  <a:cubicBezTo>
                    <a:pt x="128" y="641"/>
                    <a:pt x="143" y="643"/>
                    <a:pt x="165" y="643"/>
                  </a:cubicBezTo>
                  <a:cubicBezTo>
                    <a:pt x="455" y="643"/>
                    <a:pt x="1848" y="328"/>
                    <a:pt x="1848" y="328"/>
                  </a:cubicBezTo>
                  <a:cubicBezTo>
                    <a:pt x="1848" y="328"/>
                    <a:pt x="1872" y="122"/>
                    <a:pt x="1574" y="122"/>
                  </a:cubicBezTo>
                  <a:cubicBezTo>
                    <a:pt x="1552" y="122"/>
                    <a:pt x="1529" y="123"/>
                    <a:pt x="1503" y="126"/>
                  </a:cubicBezTo>
                  <a:cubicBezTo>
                    <a:pt x="1468" y="129"/>
                    <a:pt x="1432" y="130"/>
                    <a:pt x="1397" y="130"/>
                  </a:cubicBezTo>
                  <a:cubicBezTo>
                    <a:pt x="1059" y="130"/>
                    <a:pt x="725" y="1"/>
                    <a:pt x="725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59"/>
            <p:cNvSpPr/>
            <p:nvPr/>
          </p:nvSpPr>
          <p:spPr>
            <a:xfrm>
              <a:off x="898275" y="3230925"/>
              <a:ext cx="5300" cy="4625"/>
            </a:xfrm>
            <a:custGeom>
              <a:avLst/>
              <a:gdLst/>
              <a:ahLst/>
              <a:cxnLst/>
              <a:rect l="l" t="t" r="r" b="b"/>
              <a:pathLst>
                <a:path w="212" h="185" extrusionOk="0">
                  <a:moveTo>
                    <a:pt x="93" y="0"/>
                  </a:moveTo>
                  <a:cubicBezTo>
                    <a:pt x="69" y="0"/>
                    <a:pt x="46" y="10"/>
                    <a:pt x="27" y="28"/>
                  </a:cubicBezTo>
                  <a:cubicBezTo>
                    <a:pt x="18" y="35"/>
                    <a:pt x="12" y="46"/>
                    <a:pt x="10" y="57"/>
                  </a:cubicBezTo>
                  <a:cubicBezTo>
                    <a:pt x="3" y="68"/>
                    <a:pt x="1" y="81"/>
                    <a:pt x="1" y="92"/>
                  </a:cubicBezTo>
                  <a:cubicBezTo>
                    <a:pt x="1" y="109"/>
                    <a:pt x="5" y="125"/>
                    <a:pt x="14" y="138"/>
                  </a:cubicBezTo>
                  <a:cubicBezTo>
                    <a:pt x="20" y="153"/>
                    <a:pt x="31" y="164"/>
                    <a:pt x="47" y="171"/>
                  </a:cubicBezTo>
                  <a:cubicBezTo>
                    <a:pt x="60" y="180"/>
                    <a:pt x="75" y="184"/>
                    <a:pt x="93" y="184"/>
                  </a:cubicBezTo>
                  <a:lnTo>
                    <a:pt x="91" y="182"/>
                  </a:lnTo>
                  <a:lnTo>
                    <a:pt x="111" y="180"/>
                  </a:lnTo>
                  <a:lnTo>
                    <a:pt x="128" y="178"/>
                  </a:lnTo>
                  <a:lnTo>
                    <a:pt x="137" y="178"/>
                  </a:lnTo>
                  <a:cubicBezTo>
                    <a:pt x="146" y="178"/>
                    <a:pt x="152" y="178"/>
                    <a:pt x="159" y="175"/>
                  </a:cubicBezTo>
                  <a:cubicBezTo>
                    <a:pt x="161" y="174"/>
                    <a:pt x="165" y="173"/>
                    <a:pt x="168" y="172"/>
                  </a:cubicBezTo>
                  <a:lnTo>
                    <a:pt x="168" y="172"/>
                  </a:lnTo>
                  <a:cubicBezTo>
                    <a:pt x="170" y="171"/>
                    <a:pt x="173" y="170"/>
                    <a:pt x="175" y="169"/>
                  </a:cubicBezTo>
                  <a:lnTo>
                    <a:pt x="175" y="169"/>
                  </a:lnTo>
                  <a:cubicBezTo>
                    <a:pt x="175" y="169"/>
                    <a:pt x="176" y="169"/>
                    <a:pt x="176" y="169"/>
                  </a:cubicBezTo>
                  <a:lnTo>
                    <a:pt x="181" y="167"/>
                  </a:lnTo>
                  <a:lnTo>
                    <a:pt x="181" y="167"/>
                  </a:lnTo>
                  <a:cubicBezTo>
                    <a:pt x="183" y="165"/>
                    <a:pt x="185" y="164"/>
                    <a:pt x="187" y="162"/>
                  </a:cubicBezTo>
                  <a:cubicBezTo>
                    <a:pt x="194" y="158"/>
                    <a:pt x="198" y="151"/>
                    <a:pt x="201" y="147"/>
                  </a:cubicBezTo>
                  <a:cubicBezTo>
                    <a:pt x="209" y="134"/>
                    <a:pt x="212" y="118"/>
                    <a:pt x="207" y="103"/>
                  </a:cubicBezTo>
                  <a:cubicBezTo>
                    <a:pt x="207" y="102"/>
                    <a:pt x="207" y="101"/>
                    <a:pt x="206" y="101"/>
                  </a:cubicBezTo>
                  <a:lnTo>
                    <a:pt x="206" y="101"/>
                  </a:lnTo>
                  <a:lnTo>
                    <a:pt x="205" y="99"/>
                  </a:lnTo>
                  <a:lnTo>
                    <a:pt x="205" y="96"/>
                  </a:lnTo>
                  <a:cubicBezTo>
                    <a:pt x="205" y="96"/>
                    <a:pt x="198" y="81"/>
                    <a:pt x="198" y="81"/>
                  </a:cubicBezTo>
                  <a:cubicBezTo>
                    <a:pt x="198" y="81"/>
                    <a:pt x="190" y="70"/>
                    <a:pt x="187" y="68"/>
                  </a:cubicBezTo>
                  <a:lnTo>
                    <a:pt x="183" y="61"/>
                  </a:lnTo>
                  <a:lnTo>
                    <a:pt x="163" y="35"/>
                  </a:lnTo>
                  <a:lnTo>
                    <a:pt x="157" y="28"/>
                  </a:lnTo>
                  <a:cubicBezTo>
                    <a:pt x="139" y="10"/>
                    <a:pt x="116" y="0"/>
                    <a:pt x="93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59"/>
            <p:cNvSpPr/>
            <p:nvPr/>
          </p:nvSpPr>
          <p:spPr>
            <a:xfrm>
              <a:off x="894975" y="3222950"/>
              <a:ext cx="7275" cy="3950"/>
            </a:xfrm>
            <a:custGeom>
              <a:avLst/>
              <a:gdLst/>
              <a:ahLst/>
              <a:cxnLst/>
              <a:rect l="l" t="t" r="r" b="b"/>
              <a:pathLst>
                <a:path w="291" h="158" extrusionOk="0">
                  <a:moveTo>
                    <a:pt x="154" y="0"/>
                  </a:moveTo>
                  <a:cubicBezTo>
                    <a:pt x="139" y="0"/>
                    <a:pt x="125" y="2"/>
                    <a:pt x="111" y="7"/>
                  </a:cubicBezTo>
                  <a:cubicBezTo>
                    <a:pt x="84" y="13"/>
                    <a:pt x="60" y="27"/>
                    <a:pt x="40" y="46"/>
                  </a:cubicBezTo>
                  <a:cubicBezTo>
                    <a:pt x="32" y="57"/>
                    <a:pt x="23" y="68"/>
                    <a:pt x="16" y="81"/>
                  </a:cubicBezTo>
                  <a:cubicBezTo>
                    <a:pt x="14" y="88"/>
                    <a:pt x="10" y="95"/>
                    <a:pt x="8" y="101"/>
                  </a:cubicBezTo>
                  <a:cubicBezTo>
                    <a:pt x="8" y="103"/>
                    <a:pt x="6" y="113"/>
                    <a:pt x="7" y="113"/>
                  </a:cubicBezTo>
                  <a:cubicBezTo>
                    <a:pt x="7" y="113"/>
                    <a:pt x="7" y="112"/>
                    <a:pt x="8" y="110"/>
                  </a:cubicBezTo>
                  <a:lnTo>
                    <a:pt x="8" y="110"/>
                  </a:lnTo>
                  <a:lnTo>
                    <a:pt x="5" y="121"/>
                  </a:lnTo>
                  <a:cubicBezTo>
                    <a:pt x="1" y="134"/>
                    <a:pt x="8" y="150"/>
                    <a:pt x="23" y="156"/>
                  </a:cubicBezTo>
                  <a:cubicBezTo>
                    <a:pt x="26" y="157"/>
                    <a:pt x="30" y="158"/>
                    <a:pt x="33" y="158"/>
                  </a:cubicBezTo>
                  <a:cubicBezTo>
                    <a:pt x="43" y="158"/>
                    <a:pt x="54" y="153"/>
                    <a:pt x="60" y="143"/>
                  </a:cubicBezTo>
                  <a:lnTo>
                    <a:pt x="62" y="143"/>
                  </a:lnTo>
                  <a:cubicBezTo>
                    <a:pt x="62" y="141"/>
                    <a:pt x="65" y="139"/>
                    <a:pt x="67" y="136"/>
                  </a:cubicBezTo>
                  <a:lnTo>
                    <a:pt x="71" y="130"/>
                  </a:lnTo>
                  <a:cubicBezTo>
                    <a:pt x="76" y="125"/>
                    <a:pt x="80" y="121"/>
                    <a:pt x="84" y="117"/>
                  </a:cubicBezTo>
                  <a:cubicBezTo>
                    <a:pt x="86" y="115"/>
                    <a:pt x="89" y="114"/>
                    <a:pt x="88" y="114"/>
                  </a:cubicBezTo>
                  <a:lnTo>
                    <a:pt x="88" y="114"/>
                  </a:lnTo>
                  <a:cubicBezTo>
                    <a:pt x="88" y="114"/>
                    <a:pt x="88" y="114"/>
                    <a:pt x="87" y="114"/>
                  </a:cubicBezTo>
                  <a:lnTo>
                    <a:pt x="87" y="114"/>
                  </a:lnTo>
                  <a:lnTo>
                    <a:pt x="95" y="110"/>
                  </a:lnTo>
                  <a:cubicBezTo>
                    <a:pt x="102" y="106"/>
                    <a:pt x="106" y="101"/>
                    <a:pt x="113" y="99"/>
                  </a:cubicBezTo>
                  <a:lnTo>
                    <a:pt x="122" y="95"/>
                  </a:lnTo>
                  <a:cubicBezTo>
                    <a:pt x="122" y="95"/>
                    <a:pt x="122" y="95"/>
                    <a:pt x="122" y="95"/>
                  </a:cubicBezTo>
                  <a:lnTo>
                    <a:pt x="122" y="95"/>
                  </a:lnTo>
                  <a:cubicBezTo>
                    <a:pt x="122" y="95"/>
                    <a:pt x="123" y="95"/>
                    <a:pt x="124" y="95"/>
                  </a:cubicBezTo>
                  <a:cubicBezTo>
                    <a:pt x="131" y="90"/>
                    <a:pt x="137" y="88"/>
                    <a:pt x="144" y="88"/>
                  </a:cubicBezTo>
                  <a:lnTo>
                    <a:pt x="157" y="88"/>
                  </a:lnTo>
                  <a:cubicBezTo>
                    <a:pt x="161" y="88"/>
                    <a:pt x="166" y="88"/>
                    <a:pt x="170" y="90"/>
                  </a:cubicBezTo>
                  <a:cubicBezTo>
                    <a:pt x="176" y="92"/>
                    <a:pt x="181" y="92"/>
                    <a:pt x="187" y="95"/>
                  </a:cubicBezTo>
                  <a:lnTo>
                    <a:pt x="187" y="95"/>
                  </a:lnTo>
                  <a:lnTo>
                    <a:pt x="185" y="95"/>
                  </a:lnTo>
                  <a:lnTo>
                    <a:pt x="190" y="97"/>
                  </a:lnTo>
                  <a:cubicBezTo>
                    <a:pt x="189" y="96"/>
                    <a:pt x="188" y="96"/>
                    <a:pt x="187" y="95"/>
                  </a:cubicBezTo>
                  <a:lnTo>
                    <a:pt x="187" y="95"/>
                  </a:lnTo>
                  <a:lnTo>
                    <a:pt x="192" y="97"/>
                  </a:lnTo>
                  <a:lnTo>
                    <a:pt x="199" y="103"/>
                  </a:lnTo>
                  <a:lnTo>
                    <a:pt x="207" y="108"/>
                  </a:lnTo>
                  <a:cubicBezTo>
                    <a:pt x="212" y="110"/>
                    <a:pt x="216" y="112"/>
                    <a:pt x="221" y="114"/>
                  </a:cubicBezTo>
                  <a:cubicBezTo>
                    <a:pt x="218" y="113"/>
                    <a:pt x="218" y="113"/>
                    <a:pt x="218" y="113"/>
                  </a:cubicBezTo>
                  <a:cubicBezTo>
                    <a:pt x="218" y="113"/>
                    <a:pt x="219" y="113"/>
                    <a:pt x="221" y="114"/>
                  </a:cubicBezTo>
                  <a:lnTo>
                    <a:pt x="227" y="121"/>
                  </a:lnTo>
                  <a:cubicBezTo>
                    <a:pt x="234" y="128"/>
                    <a:pt x="246" y="133"/>
                    <a:pt x="258" y="133"/>
                  </a:cubicBezTo>
                  <a:cubicBezTo>
                    <a:pt x="260" y="133"/>
                    <a:pt x="262" y="132"/>
                    <a:pt x="264" y="132"/>
                  </a:cubicBezTo>
                  <a:cubicBezTo>
                    <a:pt x="275" y="128"/>
                    <a:pt x="284" y="119"/>
                    <a:pt x="286" y="108"/>
                  </a:cubicBezTo>
                  <a:cubicBezTo>
                    <a:pt x="290" y="90"/>
                    <a:pt x="279" y="73"/>
                    <a:pt x="269" y="58"/>
                  </a:cubicBezTo>
                  <a:lnTo>
                    <a:pt x="269" y="58"/>
                  </a:lnTo>
                  <a:cubicBezTo>
                    <a:pt x="266" y="51"/>
                    <a:pt x="261" y="45"/>
                    <a:pt x="256" y="40"/>
                  </a:cubicBezTo>
                  <a:cubicBezTo>
                    <a:pt x="249" y="33"/>
                    <a:pt x="243" y="29"/>
                    <a:pt x="234" y="24"/>
                  </a:cubicBezTo>
                  <a:cubicBezTo>
                    <a:pt x="223" y="16"/>
                    <a:pt x="210" y="11"/>
                    <a:pt x="196" y="7"/>
                  </a:cubicBezTo>
                  <a:cubicBezTo>
                    <a:pt x="182" y="2"/>
                    <a:pt x="168" y="0"/>
                    <a:pt x="154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59"/>
            <p:cNvSpPr/>
            <p:nvPr/>
          </p:nvSpPr>
          <p:spPr>
            <a:xfrm>
              <a:off x="910125" y="3219875"/>
              <a:ext cx="12875" cy="4125"/>
            </a:xfrm>
            <a:custGeom>
              <a:avLst/>
              <a:gdLst/>
              <a:ahLst/>
              <a:cxnLst/>
              <a:rect l="l" t="t" r="r" b="b"/>
              <a:pathLst>
                <a:path w="515" h="165" extrusionOk="0">
                  <a:moveTo>
                    <a:pt x="273" y="0"/>
                  </a:moveTo>
                  <a:cubicBezTo>
                    <a:pt x="227" y="0"/>
                    <a:pt x="181" y="7"/>
                    <a:pt x="139" y="24"/>
                  </a:cubicBezTo>
                  <a:cubicBezTo>
                    <a:pt x="91" y="38"/>
                    <a:pt x="49" y="66"/>
                    <a:pt x="19" y="106"/>
                  </a:cubicBezTo>
                  <a:cubicBezTo>
                    <a:pt x="0" y="135"/>
                    <a:pt x="28" y="164"/>
                    <a:pt x="57" y="164"/>
                  </a:cubicBezTo>
                  <a:cubicBezTo>
                    <a:pt x="62" y="164"/>
                    <a:pt x="68" y="163"/>
                    <a:pt x="74" y="161"/>
                  </a:cubicBezTo>
                  <a:lnTo>
                    <a:pt x="74" y="158"/>
                  </a:lnTo>
                  <a:cubicBezTo>
                    <a:pt x="91" y="152"/>
                    <a:pt x="104" y="139"/>
                    <a:pt x="122" y="130"/>
                  </a:cubicBezTo>
                  <a:cubicBezTo>
                    <a:pt x="137" y="121"/>
                    <a:pt x="153" y="114"/>
                    <a:pt x="168" y="110"/>
                  </a:cubicBezTo>
                  <a:cubicBezTo>
                    <a:pt x="199" y="100"/>
                    <a:pt x="229" y="94"/>
                    <a:pt x="260" y="94"/>
                  </a:cubicBezTo>
                  <a:cubicBezTo>
                    <a:pt x="264" y="94"/>
                    <a:pt x="269" y="94"/>
                    <a:pt x="273" y="95"/>
                  </a:cubicBezTo>
                  <a:cubicBezTo>
                    <a:pt x="309" y="97"/>
                    <a:pt x="344" y="103"/>
                    <a:pt x="377" y="114"/>
                  </a:cubicBezTo>
                  <a:cubicBezTo>
                    <a:pt x="392" y="121"/>
                    <a:pt x="407" y="128"/>
                    <a:pt x="423" y="136"/>
                  </a:cubicBezTo>
                  <a:cubicBezTo>
                    <a:pt x="440" y="150"/>
                    <a:pt x="460" y="158"/>
                    <a:pt x="482" y="161"/>
                  </a:cubicBezTo>
                  <a:cubicBezTo>
                    <a:pt x="500" y="161"/>
                    <a:pt x="515" y="145"/>
                    <a:pt x="515" y="128"/>
                  </a:cubicBezTo>
                  <a:cubicBezTo>
                    <a:pt x="513" y="79"/>
                    <a:pt x="454" y="49"/>
                    <a:pt x="414" y="31"/>
                  </a:cubicBezTo>
                  <a:cubicBezTo>
                    <a:pt x="370" y="11"/>
                    <a:pt x="322" y="0"/>
                    <a:pt x="273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59"/>
            <p:cNvSpPr/>
            <p:nvPr/>
          </p:nvSpPr>
          <p:spPr>
            <a:xfrm>
              <a:off x="901800" y="3224750"/>
              <a:ext cx="10550" cy="18200"/>
            </a:xfrm>
            <a:custGeom>
              <a:avLst/>
              <a:gdLst/>
              <a:ahLst/>
              <a:cxnLst/>
              <a:rect l="l" t="t" r="r" b="b"/>
              <a:pathLst>
                <a:path w="422" h="728" extrusionOk="0">
                  <a:moveTo>
                    <a:pt x="89" y="1"/>
                  </a:moveTo>
                  <a:cubicBezTo>
                    <a:pt x="62" y="1"/>
                    <a:pt x="41" y="31"/>
                    <a:pt x="49" y="56"/>
                  </a:cubicBezTo>
                  <a:lnTo>
                    <a:pt x="46" y="56"/>
                  </a:lnTo>
                  <a:cubicBezTo>
                    <a:pt x="60" y="95"/>
                    <a:pt x="82" y="130"/>
                    <a:pt x="95" y="170"/>
                  </a:cubicBezTo>
                  <a:cubicBezTo>
                    <a:pt x="106" y="212"/>
                    <a:pt x="112" y="255"/>
                    <a:pt x="114" y="297"/>
                  </a:cubicBezTo>
                  <a:cubicBezTo>
                    <a:pt x="117" y="343"/>
                    <a:pt x="119" y="389"/>
                    <a:pt x="117" y="436"/>
                  </a:cubicBezTo>
                  <a:cubicBezTo>
                    <a:pt x="117" y="460"/>
                    <a:pt x="112" y="523"/>
                    <a:pt x="77" y="528"/>
                  </a:cubicBezTo>
                  <a:cubicBezTo>
                    <a:pt x="40" y="530"/>
                    <a:pt x="0" y="574"/>
                    <a:pt x="29" y="611"/>
                  </a:cubicBezTo>
                  <a:cubicBezTo>
                    <a:pt x="68" y="671"/>
                    <a:pt x="132" y="708"/>
                    <a:pt x="202" y="719"/>
                  </a:cubicBezTo>
                  <a:cubicBezTo>
                    <a:pt x="237" y="725"/>
                    <a:pt x="273" y="728"/>
                    <a:pt x="308" y="728"/>
                  </a:cubicBezTo>
                  <a:cubicBezTo>
                    <a:pt x="328" y="728"/>
                    <a:pt x="347" y="725"/>
                    <a:pt x="367" y="721"/>
                  </a:cubicBezTo>
                  <a:cubicBezTo>
                    <a:pt x="387" y="717"/>
                    <a:pt x="393" y="703"/>
                    <a:pt x="409" y="692"/>
                  </a:cubicBezTo>
                  <a:cubicBezTo>
                    <a:pt x="422" y="677"/>
                    <a:pt x="420" y="655"/>
                    <a:pt x="402" y="644"/>
                  </a:cubicBezTo>
                  <a:cubicBezTo>
                    <a:pt x="389" y="638"/>
                    <a:pt x="382" y="629"/>
                    <a:pt x="367" y="624"/>
                  </a:cubicBezTo>
                  <a:cubicBezTo>
                    <a:pt x="356" y="623"/>
                    <a:pt x="345" y="621"/>
                    <a:pt x="335" y="621"/>
                  </a:cubicBezTo>
                  <a:cubicBezTo>
                    <a:pt x="331" y="621"/>
                    <a:pt x="327" y="622"/>
                    <a:pt x="323" y="622"/>
                  </a:cubicBezTo>
                  <a:cubicBezTo>
                    <a:pt x="297" y="622"/>
                    <a:pt x="270" y="620"/>
                    <a:pt x="244" y="618"/>
                  </a:cubicBezTo>
                  <a:cubicBezTo>
                    <a:pt x="220" y="616"/>
                    <a:pt x="196" y="608"/>
                    <a:pt x="175" y="597"/>
                  </a:cubicBezTo>
                  <a:lnTo>
                    <a:pt x="175" y="597"/>
                  </a:lnTo>
                  <a:cubicBezTo>
                    <a:pt x="236" y="533"/>
                    <a:pt x="237" y="413"/>
                    <a:pt x="237" y="326"/>
                  </a:cubicBezTo>
                  <a:cubicBezTo>
                    <a:pt x="237" y="216"/>
                    <a:pt x="220" y="49"/>
                    <a:pt x="101" y="3"/>
                  </a:cubicBezTo>
                  <a:cubicBezTo>
                    <a:pt x="97" y="1"/>
                    <a:pt x="93" y="1"/>
                    <a:pt x="89" y="1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59"/>
            <p:cNvSpPr/>
            <p:nvPr/>
          </p:nvSpPr>
          <p:spPr>
            <a:xfrm>
              <a:off x="910250" y="3242775"/>
              <a:ext cx="11175" cy="11075"/>
            </a:xfrm>
            <a:custGeom>
              <a:avLst/>
              <a:gdLst/>
              <a:ahLst/>
              <a:cxnLst/>
              <a:rect l="l" t="t" r="r" b="b"/>
              <a:pathLst>
                <a:path w="447" h="443" extrusionOk="0">
                  <a:moveTo>
                    <a:pt x="431" y="0"/>
                  </a:moveTo>
                  <a:cubicBezTo>
                    <a:pt x="303" y="89"/>
                    <a:pt x="164" y="159"/>
                    <a:pt x="14" y="203"/>
                  </a:cubicBezTo>
                  <a:lnTo>
                    <a:pt x="14" y="203"/>
                  </a:lnTo>
                  <a:cubicBezTo>
                    <a:pt x="9" y="197"/>
                    <a:pt x="5" y="191"/>
                    <a:pt x="0" y="185"/>
                  </a:cubicBezTo>
                  <a:lnTo>
                    <a:pt x="0" y="185"/>
                  </a:lnTo>
                  <a:lnTo>
                    <a:pt x="9" y="204"/>
                  </a:lnTo>
                  <a:cubicBezTo>
                    <a:pt x="11" y="204"/>
                    <a:pt x="12" y="203"/>
                    <a:pt x="14" y="203"/>
                  </a:cubicBezTo>
                  <a:lnTo>
                    <a:pt x="14" y="203"/>
                  </a:lnTo>
                  <a:cubicBezTo>
                    <a:pt x="61" y="266"/>
                    <a:pt x="111" y="326"/>
                    <a:pt x="165" y="384"/>
                  </a:cubicBezTo>
                  <a:cubicBezTo>
                    <a:pt x="183" y="409"/>
                    <a:pt x="207" y="428"/>
                    <a:pt x="238" y="439"/>
                  </a:cubicBezTo>
                  <a:cubicBezTo>
                    <a:pt x="245" y="441"/>
                    <a:pt x="253" y="443"/>
                    <a:pt x="261" y="443"/>
                  </a:cubicBezTo>
                  <a:cubicBezTo>
                    <a:pt x="321" y="443"/>
                    <a:pt x="372" y="377"/>
                    <a:pt x="396" y="316"/>
                  </a:cubicBezTo>
                  <a:cubicBezTo>
                    <a:pt x="435" y="215"/>
                    <a:pt x="446" y="108"/>
                    <a:pt x="4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59"/>
            <p:cNvSpPr/>
            <p:nvPr/>
          </p:nvSpPr>
          <p:spPr>
            <a:xfrm>
              <a:off x="889600" y="3188425"/>
              <a:ext cx="79050" cy="76225"/>
            </a:xfrm>
            <a:custGeom>
              <a:avLst/>
              <a:gdLst/>
              <a:ahLst/>
              <a:cxnLst/>
              <a:rect l="l" t="t" r="r" b="b"/>
              <a:pathLst>
                <a:path w="3162" h="3049" extrusionOk="0">
                  <a:moveTo>
                    <a:pt x="1563" y="1"/>
                  </a:moveTo>
                  <a:cubicBezTo>
                    <a:pt x="1315" y="1"/>
                    <a:pt x="1068" y="32"/>
                    <a:pt x="826" y="92"/>
                  </a:cubicBezTo>
                  <a:cubicBezTo>
                    <a:pt x="624" y="143"/>
                    <a:pt x="425" y="217"/>
                    <a:pt x="269" y="349"/>
                  </a:cubicBezTo>
                  <a:cubicBezTo>
                    <a:pt x="111" y="483"/>
                    <a:pt x="1" y="683"/>
                    <a:pt x="20" y="887"/>
                  </a:cubicBezTo>
                  <a:lnTo>
                    <a:pt x="1009" y="714"/>
                  </a:lnTo>
                  <a:cubicBezTo>
                    <a:pt x="1054" y="704"/>
                    <a:pt x="1100" y="696"/>
                    <a:pt x="1146" y="696"/>
                  </a:cubicBezTo>
                  <a:cubicBezTo>
                    <a:pt x="1177" y="696"/>
                    <a:pt x="1207" y="700"/>
                    <a:pt x="1237" y="709"/>
                  </a:cubicBezTo>
                  <a:cubicBezTo>
                    <a:pt x="1387" y="755"/>
                    <a:pt x="1448" y="927"/>
                    <a:pt x="1490" y="1076"/>
                  </a:cubicBezTo>
                  <a:cubicBezTo>
                    <a:pt x="1531" y="1223"/>
                    <a:pt x="1573" y="1368"/>
                    <a:pt x="1613" y="1515"/>
                  </a:cubicBezTo>
                  <a:cubicBezTo>
                    <a:pt x="1630" y="1577"/>
                    <a:pt x="1654" y="1647"/>
                    <a:pt x="1716" y="1676"/>
                  </a:cubicBezTo>
                  <a:cubicBezTo>
                    <a:pt x="1725" y="1680"/>
                    <a:pt x="1735" y="1682"/>
                    <a:pt x="1745" y="1682"/>
                  </a:cubicBezTo>
                  <a:cubicBezTo>
                    <a:pt x="1773" y="1682"/>
                    <a:pt x="1802" y="1668"/>
                    <a:pt x="1819" y="1648"/>
                  </a:cubicBezTo>
                  <a:lnTo>
                    <a:pt x="1819" y="1648"/>
                  </a:lnTo>
                  <a:lnTo>
                    <a:pt x="1819" y="1649"/>
                  </a:lnTo>
                  <a:cubicBezTo>
                    <a:pt x="1819" y="1649"/>
                    <a:pt x="1820" y="1648"/>
                    <a:pt x="1820" y="1648"/>
                  </a:cubicBezTo>
                  <a:lnTo>
                    <a:pt x="1820" y="1648"/>
                  </a:lnTo>
                  <a:cubicBezTo>
                    <a:pt x="1826" y="1641"/>
                    <a:pt x="1831" y="1633"/>
                    <a:pt x="1834" y="1625"/>
                  </a:cubicBezTo>
                  <a:lnTo>
                    <a:pt x="1834" y="1625"/>
                  </a:lnTo>
                  <a:cubicBezTo>
                    <a:pt x="1870" y="1576"/>
                    <a:pt x="1933" y="1551"/>
                    <a:pt x="1996" y="1551"/>
                  </a:cubicBezTo>
                  <a:cubicBezTo>
                    <a:pt x="2064" y="1551"/>
                    <a:pt x="2133" y="1581"/>
                    <a:pt x="2166" y="1640"/>
                  </a:cubicBezTo>
                  <a:cubicBezTo>
                    <a:pt x="2228" y="1758"/>
                    <a:pt x="2120" y="1917"/>
                    <a:pt x="1989" y="1917"/>
                  </a:cubicBezTo>
                  <a:cubicBezTo>
                    <a:pt x="1980" y="1917"/>
                    <a:pt x="1971" y="1916"/>
                    <a:pt x="1962" y="1915"/>
                  </a:cubicBezTo>
                  <a:lnTo>
                    <a:pt x="1962" y="1915"/>
                  </a:lnTo>
                  <a:cubicBezTo>
                    <a:pt x="1971" y="2192"/>
                    <a:pt x="1977" y="2468"/>
                    <a:pt x="1986" y="2745"/>
                  </a:cubicBezTo>
                  <a:cubicBezTo>
                    <a:pt x="1988" y="2855"/>
                    <a:pt x="1997" y="2976"/>
                    <a:pt x="2081" y="3048"/>
                  </a:cubicBezTo>
                  <a:cubicBezTo>
                    <a:pt x="2162" y="2969"/>
                    <a:pt x="2217" y="2866"/>
                    <a:pt x="2239" y="2756"/>
                  </a:cubicBezTo>
                  <a:cubicBezTo>
                    <a:pt x="2298" y="2839"/>
                    <a:pt x="2392" y="2897"/>
                    <a:pt x="2496" y="2910"/>
                  </a:cubicBezTo>
                  <a:cubicBezTo>
                    <a:pt x="2501" y="2911"/>
                    <a:pt x="2507" y="2911"/>
                    <a:pt x="2512" y="2911"/>
                  </a:cubicBezTo>
                  <a:cubicBezTo>
                    <a:pt x="2529" y="2911"/>
                    <a:pt x="2547" y="2906"/>
                    <a:pt x="2561" y="2897"/>
                  </a:cubicBezTo>
                  <a:cubicBezTo>
                    <a:pt x="2575" y="2883"/>
                    <a:pt x="2583" y="2864"/>
                    <a:pt x="2583" y="2844"/>
                  </a:cubicBezTo>
                  <a:cubicBezTo>
                    <a:pt x="2601" y="2756"/>
                    <a:pt x="2610" y="2664"/>
                    <a:pt x="2608" y="2574"/>
                  </a:cubicBezTo>
                  <a:lnTo>
                    <a:pt x="2608" y="2574"/>
                  </a:lnTo>
                  <a:cubicBezTo>
                    <a:pt x="2689" y="2613"/>
                    <a:pt x="2717" y="2734"/>
                    <a:pt x="2807" y="2752"/>
                  </a:cubicBezTo>
                  <a:cubicBezTo>
                    <a:pt x="2813" y="2753"/>
                    <a:pt x="2818" y="2753"/>
                    <a:pt x="2824" y="2753"/>
                  </a:cubicBezTo>
                  <a:cubicBezTo>
                    <a:pt x="2881" y="2753"/>
                    <a:pt x="2934" y="2702"/>
                    <a:pt x="2950" y="2646"/>
                  </a:cubicBezTo>
                  <a:cubicBezTo>
                    <a:pt x="2968" y="2585"/>
                    <a:pt x="2952" y="2519"/>
                    <a:pt x="2939" y="2457"/>
                  </a:cubicBezTo>
                  <a:lnTo>
                    <a:pt x="2939" y="2457"/>
                  </a:lnTo>
                  <a:cubicBezTo>
                    <a:pt x="2948" y="2494"/>
                    <a:pt x="2982" y="2511"/>
                    <a:pt x="3019" y="2511"/>
                  </a:cubicBezTo>
                  <a:cubicBezTo>
                    <a:pt x="3059" y="2511"/>
                    <a:pt x="3101" y="2492"/>
                    <a:pt x="3121" y="2457"/>
                  </a:cubicBezTo>
                  <a:cubicBezTo>
                    <a:pt x="3161" y="2391"/>
                    <a:pt x="3141" y="2308"/>
                    <a:pt x="3121" y="2233"/>
                  </a:cubicBezTo>
                  <a:cubicBezTo>
                    <a:pt x="3012" y="1842"/>
                    <a:pt x="2900" y="1452"/>
                    <a:pt x="2790" y="1058"/>
                  </a:cubicBezTo>
                  <a:cubicBezTo>
                    <a:pt x="2684" y="689"/>
                    <a:pt x="2548" y="279"/>
                    <a:pt x="2199" y="105"/>
                  </a:cubicBezTo>
                  <a:cubicBezTo>
                    <a:pt x="2061" y="37"/>
                    <a:pt x="1903" y="15"/>
                    <a:pt x="1747" y="6"/>
                  </a:cubicBezTo>
                  <a:cubicBezTo>
                    <a:pt x="1685" y="3"/>
                    <a:pt x="1624" y="1"/>
                    <a:pt x="1563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59"/>
            <p:cNvSpPr/>
            <p:nvPr/>
          </p:nvSpPr>
          <p:spPr>
            <a:xfrm>
              <a:off x="933575" y="3167425"/>
              <a:ext cx="29525" cy="26000"/>
            </a:xfrm>
            <a:custGeom>
              <a:avLst/>
              <a:gdLst/>
              <a:ahLst/>
              <a:cxnLst/>
              <a:rect l="l" t="t" r="r" b="b"/>
              <a:pathLst>
                <a:path w="1181" h="1040" extrusionOk="0">
                  <a:moveTo>
                    <a:pt x="909" y="0"/>
                  </a:moveTo>
                  <a:cubicBezTo>
                    <a:pt x="878" y="0"/>
                    <a:pt x="846" y="3"/>
                    <a:pt x="816" y="5"/>
                  </a:cubicBezTo>
                  <a:cubicBezTo>
                    <a:pt x="600" y="29"/>
                    <a:pt x="385" y="73"/>
                    <a:pt x="177" y="137"/>
                  </a:cubicBezTo>
                  <a:cubicBezTo>
                    <a:pt x="135" y="148"/>
                    <a:pt x="95" y="168"/>
                    <a:pt x="60" y="199"/>
                  </a:cubicBezTo>
                  <a:cubicBezTo>
                    <a:pt x="1" y="258"/>
                    <a:pt x="7" y="359"/>
                    <a:pt x="29" y="440"/>
                  </a:cubicBezTo>
                  <a:cubicBezTo>
                    <a:pt x="78" y="636"/>
                    <a:pt x="174" y="813"/>
                    <a:pt x="311" y="961"/>
                  </a:cubicBezTo>
                  <a:lnTo>
                    <a:pt x="199" y="1040"/>
                  </a:lnTo>
                  <a:cubicBezTo>
                    <a:pt x="583" y="965"/>
                    <a:pt x="917" y="728"/>
                    <a:pt x="1114" y="390"/>
                  </a:cubicBezTo>
                  <a:cubicBezTo>
                    <a:pt x="1141" y="350"/>
                    <a:pt x="1160" y="304"/>
                    <a:pt x="1169" y="256"/>
                  </a:cubicBezTo>
                  <a:cubicBezTo>
                    <a:pt x="1180" y="163"/>
                    <a:pt x="1136" y="76"/>
                    <a:pt x="1055" y="32"/>
                  </a:cubicBezTo>
                  <a:cubicBezTo>
                    <a:pt x="1010" y="7"/>
                    <a:pt x="960" y="0"/>
                    <a:pt x="909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59"/>
            <p:cNvSpPr/>
            <p:nvPr/>
          </p:nvSpPr>
          <p:spPr>
            <a:xfrm>
              <a:off x="882300" y="3198525"/>
              <a:ext cx="53500" cy="24725"/>
            </a:xfrm>
            <a:custGeom>
              <a:avLst/>
              <a:gdLst/>
              <a:ahLst/>
              <a:cxnLst/>
              <a:rect l="l" t="t" r="r" b="b"/>
              <a:pathLst>
                <a:path w="2140" h="989" extrusionOk="0">
                  <a:moveTo>
                    <a:pt x="1105" y="0"/>
                  </a:moveTo>
                  <a:cubicBezTo>
                    <a:pt x="882" y="0"/>
                    <a:pt x="658" y="26"/>
                    <a:pt x="486" y="123"/>
                  </a:cubicBezTo>
                  <a:cubicBezTo>
                    <a:pt x="209" y="279"/>
                    <a:pt x="75" y="703"/>
                    <a:pt x="1" y="986"/>
                  </a:cubicBezTo>
                  <a:cubicBezTo>
                    <a:pt x="30" y="988"/>
                    <a:pt x="60" y="989"/>
                    <a:pt x="90" y="989"/>
                  </a:cubicBezTo>
                  <a:cubicBezTo>
                    <a:pt x="386" y="989"/>
                    <a:pt x="702" y="906"/>
                    <a:pt x="989" y="852"/>
                  </a:cubicBezTo>
                  <a:lnTo>
                    <a:pt x="2140" y="637"/>
                  </a:lnTo>
                  <a:cubicBezTo>
                    <a:pt x="2089" y="470"/>
                    <a:pt x="2012" y="310"/>
                    <a:pt x="1911" y="169"/>
                  </a:cubicBezTo>
                  <a:cubicBezTo>
                    <a:pt x="1883" y="121"/>
                    <a:pt x="1843" y="83"/>
                    <a:pt x="1795" y="55"/>
                  </a:cubicBezTo>
                  <a:cubicBezTo>
                    <a:pt x="1753" y="39"/>
                    <a:pt x="1707" y="28"/>
                    <a:pt x="1662" y="28"/>
                  </a:cubicBezTo>
                  <a:cubicBezTo>
                    <a:pt x="1658" y="28"/>
                    <a:pt x="1654" y="28"/>
                    <a:pt x="1650" y="28"/>
                  </a:cubicBezTo>
                  <a:cubicBezTo>
                    <a:pt x="1490" y="19"/>
                    <a:pt x="1297" y="0"/>
                    <a:pt x="1105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59"/>
            <p:cNvSpPr/>
            <p:nvPr/>
          </p:nvSpPr>
          <p:spPr>
            <a:xfrm>
              <a:off x="917050" y="3228425"/>
              <a:ext cx="4425" cy="3925"/>
            </a:xfrm>
            <a:custGeom>
              <a:avLst/>
              <a:gdLst/>
              <a:ahLst/>
              <a:cxnLst/>
              <a:rect l="l" t="t" r="r" b="b"/>
              <a:pathLst>
                <a:path w="177" h="157" extrusionOk="0">
                  <a:moveTo>
                    <a:pt x="177" y="1"/>
                  </a:moveTo>
                  <a:lnTo>
                    <a:pt x="1" y="65"/>
                  </a:lnTo>
                  <a:lnTo>
                    <a:pt x="82" y="157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59"/>
            <p:cNvSpPr/>
            <p:nvPr/>
          </p:nvSpPr>
          <p:spPr>
            <a:xfrm>
              <a:off x="916650" y="3228100"/>
              <a:ext cx="5250" cy="4600"/>
            </a:xfrm>
            <a:custGeom>
              <a:avLst/>
              <a:gdLst/>
              <a:ahLst/>
              <a:cxnLst/>
              <a:rect l="l" t="t" r="r" b="b"/>
              <a:pathLst>
                <a:path w="210" h="184" extrusionOk="0">
                  <a:moveTo>
                    <a:pt x="163" y="38"/>
                  </a:moveTo>
                  <a:lnTo>
                    <a:pt x="100" y="143"/>
                  </a:lnTo>
                  <a:lnTo>
                    <a:pt x="96" y="149"/>
                  </a:lnTo>
                  <a:lnTo>
                    <a:pt x="96" y="149"/>
                  </a:lnTo>
                  <a:lnTo>
                    <a:pt x="39" y="84"/>
                  </a:lnTo>
                  <a:lnTo>
                    <a:pt x="39" y="84"/>
                  </a:lnTo>
                  <a:lnTo>
                    <a:pt x="163" y="38"/>
                  </a:lnTo>
                  <a:close/>
                  <a:moveTo>
                    <a:pt x="195" y="0"/>
                  </a:moveTo>
                  <a:cubicBezTo>
                    <a:pt x="194" y="0"/>
                    <a:pt x="193" y="0"/>
                    <a:pt x="193" y="1"/>
                  </a:cubicBezTo>
                  <a:lnTo>
                    <a:pt x="37" y="58"/>
                  </a:lnTo>
                  <a:lnTo>
                    <a:pt x="15" y="64"/>
                  </a:lnTo>
                  <a:cubicBezTo>
                    <a:pt x="0" y="70"/>
                    <a:pt x="2" y="87"/>
                    <a:pt x="12" y="91"/>
                  </a:cubicBezTo>
                  <a:lnTo>
                    <a:pt x="12" y="91"/>
                  </a:lnTo>
                  <a:lnTo>
                    <a:pt x="91" y="181"/>
                  </a:lnTo>
                  <a:cubicBezTo>
                    <a:pt x="94" y="183"/>
                    <a:pt x="97" y="184"/>
                    <a:pt x="100" y="184"/>
                  </a:cubicBezTo>
                  <a:cubicBezTo>
                    <a:pt x="105" y="184"/>
                    <a:pt x="109" y="182"/>
                    <a:pt x="111" y="176"/>
                  </a:cubicBezTo>
                  <a:lnTo>
                    <a:pt x="193" y="40"/>
                  </a:lnTo>
                  <a:lnTo>
                    <a:pt x="206" y="20"/>
                  </a:lnTo>
                  <a:cubicBezTo>
                    <a:pt x="210" y="10"/>
                    <a:pt x="203" y="0"/>
                    <a:pt x="195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59"/>
            <p:cNvSpPr/>
            <p:nvPr/>
          </p:nvSpPr>
          <p:spPr>
            <a:xfrm>
              <a:off x="896900" y="3231500"/>
              <a:ext cx="4600" cy="2950"/>
            </a:xfrm>
            <a:custGeom>
              <a:avLst/>
              <a:gdLst/>
              <a:ahLst/>
              <a:cxnLst/>
              <a:rect l="l" t="t" r="r" b="b"/>
              <a:pathLst>
                <a:path w="184" h="118" extrusionOk="0">
                  <a:moveTo>
                    <a:pt x="1" y="1"/>
                  </a:moveTo>
                  <a:lnTo>
                    <a:pt x="119" y="117"/>
                  </a:lnTo>
                  <a:lnTo>
                    <a:pt x="183" y="5"/>
                  </a:lnTo>
                  <a:cubicBezTo>
                    <a:pt x="174" y="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59"/>
            <p:cNvSpPr/>
            <p:nvPr/>
          </p:nvSpPr>
          <p:spPr>
            <a:xfrm>
              <a:off x="896525" y="3231175"/>
              <a:ext cx="5300" cy="3575"/>
            </a:xfrm>
            <a:custGeom>
              <a:avLst/>
              <a:gdLst/>
              <a:ahLst/>
              <a:cxnLst/>
              <a:rect l="l" t="t" r="r" b="b"/>
              <a:pathLst>
                <a:path w="212" h="143" extrusionOk="0">
                  <a:moveTo>
                    <a:pt x="49" y="27"/>
                  </a:moveTo>
                  <a:lnTo>
                    <a:pt x="172" y="29"/>
                  </a:lnTo>
                  <a:lnTo>
                    <a:pt x="175" y="29"/>
                  </a:lnTo>
                  <a:lnTo>
                    <a:pt x="131" y="109"/>
                  </a:lnTo>
                  <a:lnTo>
                    <a:pt x="131" y="109"/>
                  </a:lnTo>
                  <a:lnTo>
                    <a:pt x="49" y="27"/>
                  </a:lnTo>
                  <a:close/>
                  <a:moveTo>
                    <a:pt x="16" y="1"/>
                  </a:moveTo>
                  <a:cubicBezTo>
                    <a:pt x="5" y="1"/>
                    <a:pt x="0" y="14"/>
                    <a:pt x="7" y="23"/>
                  </a:cubicBezTo>
                  <a:lnTo>
                    <a:pt x="110" y="124"/>
                  </a:lnTo>
                  <a:lnTo>
                    <a:pt x="126" y="139"/>
                  </a:lnTo>
                  <a:cubicBezTo>
                    <a:pt x="128" y="142"/>
                    <a:pt x="132" y="143"/>
                    <a:pt x="135" y="143"/>
                  </a:cubicBezTo>
                  <a:cubicBezTo>
                    <a:pt x="139" y="143"/>
                    <a:pt x="143" y="141"/>
                    <a:pt x="145" y="137"/>
                  </a:cubicBezTo>
                  <a:lnTo>
                    <a:pt x="209" y="25"/>
                  </a:lnTo>
                  <a:cubicBezTo>
                    <a:pt x="212" y="18"/>
                    <a:pt x="210" y="13"/>
                    <a:pt x="206" y="9"/>
                  </a:cubicBezTo>
                  <a:lnTo>
                    <a:pt x="206" y="9"/>
                  </a:lnTo>
                  <a:cubicBezTo>
                    <a:pt x="204" y="7"/>
                    <a:pt x="202" y="6"/>
                    <a:pt x="198" y="5"/>
                  </a:cubicBezTo>
                  <a:cubicBezTo>
                    <a:pt x="176" y="3"/>
                    <a:pt x="154" y="3"/>
                    <a:pt x="132" y="3"/>
                  </a:cubicBezTo>
                  <a:lnTo>
                    <a:pt x="38" y="1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59"/>
            <p:cNvSpPr/>
            <p:nvPr/>
          </p:nvSpPr>
          <p:spPr>
            <a:xfrm>
              <a:off x="913825" y="3229425"/>
              <a:ext cx="8150" cy="4850"/>
            </a:xfrm>
            <a:custGeom>
              <a:avLst/>
              <a:gdLst/>
              <a:ahLst/>
              <a:cxnLst/>
              <a:rect l="l" t="t" r="r" b="b"/>
              <a:pathLst>
                <a:path w="326" h="194" extrusionOk="0">
                  <a:moveTo>
                    <a:pt x="207" y="1"/>
                  </a:moveTo>
                  <a:cubicBezTo>
                    <a:pt x="154" y="1"/>
                    <a:pt x="98" y="26"/>
                    <a:pt x="62" y="51"/>
                  </a:cubicBezTo>
                  <a:cubicBezTo>
                    <a:pt x="22" y="79"/>
                    <a:pt x="0" y="121"/>
                    <a:pt x="20" y="156"/>
                  </a:cubicBezTo>
                  <a:cubicBezTo>
                    <a:pt x="24" y="165"/>
                    <a:pt x="31" y="172"/>
                    <a:pt x="40" y="178"/>
                  </a:cubicBezTo>
                  <a:cubicBezTo>
                    <a:pt x="60" y="188"/>
                    <a:pt x="82" y="193"/>
                    <a:pt x="104" y="193"/>
                  </a:cubicBezTo>
                  <a:cubicBezTo>
                    <a:pt x="111" y="193"/>
                    <a:pt x="118" y="193"/>
                    <a:pt x="125" y="191"/>
                  </a:cubicBezTo>
                  <a:cubicBezTo>
                    <a:pt x="130" y="192"/>
                    <a:pt x="134" y="192"/>
                    <a:pt x="138" y="192"/>
                  </a:cubicBezTo>
                  <a:cubicBezTo>
                    <a:pt x="151" y="192"/>
                    <a:pt x="162" y="190"/>
                    <a:pt x="174" y="185"/>
                  </a:cubicBezTo>
                  <a:cubicBezTo>
                    <a:pt x="185" y="180"/>
                    <a:pt x="194" y="174"/>
                    <a:pt x="202" y="167"/>
                  </a:cubicBezTo>
                  <a:cubicBezTo>
                    <a:pt x="237" y="137"/>
                    <a:pt x="325" y="42"/>
                    <a:pt x="259" y="11"/>
                  </a:cubicBezTo>
                  <a:cubicBezTo>
                    <a:pt x="243" y="4"/>
                    <a:pt x="225" y="1"/>
                    <a:pt x="207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59"/>
            <p:cNvSpPr/>
            <p:nvPr/>
          </p:nvSpPr>
          <p:spPr>
            <a:xfrm>
              <a:off x="785500" y="3324175"/>
              <a:ext cx="16725" cy="24025"/>
            </a:xfrm>
            <a:custGeom>
              <a:avLst/>
              <a:gdLst/>
              <a:ahLst/>
              <a:cxnLst/>
              <a:rect l="l" t="t" r="r" b="b"/>
              <a:pathLst>
                <a:path w="669" h="961" extrusionOk="0">
                  <a:moveTo>
                    <a:pt x="58" y="1"/>
                  </a:moveTo>
                  <a:cubicBezTo>
                    <a:pt x="1" y="98"/>
                    <a:pt x="5" y="221"/>
                    <a:pt x="32" y="330"/>
                  </a:cubicBezTo>
                  <a:cubicBezTo>
                    <a:pt x="91" y="592"/>
                    <a:pt x="251" y="818"/>
                    <a:pt x="477" y="961"/>
                  </a:cubicBezTo>
                  <a:lnTo>
                    <a:pt x="668" y="743"/>
                  </a:lnTo>
                  <a:cubicBezTo>
                    <a:pt x="508" y="699"/>
                    <a:pt x="370" y="587"/>
                    <a:pt x="271" y="453"/>
                  </a:cubicBezTo>
                  <a:cubicBezTo>
                    <a:pt x="172" y="319"/>
                    <a:pt x="108" y="161"/>
                    <a:pt x="58" y="1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59"/>
            <p:cNvSpPr/>
            <p:nvPr/>
          </p:nvSpPr>
          <p:spPr>
            <a:xfrm>
              <a:off x="782325" y="3327550"/>
              <a:ext cx="27300" cy="40750"/>
            </a:xfrm>
            <a:custGeom>
              <a:avLst/>
              <a:gdLst/>
              <a:ahLst/>
              <a:cxnLst/>
              <a:rect l="l" t="t" r="r" b="b"/>
              <a:pathLst>
                <a:path w="1092" h="1630" extrusionOk="0">
                  <a:moveTo>
                    <a:pt x="390" y="1"/>
                  </a:moveTo>
                  <a:cubicBezTo>
                    <a:pt x="345" y="1"/>
                    <a:pt x="306" y="57"/>
                    <a:pt x="312" y="105"/>
                  </a:cubicBezTo>
                  <a:cubicBezTo>
                    <a:pt x="319" y="158"/>
                    <a:pt x="543" y="551"/>
                    <a:pt x="727" y="591"/>
                  </a:cubicBezTo>
                  <a:cubicBezTo>
                    <a:pt x="517" y="731"/>
                    <a:pt x="312" y="878"/>
                    <a:pt x="112" y="1034"/>
                  </a:cubicBezTo>
                  <a:cubicBezTo>
                    <a:pt x="82" y="1054"/>
                    <a:pt x="55" y="1080"/>
                    <a:pt x="38" y="1111"/>
                  </a:cubicBezTo>
                  <a:cubicBezTo>
                    <a:pt x="0" y="1192"/>
                    <a:pt x="62" y="1280"/>
                    <a:pt x="119" y="1346"/>
                  </a:cubicBezTo>
                  <a:cubicBezTo>
                    <a:pt x="198" y="1441"/>
                    <a:pt x="279" y="1535"/>
                    <a:pt x="361" y="1629"/>
                  </a:cubicBezTo>
                  <a:lnTo>
                    <a:pt x="571" y="1302"/>
                  </a:lnTo>
                  <a:cubicBezTo>
                    <a:pt x="571" y="1302"/>
                    <a:pt x="910" y="942"/>
                    <a:pt x="1039" y="780"/>
                  </a:cubicBezTo>
                  <a:cubicBezTo>
                    <a:pt x="1066" y="747"/>
                    <a:pt x="1092" y="703"/>
                    <a:pt x="1070" y="668"/>
                  </a:cubicBezTo>
                  <a:cubicBezTo>
                    <a:pt x="1059" y="650"/>
                    <a:pt x="1044" y="637"/>
                    <a:pt x="1024" y="628"/>
                  </a:cubicBezTo>
                  <a:cubicBezTo>
                    <a:pt x="762" y="483"/>
                    <a:pt x="547" y="266"/>
                    <a:pt x="402" y="2"/>
                  </a:cubicBezTo>
                  <a:cubicBezTo>
                    <a:pt x="398" y="1"/>
                    <a:pt x="394" y="1"/>
                    <a:pt x="390" y="1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59"/>
            <p:cNvSpPr/>
            <p:nvPr/>
          </p:nvSpPr>
          <p:spPr>
            <a:xfrm>
              <a:off x="758825" y="3355375"/>
              <a:ext cx="69150" cy="134450"/>
            </a:xfrm>
            <a:custGeom>
              <a:avLst/>
              <a:gdLst/>
              <a:ahLst/>
              <a:cxnLst/>
              <a:rect l="l" t="t" r="r" b="b"/>
              <a:pathLst>
                <a:path w="2766" h="5378" extrusionOk="0">
                  <a:moveTo>
                    <a:pt x="1606" y="0"/>
                  </a:moveTo>
                  <a:cubicBezTo>
                    <a:pt x="1514" y="95"/>
                    <a:pt x="1156" y="369"/>
                    <a:pt x="1156" y="369"/>
                  </a:cubicBezTo>
                  <a:cubicBezTo>
                    <a:pt x="1156" y="369"/>
                    <a:pt x="2089" y="3947"/>
                    <a:pt x="2052" y="3953"/>
                  </a:cubicBezTo>
                  <a:cubicBezTo>
                    <a:pt x="2052" y="3953"/>
                    <a:pt x="2051" y="3954"/>
                    <a:pt x="2051" y="3954"/>
                  </a:cubicBezTo>
                  <a:cubicBezTo>
                    <a:pt x="2010" y="3954"/>
                    <a:pt x="1497" y="2875"/>
                    <a:pt x="1294" y="2304"/>
                  </a:cubicBezTo>
                  <a:cubicBezTo>
                    <a:pt x="1088" y="1731"/>
                    <a:pt x="795" y="1140"/>
                    <a:pt x="260" y="850"/>
                  </a:cubicBezTo>
                  <a:lnTo>
                    <a:pt x="0" y="4043"/>
                  </a:lnTo>
                  <a:cubicBezTo>
                    <a:pt x="156" y="4265"/>
                    <a:pt x="328" y="4478"/>
                    <a:pt x="508" y="4680"/>
                  </a:cubicBezTo>
                  <a:cubicBezTo>
                    <a:pt x="688" y="4885"/>
                    <a:pt x="883" y="5078"/>
                    <a:pt x="1121" y="5214"/>
                  </a:cubicBezTo>
                  <a:cubicBezTo>
                    <a:pt x="1296" y="5314"/>
                    <a:pt x="1499" y="5377"/>
                    <a:pt x="1700" y="5377"/>
                  </a:cubicBezTo>
                  <a:cubicBezTo>
                    <a:pt x="1768" y="5377"/>
                    <a:pt x="1836" y="5370"/>
                    <a:pt x="1902" y="5355"/>
                  </a:cubicBezTo>
                  <a:cubicBezTo>
                    <a:pt x="2280" y="5262"/>
                    <a:pt x="2557" y="4915"/>
                    <a:pt x="2662" y="4542"/>
                  </a:cubicBezTo>
                  <a:cubicBezTo>
                    <a:pt x="2765" y="4169"/>
                    <a:pt x="2730" y="3771"/>
                    <a:pt x="2673" y="3387"/>
                  </a:cubicBezTo>
                  <a:cubicBezTo>
                    <a:pt x="2498" y="2210"/>
                    <a:pt x="2137" y="1066"/>
                    <a:pt x="1606" y="0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59"/>
            <p:cNvSpPr/>
            <p:nvPr/>
          </p:nvSpPr>
          <p:spPr>
            <a:xfrm>
              <a:off x="766950" y="3374700"/>
              <a:ext cx="10950" cy="40650"/>
            </a:xfrm>
            <a:custGeom>
              <a:avLst/>
              <a:gdLst/>
              <a:ahLst/>
              <a:cxnLst/>
              <a:rect l="l" t="t" r="r" b="b"/>
              <a:pathLst>
                <a:path w="438" h="1626" extrusionOk="0">
                  <a:moveTo>
                    <a:pt x="7" y="0"/>
                  </a:moveTo>
                  <a:cubicBezTo>
                    <a:pt x="3" y="0"/>
                    <a:pt x="0" y="0"/>
                    <a:pt x="0" y="0"/>
                  </a:cubicBezTo>
                  <a:lnTo>
                    <a:pt x="209" y="1626"/>
                  </a:lnTo>
                  <a:cubicBezTo>
                    <a:pt x="376" y="1301"/>
                    <a:pt x="438" y="932"/>
                    <a:pt x="391" y="569"/>
                  </a:cubicBezTo>
                  <a:cubicBezTo>
                    <a:pt x="315" y="24"/>
                    <a:pt x="52" y="0"/>
                    <a:pt x="7" y="0"/>
                  </a:cubicBez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59"/>
            <p:cNvSpPr/>
            <p:nvPr/>
          </p:nvSpPr>
          <p:spPr>
            <a:xfrm>
              <a:off x="744325" y="3352625"/>
              <a:ext cx="28525" cy="41800"/>
            </a:xfrm>
            <a:custGeom>
              <a:avLst/>
              <a:gdLst/>
              <a:ahLst/>
              <a:cxnLst/>
              <a:rect l="l" t="t" r="r" b="b"/>
              <a:pathLst>
                <a:path w="1141" h="1672" extrusionOk="0">
                  <a:moveTo>
                    <a:pt x="64" y="1"/>
                  </a:moveTo>
                  <a:lnTo>
                    <a:pt x="14" y="993"/>
                  </a:lnTo>
                  <a:lnTo>
                    <a:pt x="1" y="1235"/>
                  </a:lnTo>
                  <a:lnTo>
                    <a:pt x="1140" y="1672"/>
                  </a:lnTo>
                  <a:lnTo>
                    <a:pt x="1103" y="1367"/>
                  </a:lnTo>
                  <a:lnTo>
                    <a:pt x="1064" y="1028"/>
                  </a:lnTo>
                  <a:lnTo>
                    <a:pt x="1061" y="1020"/>
                  </a:lnTo>
                  <a:lnTo>
                    <a:pt x="1033" y="767"/>
                  </a:lnTo>
                  <a:lnTo>
                    <a:pt x="998" y="475"/>
                  </a:lnTo>
                  <a:lnTo>
                    <a:pt x="978" y="315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59"/>
            <p:cNvSpPr/>
            <p:nvPr/>
          </p:nvSpPr>
          <p:spPr>
            <a:xfrm>
              <a:off x="618775" y="3373175"/>
              <a:ext cx="168850" cy="131550"/>
            </a:xfrm>
            <a:custGeom>
              <a:avLst/>
              <a:gdLst/>
              <a:ahLst/>
              <a:cxnLst/>
              <a:rect l="l" t="t" r="r" b="b"/>
              <a:pathLst>
                <a:path w="6754" h="5262" extrusionOk="0">
                  <a:moveTo>
                    <a:pt x="5130" y="0"/>
                  </a:moveTo>
                  <a:cubicBezTo>
                    <a:pt x="4925" y="0"/>
                    <a:pt x="4725" y="45"/>
                    <a:pt x="4540" y="129"/>
                  </a:cubicBezTo>
                  <a:cubicBezTo>
                    <a:pt x="4081" y="347"/>
                    <a:pt x="3747" y="755"/>
                    <a:pt x="3448" y="1164"/>
                  </a:cubicBezTo>
                  <a:cubicBezTo>
                    <a:pt x="3024" y="1750"/>
                    <a:pt x="2640" y="2363"/>
                    <a:pt x="2299" y="3002"/>
                  </a:cubicBezTo>
                  <a:cubicBezTo>
                    <a:pt x="2271" y="3053"/>
                    <a:pt x="2238" y="3107"/>
                    <a:pt x="2190" y="3125"/>
                  </a:cubicBezTo>
                  <a:cubicBezTo>
                    <a:pt x="2174" y="3131"/>
                    <a:pt x="2157" y="3134"/>
                    <a:pt x="2141" y="3134"/>
                  </a:cubicBezTo>
                  <a:cubicBezTo>
                    <a:pt x="2105" y="3134"/>
                    <a:pt x="2068" y="3122"/>
                    <a:pt x="2034" y="3110"/>
                  </a:cubicBezTo>
                  <a:cubicBezTo>
                    <a:pt x="1972" y="3090"/>
                    <a:pt x="1911" y="3070"/>
                    <a:pt x="1851" y="3050"/>
                  </a:cubicBezTo>
                  <a:cubicBezTo>
                    <a:pt x="1546" y="2949"/>
                    <a:pt x="1241" y="2848"/>
                    <a:pt x="938" y="2747"/>
                  </a:cubicBezTo>
                  <a:lnTo>
                    <a:pt x="0" y="4948"/>
                  </a:lnTo>
                  <a:cubicBezTo>
                    <a:pt x="753" y="5157"/>
                    <a:pt x="1528" y="5262"/>
                    <a:pt x="2303" y="5262"/>
                  </a:cubicBezTo>
                  <a:cubicBezTo>
                    <a:pt x="2999" y="5262"/>
                    <a:pt x="3696" y="5178"/>
                    <a:pt x="4377" y="5009"/>
                  </a:cubicBezTo>
                  <a:cubicBezTo>
                    <a:pt x="4704" y="4928"/>
                    <a:pt x="5038" y="4823"/>
                    <a:pt x="5304" y="4614"/>
                  </a:cubicBezTo>
                  <a:cubicBezTo>
                    <a:pt x="5535" y="4434"/>
                    <a:pt x="5623" y="3913"/>
                    <a:pt x="5886" y="3913"/>
                  </a:cubicBezTo>
                  <a:cubicBezTo>
                    <a:pt x="5903" y="3913"/>
                    <a:pt x="5920" y="3916"/>
                    <a:pt x="5938" y="3920"/>
                  </a:cubicBezTo>
                  <a:cubicBezTo>
                    <a:pt x="5994" y="3934"/>
                    <a:pt x="6045" y="3940"/>
                    <a:pt x="6094" y="3940"/>
                  </a:cubicBezTo>
                  <a:cubicBezTo>
                    <a:pt x="6410" y="3940"/>
                    <a:pt x="6591" y="3676"/>
                    <a:pt x="6753" y="3516"/>
                  </a:cubicBezTo>
                  <a:cubicBezTo>
                    <a:pt x="6595" y="3329"/>
                    <a:pt x="6479" y="3112"/>
                    <a:pt x="6413" y="2877"/>
                  </a:cubicBezTo>
                  <a:cubicBezTo>
                    <a:pt x="6250" y="2356"/>
                    <a:pt x="6268" y="1755"/>
                    <a:pt x="6217" y="1199"/>
                  </a:cubicBezTo>
                  <a:cubicBezTo>
                    <a:pt x="6189" y="894"/>
                    <a:pt x="6130" y="575"/>
                    <a:pt x="5934" y="340"/>
                  </a:cubicBezTo>
                  <a:cubicBezTo>
                    <a:pt x="5754" y="123"/>
                    <a:pt x="5482" y="15"/>
                    <a:pt x="5198" y="2"/>
                  </a:cubicBezTo>
                  <a:cubicBezTo>
                    <a:pt x="5175" y="1"/>
                    <a:pt x="5153" y="0"/>
                    <a:pt x="5130" y="0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59"/>
            <p:cNvSpPr/>
            <p:nvPr/>
          </p:nvSpPr>
          <p:spPr>
            <a:xfrm>
              <a:off x="466075" y="3333125"/>
              <a:ext cx="23200" cy="50975"/>
            </a:xfrm>
            <a:custGeom>
              <a:avLst/>
              <a:gdLst/>
              <a:ahLst/>
              <a:cxnLst/>
              <a:rect l="l" t="t" r="r" b="b"/>
              <a:pathLst>
                <a:path w="928" h="2039" extrusionOk="0">
                  <a:moveTo>
                    <a:pt x="260" y="1"/>
                  </a:moveTo>
                  <a:lnTo>
                    <a:pt x="0" y="1483"/>
                  </a:lnTo>
                  <a:lnTo>
                    <a:pt x="668" y="2039"/>
                  </a:lnTo>
                  <a:lnTo>
                    <a:pt x="927" y="40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59"/>
            <p:cNvSpPr/>
            <p:nvPr/>
          </p:nvSpPr>
          <p:spPr>
            <a:xfrm>
              <a:off x="342000" y="3373925"/>
              <a:ext cx="56525" cy="54600"/>
            </a:xfrm>
            <a:custGeom>
              <a:avLst/>
              <a:gdLst/>
              <a:ahLst/>
              <a:cxnLst/>
              <a:rect l="l" t="t" r="r" b="b"/>
              <a:pathLst>
                <a:path w="2261" h="2184" extrusionOk="0">
                  <a:moveTo>
                    <a:pt x="444" y="1"/>
                  </a:moveTo>
                  <a:lnTo>
                    <a:pt x="0" y="407"/>
                  </a:lnTo>
                  <a:cubicBezTo>
                    <a:pt x="0" y="407"/>
                    <a:pt x="740" y="1553"/>
                    <a:pt x="740" y="1665"/>
                  </a:cubicBezTo>
                  <a:lnTo>
                    <a:pt x="1445" y="2184"/>
                  </a:lnTo>
                  <a:lnTo>
                    <a:pt x="2260" y="1815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59"/>
            <p:cNvSpPr/>
            <p:nvPr/>
          </p:nvSpPr>
          <p:spPr>
            <a:xfrm>
              <a:off x="437850" y="3364150"/>
              <a:ext cx="51700" cy="118575"/>
            </a:xfrm>
            <a:custGeom>
              <a:avLst/>
              <a:gdLst/>
              <a:ahLst/>
              <a:cxnLst/>
              <a:rect l="l" t="t" r="r" b="b"/>
              <a:pathLst>
                <a:path w="2068" h="4743" extrusionOk="0">
                  <a:moveTo>
                    <a:pt x="965" y="1"/>
                  </a:moveTo>
                  <a:cubicBezTo>
                    <a:pt x="965" y="1"/>
                    <a:pt x="115" y="4059"/>
                    <a:pt x="1" y="4180"/>
                  </a:cubicBezTo>
                  <a:cubicBezTo>
                    <a:pt x="1" y="4180"/>
                    <a:pt x="615" y="4742"/>
                    <a:pt x="1124" y="4742"/>
                  </a:cubicBezTo>
                  <a:cubicBezTo>
                    <a:pt x="1358" y="4742"/>
                    <a:pt x="1570" y="4623"/>
                    <a:pt x="1690" y="4274"/>
                  </a:cubicBezTo>
                  <a:cubicBezTo>
                    <a:pt x="2067" y="3170"/>
                    <a:pt x="2032" y="420"/>
                    <a:pt x="2032" y="420"/>
                  </a:cubicBezTo>
                  <a:lnTo>
                    <a:pt x="965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59"/>
            <p:cNvSpPr/>
            <p:nvPr/>
          </p:nvSpPr>
          <p:spPr>
            <a:xfrm>
              <a:off x="350825" y="3399225"/>
              <a:ext cx="308875" cy="112150"/>
            </a:xfrm>
            <a:custGeom>
              <a:avLst/>
              <a:gdLst/>
              <a:ahLst/>
              <a:cxnLst/>
              <a:rect l="l" t="t" r="r" b="b"/>
              <a:pathLst>
                <a:path w="12355" h="4486" extrusionOk="0">
                  <a:moveTo>
                    <a:pt x="616" y="1"/>
                  </a:moveTo>
                  <a:cubicBezTo>
                    <a:pt x="374" y="1"/>
                    <a:pt x="133" y="92"/>
                    <a:pt x="1" y="291"/>
                  </a:cubicBezTo>
                  <a:cubicBezTo>
                    <a:pt x="1" y="291"/>
                    <a:pt x="1654" y="4130"/>
                    <a:pt x="5037" y="4451"/>
                  </a:cubicBezTo>
                  <a:cubicBezTo>
                    <a:pt x="5284" y="4474"/>
                    <a:pt x="5813" y="4486"/>
                    <a:pt x="6470" y="4486"/>
                  </a:cubicBezTo>
                  <a:cubicBezTo>
                    <a:pt x="8420" y="4486"/>
                    <a:pt x="11495" y="4378"/>
                    <a:pt x="11689" y="4132"/>
                  </a:cubicBezTo>
                  <a:cubicBezTo>
                    <a:pt x="11693" y="4125"/>
                    <a:pt x="11700" y="4121"/>
                    <a:pt x="11706" y="4115"/>
                  </a:cubicBezTo>
                  <a:cubicBezTo>
                    <a:pt x="11687" y="3609"/>
                    <a:pt x="11687" y="3098"/>
                    <a:pt x="11889" y="2623"/>
                  </a:cubicBezTo>
                  <a:cubicBezTo>
                    <a:pt x="11937" y="2507"/>
                    <a:pt x="11998" y="2395"/>
                    <a:pt x="12071" y="2292"/>
                  </a:cubicBezTo>
                  <a:cubicBezTo>
                    <a:pt x="12154" y="2169"/>
                    <a:pt x="12249" y="2052"/>
                    <a:pt x="12354" y="1945"/>
                  </a:cubicBezTo>
                  <a:cubicBezTo>
                    <a:pt x="11593" y="915"/>
                    <a:pt x="10371" y="404"/>
                    <a:pt x="9097" y="404"/>
                  </a:cubicBezTo>
                  <a:cubicBezTo>
                    <a:pt x="8996" y="404"/>
                    <a:pt x="8894" y="407"/>
                    <a:pt x="8792" y="414"/>
                  </a:cubicBezTo>
                  <a:cubicBezTo>
                    <a:pt x="7395" y="502"/>
                    <a:pt x="6640" y="899"/>
                    <a:pt x="5474" y="1672"/>
                  </a:cubicBezTo>
                  <a:cubicBezTo>
                    <a:pt x="5355" y="1749"/>
                    <a:pt x="4938" y="2158"/>
                    <a:pt x="4575" y="2184"/>
                  </a:cubicBezTo>
                  <a:cubicBezTo>
                    <a:pt x="4551" y="2186"/>
                    <a:pt x="4526" y="2187"/>
                    <a:pt x="4500" y="2187"/>
                  </a:cubicBezTo>
                  <a:cubicBezTo>
                    <a:pt x="4142" y="2187"/>
                    <a:pt x="3651" y="2025"/>
                    <a:pt x="3508" y="1914"/>
                  </a:cubicBezTo>
                  <a:lnTo>
                    <a:pt x="1663" y="497"/>
                  </a:lnTo>
                  <a:cubicBezTo>
                    <a:pt x="1413" y="304"/>
                    <a:pt x="1156" y="107"/>
                    <a:pt x="848" y="30"/>
                  </a:cubicBezTo>
                  <a:cubicBezTo>
                    <a:pt x="773" y="11"/>
                    <a:pt x="694" y="1"/>
                    <a:pt x="616" y="1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59"/>
            <p:cNvSpPr/>
            <p:nvPr/>
          </p:nvSpPr>
          <p:spPr>
            <a:xfrm>
              <a:off x="471500" y="3409325"/>
              <a:ext cx="188125" cy="49075"/>
            </a:xfrm>
            <a:custGeom>
              <a:avLst/>
              <a:gdLst/>
              <a:ahLst/>
              <a:cxnLst/>
              <a:rect l="l" t="t" r="r" b="b"/>
              <a:pathLst>
                <a:path w="7525" h="1963" extrusionOk="0">
                  <a:moveTo>
                    <a:pt x="4268" y="0"/>
                  </a:moveTo>
                  <a:cubicBezTo>
                    <a:pt x="4166" y="0"/>
                    <a:pt x="4065" y="3"/>
                    <a:pt x="3963" y="10"/>
                  </a:cubicBezTo>
                  <a:cubicBezTo>
                    <a:pt x="2566" y="98"/>
                    <a:pt x="1811" y="495"/>
                    <a:pt x="644" y="1268"/>
                  </a:cubicBezTo>
                  <a:cubicBezTo>
                    <a:pt x="554" y="1328"/>
                    <a:pt x="284" y="1582"/>
                    <a:pt x="1" y="1710"/>
                  </a:cubicBezTo>
                  <a:cubicBezTo>
                    <a:pt x="68" y="1714"/>
                    <a:pt x="134" y="1717"/>
                    <a:pt x="200" y="1717"/>
                  </a:cubicBezTo>
                  <a:cubicBezTo>
                    <a:pt x="419" y="1717"/>
                    <a:pt x="637" y="1688"/>
                    <a:pt x="873" y="1600"/>
                  </a:cubicBezTo>
                  <a:cubicBezTo>
                    <a:pt x="1305" y="1444"/>
                    <a:pt x="1703" y="1202"/>
                    <a:pt x="2136" y="1040"/>
                  </a:cubicBezTo>
                  <a:cubicBezTo>
                    <a:pt x="2574" y="874"/>
                    <a:pt x="3041" y="810"/>
                    <a:pt x="3512" y="810"/>
                  </a:cubicBezTo>
                  <a:cubicBezTo>
                    <a:pt x="3932" y="810"/>
                    <a:pt x="4354" y="861"/>
                    <a:pt x="4760" y="937"/>
                  </a:cubicBezTo>
                  <a:cubicBezTo>
                    <a:pt x="4769" y="939"/>
                    <a:pt x="4778" y="943"/>
                    <a:pt x="4786" y="950"/>
                  </a:cubicBezTo>
                  <a:cubicBezTo>
                    <a:pt x="5353" y="1018"/>
                    <a:pt x="5902" y="1304"/>
                    <a:pt x="6401" y="1560"/>
                  </a:cubicBezTo>
                  <a:cubicBezTo>
                    <a:pt x="6649" y="1690"/>
                    <a:pt x="6899" y="1817"/>
                    <a:pt x="7152" y="1940"/>
                  </a:cubicBezTo>
                  <a:lnTo>
                    <a:pt x="7196" y="1962"/>
                  </a:lnTo>
                  <a:cubicBezTo>
                    <a:pt x="7211" y="1936"/>
                    <a:pt x="7226" y="1912"/>
                    <a:pt x="7242" y="1888"/>
                  </a:cubicBezTo>
                  <a:cubicBezTo>
                    <a:pt x="7325" y="1765"/>
                    <a:pt x="7420" y="1648"/>
                    <a:pt x="7525" y="1541"/>
                  </a:cubicBezTo>
                  <a:cubicBezTo>
                    <a:pt x="6764" y="511"/>
                    <a:pt x="5542" y="0"/>
                    <a:pt x="4268" y="0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59"/>
            <p:cNvSpPr/>
            <p:nvPr/>
          </p:nvSpPr>
          <p:spPr>
            <a:xfrm>
              <a:off x="532075" y="3409325"/>
              <a:ext cx="127625" cy="101825"/>
            </a:xfrm>
            <a:custGeom>
              <a:avLst/>
              <a:gdLst/>
              <a:ahLst/>
              <a:cxnLst/>
              <a:rect l="l" t="t" r="r" b="b"/>
              <a:pathLst>
                <a:path w="5105" h="4073" extrusionOk="0">
                  <a:moveTo>
                    <a:pt x="1847" y="0"/>
                  </a:moveTo>
                  <a:cubicBezTo>
                    <a:pt x="1746" y="0"/>
                    <a:pt x="1644" y="3"/>
                    <a:pt x="1542" y="10"/>
                  </a:cubicBezTo>
                  <a:cubicBezTo>
                    <a:pt x="1441" y="17"/>
                    <a:pt x="1344" y="23"/>
                    <a:pt x="1250" y="34"/>
                  </a:cubicBezTo>
                  <a:cubicBezTo>
                    <a:pt x="532" y="522"/>
                    <a:pt x="145" y="1453"/>
                    <a:pt x="46" y="2312"/>
                  </a:cubicBezTo>
                  <a:cubicBezTo>
                    <a:pt x="0" y="2722"/>
                    <a:pt x="46" y="3067"/>
                    <a:pt x="145" y="3462"/>
                  </a:cubicBezTo>
                  <a:cubicBezTo>
                    <a:pt x="196" y="3667"/>
                    <a:pt x="251" y="3871"/>
                    <a:pt x="312" y="4073"/>
                  </a:cubicBezTo>
                  <a:cubicBezTo>
                    <a:pt x="2148" y="4040"/>
                    <a:pt x="4278" y="3932"/>
                    <a:pt x="4439" y="3728"/>
                  </a:cubicBezTo>
                  <a:cubicBezTo>
                    <a:pt x="4443" y="3721"/>
                    <a:pt x="4450" y="3717"/>
                    <a:pt x="4456" y="3713"/>
                  </a:cubicBezTo>
                  <a:cubicBezTo>
                    <a:pt x="4437" y="3205"/>
                    <a:pt x="4437" y="2694"/>
                    <a:pt x="4639" y="2219"/>
                  </a:cubicBezTo>
                  <a:cubicBezTo>
                    <a:pt x="4687" y="2103"/>
                    <a:pt x="4748" y="1991"/>
                    <a:pt x="4821" y="1888"/>
                  </a:cubicBezTo>
                  <a:cubicBezTo>
                    <a:pt x="4904" y="1765"/>
                    <a:pt x="4999" y="1648"/>
                    <a:pt x="5104" y="1541"/>
                  </a:cubicBezTo>
                  <a:cubicBezTo>
                    <a:pt x="4343" y="511"/>
                    <a:pt x="3121" y="0"/>
                    <a:pt x="1847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59"/>
            <p:cNvSpPr/>
            <p:nvPr/>
          </p:nvSpPr>
          <p:spPr>
            <a:xfrm>
              <a:off x="668500" y="3377425"/>
              <a:ext cx="119125" cy="127300"/>
            </a:xfrm>
            <a:custGeom>
              <a:avLst/>
              <a:gdLst/>
              <a:ahLst/>
              <a:cxnLst/>
              <a:rect l="l" t="t" r="r" b="b"/>
              <a:pathLst>
                <a:path w="4765" h="5092" extrusionOk="0">
                  <a:moveTo>
                    <a:pt x="2600" y="1"/>
                  </a:moveTo>
                  <a:cubicBezTo>
                    <a:pt x="2554" y="1"/>
                    <a:pt x="2507" y="4"/>
                    <a:pt x="2460" y="10"/>
                  </a:cubicBezTo>
                  <a:cubicBezTo>
                    <a:pt x="2050" y="234"/>
                    <a:pt x="1738" y="614"/>
                    <a:pt x="1461" y="996"/>
                  </a:cubicBezTo>
                  <a:cubicBezTo>
                    <a:pt x="1035" y="1580"/>
                    <a:pt x="651" y="2195"/>
                    <a:pt x="310" y="2832"/>
                  </a:cubicBezTo>
                  <a:cubicBezTo>
                    <a:pt x="282" y="2883"/>
                    <a:pt x="253" y="2937"/>
                    <a:pt x="201" y="2957"/>
                  </a:cubicBezTo>
                  <a:cubicBezTo>
                    <a:pt x="122" y="3357"/>
                    <a:pt x="1" y="3750"/>
                    <a:pt x="1" y="4163"/>
                  </a:cubicBezTo>
                  <a:cubicBezTo>
                    <a:pt x="1" y="4506"/>
                    <a:pt x="73" y="4798"/>
                    <a:pt x="176" y="5090"/>
                  </a:cubicBezTo>
                  <a:cubicBezTo>
                    <a:pt x="227" y="5091"/>
                    <a:pt x="278" y="5091"/>
                    <a:pt x="329" y="5091"/>
                  </a:cubicBezTo>
                  <a:cubicBezTo>
                    <a:pt x="1022" y="5091"/>
                    <a:pt x="1715" y="5007"/>
                    <a:pt x="2388" y="4842"/>
                  </a:cubicBezTo>
                  <a:cubicBezTo>
                    <a:pt x="2717" y="4760"/>
                    <a:pt x="3049" y="4655"/>
                    <a:pt x="3315" y="4444"/>
                  </a:cubicBezTo>
                  <a:cubicBezTo>
                    <a:pt x="3548" y="4262"/>
                    <a:pt x="3634" y="3743"/>
                    <a:pt x="3897" y="3743"/>
                  </a:cubicBezTo>
                  <a:cubicBezTo>
                    <a:pt x="3913" y="3743"/>
                    <a:pt x="3931" y="3746"/>
                    <a:pt x="3949" y="3750"/>
                  </a:cubicBezTo>
                  <a:cubicBezTo>
                    <a:pt x="4004" y="3763"/>
                    <a:pt x="4055" y="3769"/>
                    <a:pt x="4103" y="3769"/>
                  </a:cubicBezTo>
                  <a:cubicBezTo>
                    <a:pt x="4420" y="3769"/>
                    <a:pt x="4602" y="3506"/>
                    <a:pt x="4764" y="3346"/>
                  </a:cubicBezTo>
                  <a:cubicBezTo>
                    <a:pt x="4606" y="3159"/>
                    <a:pt x="4490" y="2942"/>
                    <a:pt x="4424" y="2709"/>
                  </a:cubicBezTo>
                  <a:cubicBezTo>
                    <a:pt x="4411" y="2709"/>
                    <a:pt x="4397" y="2709"/>
                    <a:pt x="4387" y="2711"/>
                  </a:cubicBezTo>
                  <a:cubicBezTo>
                    <a:pt x="4328" y="2716"/>
                    <a:pt x="4274" y="2718"/>
                    <a:pt x="4222" y="2718"/>
                  </a:cubicBezTo>
                  <a:cubicBezTo>
                    <a:pt x="3130" y="2718"/>
                    <a:pt x="3447" y="1705"/>
                    <a:pt x="3462" y="906"/>
                  </a:cubicBezTo>
                  <a:cubicBezTo>
                    <a:pt x="3449" y="825"/>
                    <a:pt x="3433" y="741"/>
                    <a:pt x="3414" y="660"/>
                  </a:cubicBezTo>
                  <a:cubicBezTo>
                    <a:pt x="3314" y="215"/>
                    <a:pt x="2982" y="1"/>
                    <a:pt x="2600" y="1"/>
                  </a:cubicBez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59"/>
            <p:cNvSpPr/>
            <p:nvPr/>
          </p:nvSpPr>
          <p:spPr>
            <a:xfrm>
              <a:off x="703150" y="3382175"/>
              <a:ext cx="112025" cy="137925"/>
            </a:xfrm>
            <a:custGeom>
              <a:avLst/>
              <a:gdLst/>
              <a:ahLst/>
              <a:cxnLst/>
              <a:rect l="l" t="t" r="r" b="b"/>
              <a:pathLst>
                <a:path w="4481" h="5517" extrusionOk="0">
                  <a:moveTo>
                    <a:pt x="1295" y="0"/>
                  </a:moveTo>
                  <a:cubicBezTo>
                    <a:pt x="812" y="0"/>
                    <a:pt x="76" y="827"/>
                    <a:pt x="185" y="2559"/>
                  </a:cubicBezTo>
                  <a:cubicBezTo>
                    <a:pt x="297" y="4335"/>
                    <a:pt x="1" y="5299"/>
                    <a:pt x="1222" y="5484"/>
                  </a:cubicBezTo>
                  <a:cubicBezTo>
                    <a:pt x="1371" y="5506"/>
                    <a:pt x="1531" y="5516"/>
                    <a:pt x="1699" y="5516"/>
                  </a:cubicBezTo>
                  <a:cubicBezTo>
                    <a:pt x="2910" y="5516"/>
                    <a:pt x="4481" y="5003"/>
                    <a:pt x="4481" y="5003"/>
                  </a:cubicBezTo>
                  <a:lnTo>
                    <a:pt x="4371" y="4632"/>
                  </a:lnTo>
                  <a:cubicBezTo>
                    <a:pt x="4371" y="4632"/>
                    <a:pt x="2223" y="4485"/>
                    <a:pt x="1964" y="3966"/>
                  </a:cubicBezTo>
                  <a:cubicBezTo>
                    <a:pt x="1705" y="3446"/>
                    <a:pt x="2111" y="77"/>
                    <a:pt x="1334" y="2"/>
                  </a:cubicBezTo>
                  <a:cubicBezTo>
                    <a:pt x="1321" y="1"/>
                    <a:pt x="1308" y="0"/>
                    <a:pt x="1295" y="0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59"/>
            <p:cNvSpPr/>
            <p:nvPr/>
          </p:nvSpPr>
          <p:spPr>
            <a:xfrm>
              <a:off x="750475" y="3364475"/>
              <a:ext cx="20400" cy="13650"/>
            </a:xfrm>
            <a:custGeom>
              <a:avLst/>
              <a:gdLst/>
              <a:ahLst/>
              <a:cxnLst/>
              <a:rect l="l" t="t" r="r" b="b"/>
              <a:pathLst>
                <a:path w="816" h="546" extrusionOk="0">
                  <a:moveTo>
                    <a:pt x="752" y="1"/>
                  </a:moveTo>
                  <a:lnTo>
                    <a:pt x="1" y="14"/>
                  </a:lnTo>
                  <a:cubicBezTo>
                    <a:pt x="1" y="27"/>
                    <a:pt x="337" y="482"/>
                    <a:pt x="815" y="546"/>
                  </a:cubicBezTo>
                  <a:lnTo>
                    <a:pt x="787" y="293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59"/>
            <p:cNvSpPr/>
            <p:nvPr/>
          </p:nvSpPr>
          <p:spPr>
            <a:xfrm>
              <a:off x="716975" y="3296800"/>
              <a:ext cx="75975" cy="70500"/>
            </a:xfrm>
            <a:custGeom>
              <a:avLst/>
              <a:gdLst/>
              <a:ahLst/>
              <a:cxnLst/>
              <a:rect l="l" t="t" r="r" b="b"/>
              <a:pathLst>
                <a:path w="3039" h="2820" extrusionOk="0">
                  <a:moveTo>
                    <a:pt x="2287" y="0"/>
                  </a:moveTo>
                  <a:cubicBezTo>
                    <a:pt x="2234" y="7"/>
                    <a:pt x="2182" y="11"/>
                    <a:pt x="2129" y="20"/>
                  </a:cubicBezTo>
                  <a:cubicBezTo>
                    <a:pt x="1833" y="64"/>
                    <a:pt x="1536" y="125"/>
                    <a:pt x="1246" y="202"/>
                  </a:cubicBezTo>
                  <a:cubicBezTo>
                    <a:pt x="809" y="316"/>
                    <a:pt x="355" y="431"/>
                    <a:pt x="5" y="718"/>
                  </a:cubicBezTo>
                  <a:cubicBezTo>
                    <a:pt x="1" y="819"/>
                    <a:pt x="8" y="918"/>
                    <a:pt x="21" y="1017"/>
                  </a:cubicBezTo>
                  <a:cubicBezTo>
                    <a:pt x="36" y="1120"/>
                    <a:pt x="56" y="1219"/>
                    <a:pt x="80" y="1318"/>
                  </a:cubicBezTo>
                  <a:lnTo>
                    <a:pt x="62" y="1280"/>
                  </a:lnTo>
                  <a:lnTo>
                    <a:pt x="62" y="1280"/>
                  </a:lnTo>
                  <a:cubicBezTo>
                    <a:pt x="65" y="1768"/>
                    <a:pt x="344" y="2234"/>
                    <a:pt x="748" y="2506"/>
                  </a:cubicBezTo>
                  <a:cubicBezTo>
                    <a:pt x="1059" y="2718"/>
                    <a:pt x="1437" y="2819"/>
                    <a:pt x="1815" y="2819"/>
                  </a:cubicBezTo>
                  <a:cubicBezTo>
                    <a:pt x="1925" y="2819"/>
                    <a:pt x="2036" y="2810"/>
                    <a:pt x="2144" y="2794"/>
                  </a:cubicBezTo>
                  <a:cubicBezTo>
                    <a:pt x="2331" y="2765"/>
                    <a:pt x="2518" y="2712"/>
                    <a:pt x="2669" y="2603"/>
                  </a:cubicBezTo>
                  <a:cubicBezTo>
                    <a:pt x="2711" y="2572"/>
                    <a:pt x="2751" y="2537"/>
                    <a:pt x="2786" y="2499"/>
                  </a:cubicBezTo>
                  <a:cubicBezTo>
                    <a:pt x="2979" y="2238"/>
                    <a:pt x="3038" y="1937"/>
                    <a:pt x="2902" y="1610"/>
                  </a:cubicBezTo>
                  <a:cubicBezTo>
                    <a:pt x="2781" y="1313"/>
                    <a:pt x="2775" y="1015"/>
                    <a:pt x="2707" y="705"/>
                  </a:cubicBezTo>
                  <a:cubicBezTo>
                    <a:pt x="2643" y="409"/>
                    <a:pt x="2491" y="202"/>
                    <a:pt x="2287" y="0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59"/>
            <p:cNvSpPr/>
            <p:nvPr/>
          </p:nvSpPr>
          <p:spPr>
            <a:xfrm>
              <a:off x="760200" y="3332975"/>
              <a:ext cx="9800" cy="7600"/>
            </a:xfrm>
            <a:custGeom>
              <a:avLst/>
              <a:gdLst/>
              <a:ahLst/>
              <a:cxnLst/>
              <a:rect l="l" t="t" r="r" b="b"/>
              <a:pathLst>
                <a:path w="392" h="304" extrusionOk="0">
                  <a:moveTo>
                    <a:pt x="196" y="0"/>
                  </a:moveTo>
                  <a:cubicBezTo>
                    <a:pt x="0" y="0"/>
                    <a:pt x="0" y="303"/>
                    <a:pt x="196" y="303"/>
                  </a:cubicBezTo>
                  <a:cubicBezTo>
                    <a:pt x="389" y="303"/>
                    <a:pt x="391" y="0"/>
                    <a:pt x="196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59"/>
            <p:cNvSpPr/>
            <p:nvPr/>
          </p:nvSpPr>
          <p:spPr>
            <a:xfrm>
              <a:off x="779700" y="3327800"/>
              <a:ext cx="8475" cy="6575"/>
            </a:xfrm>
            <a:custGeom>
              <a:avLst/>
              <a:gdLst/>
              <a:ahLst/>
              <a:cxnLst/>
              <a:rect l="l" t="t" r="r" b="b"/>
              <a:pathLst>
                <a:path w="339" h="263" extrusionOk="0">
                  <a:moveTo>
                    <a:pt x="169" y="1"/>
                  </a:moveTo>
                  <a:cubicBezTo>
                    <a:pt x="0" y="1"/>
                    <a:pt x="0" y="262"/>
                    <a:pt x="169" y="262"/>
                  </a:cubicBezTo>
                  <a:cubicBezTo>
                    <a:pt x="338" y="262"/>
                    <a:pt x="338" y="1"/>
                    <a:pt x="169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59"/>
            <p:cNvSpPr/>
            <p:nvPr/>
          </p:nvSpPr>
          <p:spPr>
            <a:xfrm>
              <a:off x="773325" y="3325550"/>
              <a:ext cx="11450" cy="20750"/>
            </a:xfrm>
            <a:custGeom>
              <a:avLst/>
              <a:gdLst/>
              <a:ahLst/>
              <a:cxnLst/>
              <a:rect l="l" t="t" r="r" b="b"/>
              <a:pathLst>
                <a:path w="458" h="830" extrusionOk="0">
                  <a:moveTo>
                    <a:pt x="67" y="1"/>
                  </a:moveTo>
                  <a:cubicBezTo>
                    <a:pt x="43" y="1"/>
                    <a:pt x="18" y="15"/>
                    <a:pt x="11" y="38"/>
                  </a:cubicBezTo>
                  <a:cubicBezTo>
                    <a:pt x="0" y="87"/>
                    <a:pt x="0" y="135"/>
                    <a:pt x="11" y="181"/>
                  </a:cubicBezTo>
                  <a:cubicBezTo>
                    <a:pt x="16" y="225"/>
                    <a:pt x="27" y="269"/>
                    <a:pt x="42" y="311"/>
                  </a:cubicBezTo>
                  <a:cubicBezTo>
                    <a:pt x="71" y="392"/>
                    <a:pt x="125" y="460"/>
                    <a:pt x="198" y="508"/>
                  </a:cubicBezTo>
                  <a:cubicBezTo>
                    <a:pt x="233" y="530"/>
                    <a:pt x="277" y="541"/>
                    <a:pt x="310" y="567"/>
                  </a:cubicBezTo>
                  <a:cubicBezTo>
                    <a:pt x="316" y="572"/>
                    <a:pt x="323" y="578"/>
                    <a:pt x="327" y="587"/>
                  </a:cubicBezTo>
                  <a:cubicBezTo>
                    <a:pt x="327" y="596"/>
                    <a:pt x="290" y="620"/>
                    <a:pt x="284" y="627"/>
                  </a:cubicBezTo>
                  <a:cubicBezTo>
                    <a:pt x="251" y="653"/>
                    <a:pt x="213" y="677"/>
                    <a:pt x="178" y="704"/>
                  </a:cubicBezTo>
                  <a:cubicBezTo>
                    <a:pt x="141" y="726"/>
                    <a:pt x="106" y="754"/>
                    <a:pt x="75" y="785"/>
                  </a:cubicBezTo>
                  <a:cubicBezTo>
                    <a:pt x="62" y="800"/>
                    <a:pt x="73" y="824"/>
                    <a:pt x="92" y="827"/>
                  </a:cubicBezTo>
                  <a:lnTo>
                    <a:pt x="92" y="829"/>
                  </a:lnTo>
                  <a:cubicBezTo>
                    <a:pt x="98" y="829"/>
                    <a:pt x="103" y="830"/>
                    <a:pt x="109" y="830"/>
                  </a:cubicBezTo>
                  <a:cubicBezTo>
                    <a:pt x="197" y="830"/>
                    <a:pt x="292" y="766"/>
                    <a:pt x="360" y="717"/>
                  </a:cubicBezTo>
                  <a:cubicBezTo>
                    <a:pt x="398" y="688"/>
                    <a:pt x="439" y="658"/>
                    <a:pt x="450" y="609"/>
                  </a:cubicBezTo>
                  <a:cubicBezTo>
                    <a:pt x="457" y="556"/>
                    <a:pt x="437" y="506"/>
                    <a:pt x="398" y="475"/>
                  </a:cubicBezTo>
                  <a:cubicBezTo>
                    <a:pt x="358" y="447"/>
                    <a:pt x="316" y="423"/>
                    <a:pt x="273" y="403"/>
                  </a:cubicBezTo>
                  <a:cubicBezTo>
                    <a:pt x="235" y="383"/>
                    <a:pt x="204" y="352"/>
                    <a:pt x="185" y="315"/>
                  </a:cubicBezTo>
                  <a:cubicBezTo>
                    <a:pt x="165" y="275"/>
                    <a:pt x="150" y="231"/>
                    <a:pt x="143" y="188"/>
                  </a:cubicBezTo>
                  <a:cubicBezTo>
                    <a:pt x="132" y="133"/>
                    <a:pt x="132" y="78"/>
                    <a:pt x="110" y="27"/>
                  </a:cubicBezTo>
                  <a:cubicBezTo>
                    <a:pt x="102" y="9"/>
                    <a:pt x="85" y="1"/>
                    <a:pt x="67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59"/>
            <p:cNvSpPr/>
            <p:nvPr/>
          </p:nvSpPr>
          <p:spPr>
            <a:xfrm>
              <a:off x="751975" y="3323375"/>
              <a:ext cx="13250" cy="9275"/>
            </a:xfrm>
            <a:custGeom>
              <a:avLst/>
              <a:gdLst/>
              <a:ahLst/>
              <a:cxnLst/>
              <a:rect l="l" t="t" r="r" b="b"/>
              <a:pathLst>
                <a:path w="530" h="371" extrusionOk="0">
                  <a:moveTo>
                    <a:pt x="400" y="0"/>
                  </a:moveTo>
                  <a:cubicBezTo>
                    <a:pt x="382" y="0"/>
                    <a:pt x="362" y="2"/>
                    <a:pt x="343" y="4"/>
                  </a:cubicBezTo>
                  <a:cubicBezTo>
                    <a:pt x="292" y="11"/>
                    <a:pt x="239" y="29"/>
                    <a:pt x="193" y="53"/>
                  </a:cubicBezTo>
                  <a:cubicBezTo>
                    <a:pt x="154" y="75"/>
                    <a:pt x="116" y="101"/>
                    <a:pt x="86" y="136"/>
                  </a:cubicBezTo>
                  <a:cubicBezTo>
                    <a:pt x="45" y="178"/>
                    <a:pt x="0" y="238"/>
                    <a:pt x="15" y="297"/>
                  </a:cubicBezTo>
                  <a:lnTo>
                    <a:pt x="15" y="297"/>
                  </a:lnTo>
                  <a:lnTo>
                    <a:pt x="15" y="303"/>
                  </a:lnTo>
                  <a:cubicBezTo>
                    <a:pt x="17" y="343"/>
                    <a:pt x="49" y="371"/>
                    <a:pt x="85" y="371"/>
                  </a:cubicBezTo>
                  <a:cubicBezTo>
                    <a:pt x="96" y="371"/>
                    <a:pt x="108" y="368"/>
                    <a:pt x="119" y="362"/>
                  </a:cubicBezTo>
                  <a:cubicBezTo>
                    <a:pt x="119" y="362"/>
                    <a:pt x="120" y="361"/>
                    <a:pt x="121" y="360"/>
                  </a:cubicBezTo>
                  <a:lnTo>
                    <a:pt x="121" y="360"/>
                  </a:lnTo>
                  <a:cubicBezTo>
                    <a:pt x="163" y="351"/>
                    <a:pt x="193" y="310"/>
                    <a:pt x="224" y="281"/>
                  </a:cubicBezTo>
                  <a:cubicBezTo>
                    <a:pt x="229" y="276"/>
                    <a:pt x="234" y="271"/>
                    <a:pt x="239" y="266"/>
                  </a:cubicBezTo>
                  <a:lnTo>
                    <a:pt x="239" y="266"/>
                  </a:lnTo>
                  <a:lnTo>
                    <a:pt x="250" y="257"/>
                  </a:lnTo>
                  <a:cubicBezTo>
                    <a:pt x="255" y="253"/>
                    <a:pt x="260" y="249"/>
                    <a:pt x="264" y="245"/>
                  </a:cubicBezTo>
                  <a:lnTo>
                    <a:pt x="264" y="245"/>
                  </a:lnTo>
                  <a:cubicBezTo>
                    <a:pt x="266" y="244"/>
                    <a:pt x="268" y="243"/>
                    <a:pt x="270" y="242"/>
                  </a:cubicBezTo>
                  <a:cubicBezTo>
                    <a:pt x="274" y="239"/>
                    <a:pt x="285" y="233"/>
                    <a:pt x="292" y="226"/>
                  </a:cubicBezTo>
                  <a:cubicBezTo>
                    <a:pt x="306" y="218"/>
                    <a:pt x="320" y="210"/>
                    <a:pt x="334" y="204"/>
                  </a:cubicBezTo>
                  <a:lnTo>
                    <a:pt x="334" y="204"/>
                  </a:lnTo>
                  <a:cubicBezTo>
                    <a:pt x="334" y="204"/>
                    <a:pt x="334" y="204"/>
                    <a:pt x="334" y="204"/>
                  </a:cubicBezTo>
                  <a:cubicBezTo>
                    <a:pt x="335" y="204"/>
                    <a:pt x="339" y="202"/>
                    <a:pt x="349" y="198"/>
                  </a:cubicBezTo>
                  <a:lnTo>
                    <a:pt x="349" y="198"/>
                  </a:lnTo>
                  <a:lnTo>
                    <a:pt x="338" y="202"/>
                  </a:lnTo>
                  <a:cubicBezTo>
                    <a:pt x="337" y="203"/>
                    <a:pt x="336" y="203"/>
                    <a:pt x="334" y="204"/>
                  </a:cubicBezTo>
                  <a:lnTo>
                    <a:pt x="334" y="204"/>
                  </a:lnTo>
                  <a:cubicBezTo>
                    <a:pt x="334" y="203"/>
                    <a:pt x="339" y="201"/>
                    <a:pt x="343" y="200"/>
                  </a:cubicBezTo>
                  <a:lnTo>
                    <a:pt x="356" y="195"/>
                  </a:lnTo>
                  <a:lnTo>
                    <a:pt x="374" y="187"/>
                  </a:lnTo>
                  <a:lnTo>
                    <a:pt x="374" y="187"/>
                  </a:lnTo>
                  <a:cubicBezTo>
                    <a:pt x="374" y="187"/>
                    <a:pt x="374" y="187"/>
                    <a:pt x="374" y="187"/>
                  </a:cubicBezTo>
                  <a:cubicBezTo>
                    <a:pt x="375" y="187"/>
                    <a:pt x="383" y="184"/>
                    <a:pt x="384" y="184"/>
                  </a:cubicBezTo>
                  <a:lnTo>
                    <a:pt x="393" y="180"/>
                  </a:lnTo>
                  <a:lnTo>
                    <a:pt x="422" y="171"/>
                  </a:lnTo>
                  <a:cubicBezTo>
                    <a:pt x="430" y="169"/>
                    <a:pt x="439" y="169"/>
                    <a:pt x="448" y="167"/>
                  </a:cubicBezTo>
                  <a:cubicBezTo>
                    <a:pt x="457" y="163"/>
                    <a:pt x="466" y="160"/>
                    <a:pt x="472" y="156"/>
                  </a:cubicBezTo>
                  <a:cubicBezTo>
                    <a:pt x="475" y="155"/>
                    <a:pt x="482" y="151"/>
                    <a:pt x="482" y="151"/>
                  </a:cubicBezTo>
                  <a:lnTo>
                    <a:pt x="482" y="151"/>
                  </a:lnTo>
                  <a:cubicBezTo>
                    <a:pt x="482" y="151"/>
                    <a:pt x="480" y="153"/>
                    <a:pt x="472" y="156"/>
                  </a:cubicBezTo>
                  <a:cubicBezTo>
                    <a:pt x="501" y="147"/>
                    <a:pt x="520" y="123"/>
                    <a:pt x="525" y="94"/>
                  </a:cubicBezTo>
                  <a:cubicBezTo>
                    <a:pt x="529" y="66"/>
                    <a:pt x="516" y="37"/>
                    <a:pt x="490" y="22"/>
                  </a:cubicBezTo>
                  <a:lnTo>
                    <a:pt x="487" y="22"/>
                  </a:lnTo>
                  <a:cubicBezTo>
                    <a:pt x="474" y="15"/>
                    <a:pt x="459" y="11"/>
                    <a:pt x="448" y="4"/>
                  </a:cubicBezTo>
                  <a:cubicBezTo>
                    <a:pt x="433" y="2"/>
                    <a:pt x="417" y="0"/>
                    <a:pt x="400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59"/>
            <p:cNvSpPr/>
            <p:nvPr/>
          </p:nvSpPr>
          <p:spPr>
            <a:xfrm>
              <a:off x="777375" y="3316275"/>
              <a:ext cx="9100" cy="6400"/>
            </a:xfrm>
            <a:custGeom>
              <a:avLst/>
              <a:gdLst/>
              <a:ahLst/>
              <a:cxnLst/>
              <a:rect l="l" t="t" r="r" b="b"/>
              <a:pathLst>
                <a:path w="364" h="256" extrusionOk="0">
                  <a:moveTo>
                    <a:pt x="174" y="225"/>
                  </a:moveTo>
                  <a:cubicBezTo>
                    <a:pt x="170" y="227"/>
                    <a:pt x="165" y="229"/>
                    <a:pt x="161" y="231"/>
                  </a:cubicBezTo>
                  <a:lnTo>
                    <a:pt x="174" y="225"/>
                  </a:lnTo>
                  <a:close/>
                  <a:moveTo>
                    <a:pt x="249" y="1"/>
                  </a:moveTo>
                  <a:cubicBezTo>
                    <a:pt x="231" y="3"/>
                    <a:pt x="214" y="5"/>
                    <a:pt x="196" y="7"/>
                  </a:cubicBezTo>
                  <a:cubicBezTo>
                    <a:pt x="187" y="9"/>
                    <a:pt x="176" y="9"/>
                    <a:pt x="168" y="14"/>
                  </a:cubicBezTo>
                  <a:cubicBezTo>
                    <a:pt x="141" y="20"/>
                    <a:pt x="117" y="31"/>
                    <a:pt x="93" y="45"/>
                  </a:cubicBezTo>
                  <a:cubicBezTo>
                    <a:pt x="60" y="70"/>
                    <a:pt x="26" y="96"/>
                    <a:pt x="18" y="136"/>
                  </a:cubicBezTo>
                  <a:lnTo>
                    <a:pt x="18" y="136"/>
                  </a:lnTo>
                  <a:cubicBezTo>
                    <a:pt x="14" y="146"/>
                    <a:pt x="10" y="157"/>
                    <a:pt x="7" y="168"/>
                  </a:cubicBezTo>
                  <a:cubicBezTo>
                    <a:pt x="1" y="196"/>
                    <a:pt x="10" y="225"/>
                    <a:pt x="32" y="240"/>
                  </a:cubicBezTo>
                  <a:cubicBezTo>
                    <a:pt x="44" y="250"/>
                    <a:pt x="59" y="255"/>
                    <a:pt x="75" y="255"/>
                  </a:cubicBezTo>
                  <a:cubicBezTo>
                    <a:pt x="85" y="255"/>
                    <a:pt x="95" y="253"/>
                    <a:pt x="104" y="249"/>
                  </a:cubicBezTo>
                  <a:lnTo>
                    <a:pt x="104" y="249"/>
                  </a:lnTo>
                  <a:lnTo>
                    <a:pt x="100" y="251"/>
                  </a:lnTo>
                  <a:cubicBezTo>
                    <a:pt x="104" y="249"/>
                    <a:pt x="109" y="246"/>
                    <a:pt x="115" y="244"/>
                  </a:cubicBezTo>
                  <a:lnTo>
                    <a:pt x="115" y="244"/>
                  </a:lnTo>
                  <a:cubicBezTo>
                    <a:pt x="132" y="244"/>
                    <a:pt x="149" y="238"/>
                    <a:pt x="163" y="229"/>
                  </a:cubicBezTo>
                  <a:cubicBezTo>
                    <a:pt x="170" y="227"/>
                    <a:pt x="176" y="223"/>
                    <a:pt x="185" y="220"/>
                  </a:cubicBezTo>
                  <a:lnTo>
                    <a:pt x="185" y="220"/>
                  </a:lnTo>
                  <a:lnTo>
                    <a:pt x="174" y="225"/>
                  </a:lnTo>
                  <a:lnTo>
                    <a:pt x="174" y="225"/>
                  </a:lnTo>
                  <a:cubicBezTo>
                    <a:pt x="193" y="218"/>
                    <a:pt x="213" y="212"/>
                    <a:pt x="234" y="208"/>
                  </a:cubicBezTo>
                  <a:lnTo>
                    <a:pt x="234" y="208"/>
                  </a:lnTo>
                  <a:cubicBezTo>
                    <a:pt x="237" y="207"/>
                    <a:pt x="239" y="207"/>
                    <a:pt x="242" y="207"/>
                  </a:cubicBezTo>
                  <a:cubicBezTo>
                    <a:pt x="253" y="207"/>
                    <a:pt x="266" y="207"/>
                    <a:pt x="277" y="203"/>
                  </a:cubicBezTo>
                  <a:cubicBezTo>
                    <a:pt x="288" y="201"/>
                    <a:pt x="299" y="196"/>
                    <a:pt x="310" y="192"/>
                  </a:cubicBezTo>
                  <a:lnTo>
                    <a:pt x="310" y="192"/>
                  </a:lnTo>
                  <a:lnTo>
                    <a:pt x="299" y="196"/>
                  </a:lnTo>
                  <a:lnTo>
                    <a:pt x="299" y="196"/>
                  </a:lnTo>
                  <a:cubicBezTo>
                    <a:pt x="307" y="193"/>
                    <a:pt x="314" y="189"/>
                    <a:pt x="321" y="183"/>
                  </a:cubicBezTo>
                  <a:cubicBezTo>
                    <a:pt x="335" y="172"/>
                    <a:pt x="346" y="159"/>
                    <a:pt x="352" y="143"/>
                  </a:cubicBezTo>
                  <a:cubicBezTo>
                    <a:pt x="361" y="124"/>
                    <a:pt x="363" y="100"/>
                    <a:pt x="357" y="80"/>
                  </a:cubicBezTo>
                  <a:cubicBezTo>
                    <a:pt x="341" y="31"/>
                    <a:pt x="297" y="1"/>
                    <a:pt x="249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59"/>
            <p:cNvSpPr/>
            <p:nvPr/>
          </p:nvSpPr>
          <p:spPr>
            <a:xfrm>
              <a:off x="712275" y="3293100"/>
              <a:ext cx="67700" cy="70925"/>
            </a:xfrm>
            <a:custGeom>
              <a:avLst/>
              <a:gdLst/>
              <a:ahLst/>
              <a:cxnLst/>
              <a:rect l="l" t="t" r="r" b="b"/>
              <a:pathLst>
                <a:path w="2708" h="2837" extrusionOk="0">
                  <a:moveTo>
                    <a:pt x="2036" y="0"/>
                  </a:moveTo>
                  <a:cubicBezTo>
                    <a:pt x="1545" y="0"/>
                    <a:pt x="892" y="77"/>
                    <a:pt x="611" y="264"/>
                  </a:cubicBezTo>
                  <a:cubicBezTo>
                    <a:pt x="174" y="557"/>
                    <a:pt x="0" y="781"/>
                    <a:pt x="22" y="1488"/>
                  </a:cubicBezTo>
                  <a:cubicBezTo>
                    <a:pt x="46" y="2197"/>
                    <a:pt x="626" y="2586"/>
                    <a:pt x="797" y="2682"/>
                  </a:cubicBezTo>
                  <a:cubicBezTo>
                    <a:pt x="905" y="2740"/>
                    <a:pt x="1122" y="2799"/>
                    <a:pt x="1274" y="2836"/>
                  </a:cubicBezTo>
                  <a:cubicBezTo>
                    <a:pt x="1274" y="2696"/>
                    <a:pt x="1241" y="2564"/>
                    <a:pt x="1206" y="2430"/>
                  </a:cubicBezTo>
                  <a:lnTo>
                    <a:pt x="1204" y="2430"/>
                  </a:lnTo>
                  <a:cubicBezTo>
                    <a:pt x="1192" y="2431"/>
                    <a:pt x="1180" y="2431"/>
                    <a:pt x="1168" y="2431"/>
                  </a:cubicBezTo>
                  <a:cubicBezTo>
                    <a:pt x="1085" y="2431"/>
                    <a:pt x="1004" y="2411"/>
                    <a:pt x="929" y="2375"/>
                  </a:cubicBezTo>
                  <a:cubicBezTo>
                    <a:pt x="753" y="2285"/>
                    <a:pt x="657" y="2089"/>
                    <a:pt x="696" y="1896"/>
                  </a:cubicBezTo>
                  <a:cubicBezTo>
                    <a:pt x="716" y="1789"/>
                    <a:pt x="797" y="1712"/>
                    <a:pt x="893" y="1712"/>
                  </a:cubicBezTo>
                  <a:cubicBezTo>
                    <a:pt x="918" y="1712"/>
                    <a:pt x="943" y="1717"/>
                    <a:pt x="969" y="1727"/>
                  </a:cubicBezTo>
                  <a:lnTo>
                    <a:pt x="980" y="1727"/>
                  </a:lnTo>
                  <a:cubicBezTo>
                    <a:pt x="1039" y="1734"/>
                    <a:pt x="1074" y="1782"/>
                    <a:pt x="1098" y="1841"/>
                  </a:cubicBezTo>
                  <a:cubicBezTo>
                    <a:pt x="1116" y="1870"/>
                    <a:pt x="1127" y="1901"/>
                    <a:pt x="1131" y="1934"/>
                  </a:cubicBezTo>
                  <a:cubicBezTo>
                    <a:pt x="1149" y="1988"/>
                    <a:pt x="1164" y="2032"/>
                    <a:pt x="1193" y="2041"/>
                  </a:cubicBezTo>
                  <a:cubicBezTo>
                    <a:pt x="1199" y="2043"/>
                    <a:pt x="1204" y="2044"/>
                    <a:pt x="1210" y="2044"/>
                  </a:cubicBezTo>
                  <a:cubicBezTo>
                    <a:pt x="1276" y="2044"/>
                    <a:pt x="1339" y="1931"/>
                    <a:pt x="1234" y="1633"/>
                  </a:cubicBezTo>
                  <a:cubicBezTo>
                    <a:pt x="1118" y="1305"/>
                    <a:pt x="1324" y="1367"/>
                    <a:pt x="1456" y="1222"/>
                  </a:cubicBezTo>
                  <a:cubicBezTo>
                    <a:pt x="1586" y="1075"/>
                    <a:pt x="1581" y="658"/>
                    <a:pt x="1581" y="658"/>
                  </a:cubicBezTo>
                  <a:lnTo>
                    <a:pt x="1592" y="655"/>
                  </a:lnTo>
                  <a:cubicBezTo>
                    <a:pt x="1541" y="475"/>
                    <a:pt x="1813" y="389"/>
                    <a:pt x="1982" y="389"/>
                  </a:cubicBezTo>
                  <a:cubicBezTo>
                    <a:pt x="2000" y="389"/>
                    <a:pt x="2017" y="390"/>
                    <a:pt x="2032" y="392"/>
                  </a:cubicBezTo>
                  <a:cubicBezTo>
                    <a:pt x="2080" y="397"/>
                    <a:pt x="2118" y="406"/>
                    <a:pt x="2155" y="406"/>
                  </a:cubicBezTo>
                  <a:cubicBezTo>
                    <a:pt x="2192" y="406"/>
                    <a:pt x="2228" y="397"/>
                    <a:pt x="2273" y="368"/>
                  </a:cubicBezTo>
                  <a:cubicBezTo>
                    <a:pt x="2346" y="317"/>
                    <a:pt x="2387" y="245"/>
                    <a:pt x="2471" y="203"/>
                  </a:cubicBezTo>
                  <a:cubicBezTo>
                    <a:pt x="2543" y="163"/>
                    <a:pt x="2625" y="144"/>
                    <a:pt x="2708" y="144"/>
                  </a:cubicBezTo>
                  <a:cubicBezTo>
                    <a:pt x="2684" y="109"/>
                    <a:pt x="2651" y="82"/>
                    <a:pt x="2611" y="65"/>
                  </a:cubicBezTo>
                  <a:cubicBezTo>
                    <a:pt x="2531" y="24"/>
                    <a:pt x="2309" y="0"/>
                    <a:pt x="2036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59"/>
            <p:cNvSpPr/>
            <p:nvPr/>
          </p:nvSpPr>
          <p:spPr>
            <a:xfrm>
              <a:off x="773825" y="3346475"/>
              <a:ext cx="11325" cy="8675"/>
            </a:xfrm>
            <a:custGeom>
              <a:avLst/>
              <a:gdLst/>
              <a:ahLst/>
              <a:cxnLst/>
              <a:rect l="l" t="t" r="r" b="b"/>
              <a:pathLst>
                <a:path w="453" h="347" extrusionOk="0">
                  <a:moveTo>
                    <a:pt x="452" y="1"/>
                  </a:moveTo>
                  <a:lnTo>
                    <a:pt x="0" y="176"/>
                  </a:lnTo>
                  <a:cubicBezTo>
                    <a:pt x="0" y="176"/>
                    <a:pt x="88" y="346"/>
                    <a:pt x="215" y="346"/>
                  </a:cubicBezTo>
                  <a:cubicBezTo>
                    <a:pt x="238" y="346"/>
                    <a:pt x="263" y="341"/>
                    <a:pt x="288" y="328"/>
                  </a:cubicBezTo>
                  <a:cubicBezTo>
                    <a:pt x="452" y="242"/>
                    <a:pt x="452" y="1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59"/>
            <p:cNvSpPr/>
            <p:nvPr/>
          </p:nvSpPr>
          <p:spPr>
            <a:xfrm>
              <a:off x="740600" y="3294050"/>
              <a:ext cx="50525" cy="24575"/>
            </a:xfrm>
            <a:custGeom>
              <a:avLst/>
              <a:gdLst/>
              <a:ahLst/>
              <a:cxnLst/>
              <a:rect l="l" t="t" r="r" b="b"/>
              <a:pathLst>
                <a:path w="2021" h="983" extrusionOk="0">
                  <a:moveTo>
                    <a:pt x="1306" y="0"/>
                  </a:moveTo>
                  <a:cubicBezTo>
                    <a:pt x="1123" y="0"/>
                    <a:pt x="940" y="47"/>
                    <a:pt x="765" y="106"/>
                  </a:cubicBezTo>
                  <a:cubicBezTo>
                    <a:pt x="499" y="196"/>
                    <a:pt x="244" y="312"/>
                    <a:pt x="0" y="450"/>
                  </a:cubicBezTo>
                  <a:lnTo>
                    <a:pt x="356" y="486"/>
                  </a:lnTo>
                  <a:cubicBezTo>
                    <a:pt x="367" y="587"/>
                    <a:pt x="448" y="668"/>
                    <a:pt x="525" y="734"/>
                  </a:cubicBezTo>
                  <a:cubicBezTo>
                    <a:pt x="628" y="819"/>
                    <a:pt x="740" y="901"/>
                    <a:pt x="866" y="947"/>
                  </a:cubicBezTo>
                  <a:cubicBezTo>
                    <a:pt x="928" y="970"/>
                    <a:pt x="995" y="983"/>
                    <a:pt x="1061" y="983"/>
                  </a:cubicBezTo>
                  <a:cubicBezTo>
                    <a:pt x="1129" y="983"/>
                    <a:pt x="1197" y="969"/>
                    <a:pt x="1257" y="938"/>
                  </a:cubicBezTo>
                  <a:cubicBezTo>
                    <a:pt x="1145" y="903"/>
                    <a:pt x="1017" y="850"/>
                    <a:pt x="986" y="736"/>
                  </a:cubicBezTo>
                  <a:lnTo>
                    <a:pt x="986" y="736"/>
                  </a:lnTo>
                  <a:cubicBezTo>
                    <a:pt x="1100" y="807"/>
                    <a:pt x="1230" y="843"/>
                    <a:pt x="1359" y="843"/>
                  </a:cubicBezTo>
                  <a:cubicBezTo>
                    <a:pt x="1470" y="843"/>
                    <a:pt x="1581" y="817"/>
                    <a:pt x="1683" y="765"/>
                  </a:cubicBezTo>
                  <a:cubicBezTo>
                    <a:pt x="1606" y="688"/>
                    <a:pt x="1448" y="725"/>
                    <a:pt x="1401" y="628"/>
                  </a:cubicBezTo>
                  <a:lnTo>
                    <a:pt x="1401" y="628"/>
                  </a:lnTo>
                  <a:cubicBezTo>
                    <a:pt x="1454" y="637"/>
                    <a:pt x="1508" y="642"/>
                    <a:pt x="1561" y="642"/>
                  </a:cubicBezTo>
                  <a:cubicBezTo>
                    <a:pt x="1706" y="642"/>
                    <a:pt x="1850" y="610"/>
                    <a:pt x="1983" y="547"/>
                  </a:cubicBezTo>
                  <a:cubicBezTo>
                    <a:pt x="2008" y="543"/>
                    <a:pt x="2021" y="519"/>
                    <a:pt x="2012" y="494"/>
                  </a:cubicBezTo>
                  <a:cubicBezTo>
                    <a:pt x="1970" y="248"/>
                    <a:pt x="1737" y="68"/>
                    <a:pt x="1494" y="18"/>
                  </a:cubicBezTo>
                  <a:cubicBezTo>
                    <a:pt x="1432" y="6"/>
                    <a:pt x="1369" y="0"/>
                    <a:pt x="1306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59"/>
            <p:cNvSpPr/>
            <p:nvPr/>
          </p:nvSpPr>
          <p:spPr>
            <a:xfrm>
              <a:off x="749425" y="3306925"/>
              <a:ext cx="14975" cy="12700"/>
            </a:xfrm>
            <a:custGeom>
              <a:avLst/>
              <a:gdLst/>
              <a:ahLst/>
              <a:cxnLst/>
              <a:rect l="l" t="t" r="r" b="b"/>
              <a:pathLst>
                <a:path w="599" h="508" extrusionOk="0">
                  <a:moveTo>
                    <a:pt x="24" y="1"/>
                  </a:moveTo>
                  <a:cubicBezTo>
                    <a:pt x="12" y="1"/>
                    <a:pt x="0" y="11"/>
                    <a:pt x="3" y="26"/>
                  </a:cubicBezTo>
                  <a:cubicBezTo>
                    <a:pt x="21" y="89"/>
                    <a:pt x="45" y="151"/>
                    <a:pt x="78" y="208"/>
                  </a:cubicBezTo>
                  <a:cubicBezTo>
                    <a:pt x="113" y="265"/>
                    <a:pt x="155" y="318"/>
                    <a:pt x="207" y="362"/>
                  </a:cubicBezTo>
                  <a:cubicBezTo>
                    <a:pt x="256" y="405"/>
                    <a:pt x="313" y="441"/>
                    <a:pt x="372" y="467"/>
                  </a:cubicBezTo>
                  <a:cubicBezTo>
                    <a:pt x="405" y="482"/>
                    <a:pt x="438" y="493"/>
                    <a:pt x="471" y="500"/>
                  </a:cubicBezTo>
                  <a:cubicBezTo>
                    <a:pt x="490" y="505"/>
                    <a:pt x="510" y="507"/>
                    <a:pt x="530" y="507"/>
                  </a:cubicBezTo>
                  <a:cubicBezTo>
                    <a:pt x="544" y="507"/>
                    <a:pt x="558" y="506"/>
                    <a:pt x="572" y="504"/>
                  </a:cubicBezTo>
                  <a:cubicBezTo>
                    <a:pt x="594" y="500"/>
                    <a:pt x="598" y="471"/>
                    <a:pt x="579" y="460"/>
                  </a:cubicBezTo>
                  <a:cubicBezTo>
                    <a:pt x="550" y="447"/>
                    <a:pt x="521" y="438"/>
                    <a:pt x="491" y="430"/>
                  </a:cubicBezTo>
                  <a:cubicBezTo>
                    <a:pt x="464" y="421"/>
                    <a:pt x="438" y="410"/>
                    <a:pt x="412" y="399"/>
                  </a:cubicBezTo>
                  <a:cubicBezTo>
                    <a:pt x="357" y="375"/>
                    <a:pt x="304" y="344"/>
                    <a:pt x="256" y="307"/>
                  </a:cubicBezTo>
                  <a:cubicBezTo>
                    <a:pt x="163" y="230"/>
                    <a:pt x="78" y="131"/>
                    <a:pt x="40" y="15"/>
                  </a:cubicBezTo>
                  <a:cubicBezTo>
                    <a:pt x="38" y="5"/>
                    <a:pt x="31" y="1"/>
                    <a:pt x="24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59"/>
            <p:cNvSpPr/>
            <p:nvPr/>
          </p:nvSpPr>
          <p:spPr>
            <a:xfrm>
              <a:off x="440375" y="3295850"/>
              <a:ext cx="54450" cy="47475"/>
            </a:xfrm>
            <a:custGeom>
              <a:avLst/>
              <a:gdLst/>
              <a:ahLst/>
              <a:cxnLst/>
              <a:rect l="l" t="t" r="r" b="b"/>
              <a:pathLst>
                <a:path w="2178" h="1899" extrusionOk="0">
                  <a:moveTo>
                    <a:pt x="231" y="1"/>
                  </a:moveTo>
                  <a:cubicBezTo>
                    <a:pt x="231" y="1"/>
                    <a:pt x="1" y="196"/>
                    <a:pt x="844" y="917"/>
                  </a:cubicBezTo>
                  <a:cubicBezTo>
                    <a:pt x="1259" y="1307"/>
                    <a:pt x="1288" y="1492"/>
                    <a:pt x="1288" y="1492"/>
                  </a:cubicBezTo>
                  <a:lnTo>
                    <a:pt x="1955" y="1898"/>
                  </a:lnTo>
                  <a:lnTo>
                    <a:pt x="2177" y="1195"/>
                  </a:lnTo>
                  <a:lnTo>
                    <a:pt x="231" y="1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59"/>
            <p:cNvSpPr/>
            <p:nvPr/>
          </p:nvSpPr>
          <p:spPr>
            <a:xfrm>
              <a:off x="294875" y="3361800"/>
              <a:ext cx="62125" cy="31575"/>
            </a:xfrm>
            <a:custGeom>
              <a:avLst/>
              <a:gdLst/>
              <a:ahLst/>
              <a:cxnLst/>
              <a:rect l="l" t="t" r="r" b="b"/>
              <a:pathLst>
                <a:path w="2485" h="1263" extrusionOk="0">
                  <a:moveTo>
                    <a:pt x="1966" y="0"/>
                  </a:moveTo>
                  <a:lnTo>
                    <a:pt x="1" y="1158"/>
                  </a:lnTo>
                  <a:cubicBezTo>
                    <a:pt x="1" y="1158"/>
                    <a:pt x="23" y="1262"/>
                    <a:pt x="257" y="1262"/>
                  </a:cubicBezTo>
                  <a:cubicBezTo>
                    <a:pt x="417" y="1262"/>
                    <a:pt x="677" y="1213"/>
                    <a:pt x="1097" y="1048"/>
                  </a:cubicBezTo>
                  <a:cubicBezTo>
                    <a:pt x="1420" y="937"/>
                    <a:pt x="1613" y="915"/>
                    <a:pt x="1716" y="915"/>
                  </a:cubicBezTo>
                  <a:cubicBezTo>
                    <a:pt x="1784" y="915"/>
                    <a:pt x="1813" y="925"/>
                    <a:pt x="1813" y="925"/>
                  </a:cubicBezTo>
                  <a:lnTo>
                    <a:pt x="2485" y="525"/>
                  </a:lnTo>
                  <a:lnTo>
                    <a:pt x="1966" y="0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59"/>
            <p:cNvSpPr/>
            <p:nvPr/>
          </p:nvSpPr>
          <p:spPr>
            <a:xfrm>
              <a:off x="804550" y="3483725"/>
              <a:ext cx="39500" cy="39900"/>
            </a:xfrm>
            <a:custGeom>
              <a:avLst/>
              <a:gdLst/>
              <a:ahLst/>
              <a:cxnLst/>
              <a:rect l="l" t="t" r="r" b="b"/>
              <a:pathLst>
                <a:path w="1580" h="1596" extrusionOk="0">
                  <a:moveTo>
                    <a:pt x="888" y="0"/>
                  </a:moveTo>
                  <a:cubicBezTo>
                    <a:pt x="789" y="0"/>
                    <a:pt x="700" y="77"/>
                    <a:pt x="629" y="153"/>
                  </a:cubicBezTo>
                  <a:cubicBezTo>
                    <a:pt x="409" y="379"/>
                    <a:pt x="205" y="620"/>
                    <a:pt x="18" y="875"/>
                  </a:cubicBezTo>
                  <a:lnTo>
                    <a:pt x="1" y="1088"/>
                  </a:lnTo>
                  <a:cubicBezTo>
                    <a:pt x="269" y="1266"/>
                    <a:pt x="543" y="1435"/>
                    <a:pt x="824" y="1595"/>
                  </a:cubicBezTo>
                  <a:cubicBezTo>
                    <a:pt x="1035" y="1200"/>
                    <a:pt x="1259" y="803"/>
                    <a:pt x="1580" y="489"/>
                  </a:cubicBezTo>
                  <a:cubicBezTo>
                    <a:pt x="1417" y="324"/>
                    <a:pt x="1237" y="181"/>
                    <a:pt x="1042" y="58"/>
                  </a:cubicBezTo>
                  <a:cubicBezTo>
                    <a:pt x="1007" y="32"/>
                    <a:pt x="965" y="14"/>
                    <a:pt x="921" y="3"/>
                  </a:cubicBezTo>
                  <a:cubicBezTo>
                    <a:pt x="910" y="1"/>
                    <a:pt x="899" y="0"/>
                    <a:pt x="888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59"/>
            <p:cNvSpPr/>
            <p:nvPr/>
          </p:nvSpPr>
          <p:spPr>
            <a:xfrm>
              <a:off x="800100" y="3485875"/>
              <a:ext cx="30575" cy="30025"/>
            </a:xfrm>
            <a:custGeom>
              <a:avLst/>
              <a:gdLst/>
              <a:ahLst/>
              <a:cxnLst/>
              <a:rect l="l" t="t" r="r" b="b"/>
              <a:pathLst>
                <a:path w="1223" h="1201" extrusionOk="0">
                  <a:moveTo>
                    <a:pt x="710" y="1"/>
                  </a:moveTo>
                  <a:cubicBezTo>
                    <a:pt x="682" y="3"/>
                    <a:pt x="658" y="18"/>
                    <a:pt x="638" y="38"/>
                  </a:cubicBezTo>
                  <a:lnTo>
                    <a:pt x="21" y="609"/>
                  </a:lnTo>
                  <a:cubicBezTo>
                    <a:pt x="21" y="609"/>
                    <a:pt x="1" y="1020"/>
                    <a:pt x="69" y="1020"/>
                  </a:cubicBezTo>
                  <a:cubicBezTo>
                    <a:pt x="272" y="1020"/>
                    <a:pt x="458" y="882"/>
                    <a:pt x="588" y="882"/>
                  </a:cubicBezTo>
                  <a:cubicBezTo>
                    <a:pt x="624" y="882"/>
                    <a:pt x="655" y="892"/>
                    <a:pt x="682" y="919"/>
                  </a:cubicBezTo>
                  <a:cubicBezTo>
                    <a:pt x="760" y="978"/>
                    <a:pt x="769" y="1201"/>
                    <a:pt x="860" y="1201"/>
                  </a:cubicBezTo>
                  <a:cubicBezTo>
                    <a:pt x="864" y="1201"/>
                    <a:pt x="867" y="1200"/>
                    <a:pt x="871" y="1200"/>
                  </a:cubicBezTo>
                  <a:cubicBezTo>
                    <a:pt x="950" y="1044"/>
                    <a:pt x="934" y="813"/>
                    <a:pt x="651" y="703"/>
                  </a:cubicBezTo>
                  <a:lnTo>
                    <a:pt x="1222" y="387"/>
                  </a:lnTo>
                  <a:cubicBezTo>
                    <a:pt x="1084" y="249"/>
                    <a:pt x="932" y="126"/>
                    <a:pt x="767" y="23"/>
                  </a:cubicBezTo>
                  <a:cubicBezTo>
                    <a:pt x="750" y="9"/>
                    <a:pt x="730" y="3"/>
                    <a:pt x="710" y="1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59"/>
            <p:cNvSpPr/>
            <p:nvPr/>
          </p:nvSpPr>
          <p:spPr>
            <a:xfrm>
              <a:off x="811425" y="3495000"/>
              <a:ext cx="17100" cy="20650"/>
            </a:xfrm>
            <a:custGeom>
              <a:avLst/>
              <a:gdLst/>
              <a:ahLst/>
              <a:cxnLst/>
              <a:rect l="l" t="t" r="r" b="b"/>
              <a:pathLst>
                <a:path w="684" h="826" extrusionOk="0">
                  <a:moveTo>
                    <a:pt x="339" y="0"/>
                  </a:moveTo>
                  <a:lnTo>
                    <a:pt x="143" y="147"/>
                  </a:lnTo>
                  <a:cubicBezTo>
                    <a:pt x="143" y="147"/>
                    <a:pt x="1" y="412"/>
                    <a:pt x="123" y="412"/>
                  </a:cubicBezTo>
                  <a:cubicBezTo>
                    <a:pt x="139" y="412"/>
                    <a:pt x="161" y="407"/>
                    <a:pt x="189" y="396"/>
                  </a:cubicBezTo>
                  <a:cubicBezTo>
                    <a:pt x="209" y="387"/>
                    <a:pt x="229" y="383"/>
                    <a:pt x="247" y="383"/>
                  </a:cubicBezTo>
                  <a:cubicBezTo>
                    <a:pt x="442" y="383"/>
                    <a:pt x="543" y="811"/>
                    <a:pt x="543" y="811"/>
                  </a:cubicBezTo>
                  <a:cubicBezTo>
                    <a:pt x="551" y="821"/>
                    <a:pt x="560" y="826"/>
                    <a:pt x="570" y="826"/>
                  </a:cubicBezTo>
                  <a:cubicBezTo>
                    <a:pt x="607" y="826"/>
                    <a:pt x="650" y="767"/>
                    <a:pt x="655" y="718"/>
                  </a:cubicBezTo>
                  <a:cubicBezTo>
                    <a:pt x="683" y="439"/>
                    <a:pt x="563" y="169"/>
                    <a:pt x="339" y="0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59"/>
            <p:cNvSpPr/>
            <p:nvPr/>
          </p:nvSpPr>
          <p:spPr>
            <a:xfrm>
              <a:off x="818225" y="3493175"/>
              <a:ext cx="15250" cy="20000"/>
            </a:xfrm>
            <a:custGeom>
              <a:avLst/>
              <a:gdLst/>
              <a:ahLst/>
              <a:cxnLst/>
              <a:rect l="l" t="t" r="r" b="b"/>
              <a:pathLst>
                <a:path w="610" h="800" extrusionOk="0">
                  <a:moveTo>
                    <a:pt x="207" y="1"/>
                  </a:moveTo>
                  <a:lnTo>
                    <a:pt x="7" y="62"/>
                  </a:lnTo>
                  <a:lnTo>
                    <a:pt x="1" y="234"/>
                  </a:lnTo>
                  <a:cubicBezTo>
                    <a:pt x="1" y="234"/>
                    <a:pt x="293" y="622"/>
                    <a:pt x="328" y="736"/>
                  </a:cubicBezTo>
                  <a:cubicBezTo>
                    <a:pt x="343" y="785"/>
                    <a:pt x="362" y="799"/>
                    <a:pt x="380" y="799"/>
                  </a:cubicBezTo>
                  <a:cubicBezTo>
                    <a:pt x="405" y="799"/>
                    <a:pt x="427" y="772"/>
                    <a:pt x="427" y="772"/>
                  </a:cubicBezTo>
                  <a:cubicBezTo>
                    <a:pt x="609" y="585"/>
                    <a:pt x="598" y="247"/>
                    <a:pt x="405" y="73"/>
                  </a:cubicBezTo>
                  <a:lnTo>
                    <a:pt x="207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59"/>
            <p:cNvSpPr/>
            <p:nvPr/>
          </p:nvSpPr>
          <p:spPr>
            <a:xfrm>
              <a:off x="817350" y="3486050"/>
              <a:ext cx="23750" cy="18375"/>
            </a:xfrm>
            <a:custGeom>
              <a:avLst/>
              <a:gdLst/>
              <a:ahLst/>
              <a:cxnLst/>
              <a:rect l="l" t="t" r="r" b="b"/>
              <a:pathLst>
                <a:path w="950" h="735" extrusionOk="0">
                  <a:moveTo>
                    <a:pt x="95" y="0"/>
                  </a:moveTo>
                  <a:cubicBezTo>
                    <a:pt x="44" y="0"/>
                    <a:pt x="1" y="106"/>
                    <a:pt x="1" y="132"/>
                  </a:cubicBezTo>
                  <a:cubicBezTo>
                    <a:pt x="1" y="158"/>
                    <a:pt x="323" y="442"/>
                    <a:pt x="323" y="442"/>
                  </a:cubicBezTo>
                  <a:cubicBezTo>
                    <a:pt x="334" y="441"/>
                    <a:pt x="344" y="441"/>
                    <a:pt x="354" y="441"/>
                  </a:cubicBezTo>
                  <a:cubicBezTo>
                    <a:pt x="635" y="441"/>
                    <a:pt x="801" y="734"/>
                    <a:pt x="872" y="734"/>
                  </a:cubicBezTo>
                  <a:cubicBezTo>
                    <a:pt x="878" y="734"/>
                    <a:pt x="883" y="732"/>
                    <a:pt x="888" y="727"/>
                  </a:cubicBezTo>
                  <a:cubicBezTo>
                    <a:pt x="949" y="666"/>
                    <a:pt x="767" y="360"/>
                    <a:pt x="613" y="244"/>
                  </a:cubicBezTo>
                  <a:cubicBezTo>
                    <a:pt x="460" y="128"/>
                    <a:pt x="286" y="0"/>
                    <a:pt x="95" y="0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59"/>
            <p:cNvSpPr/>
            <p:nvPr/>
          </p:nvSpPr>
          <p:spPr>
            <a:xfrm>
              <a:off x="458000" y="3325725"/>
              <a:ext cx="36825" cy="54700"/>
            </a:xfrm>
            <a:custGeom>
              <a:avLst/>
              <a:gdLst/>
              <a:ahLst/>
              <a:cxnLst/>
              <a:rect l="l" t="t" r="r" b="b"/>
              <a:pathLst>
                <a:path w="1473" h="2188" extrusionOk="0">
                  <a:moveTo>
                    <a:pt x="1472" y="0"/>
                  </a:moveTo>
                  <a:lnTo>
                    <a:pt x="484" y="58"/>
                  </a:lnTo>
                  <a:lnTo>
                    <a:pt x="1" y="1670"/>
                  </a:lnTo>
                  <a:lnTo>
                    <a:pt x="1353" y="2188"/>
                  </a:lnTo>
                  <a:lnTo>
                    <a:pt x="1472" y="0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59"/>
            <p:cNvSpPr/>
            <p:nvPr/>
          </p:nvSpPr>
          <p:spPr>
            <a:xfrm>
              <a:off x="335775" y="3361800"/>
              <a:ext cx="53300" cy="58925"/>
            </a:xfrm>
            <a:custGeom>
              <a:avLst/>
              <a:gdLst/>
              <a:ahLst/>
              <a:cxnLst/>
              <a:rect l="l" t="t" r="r" b="b"/>
              <a:pathLst>
                <a:path w="2132" h="2357" extrusionOk="0">
                  <a:moveTo>
                    <a:pt x="330" y="0"/>
                  </a:moveTo>
                  <a:lnTo>
                    <a:pt x="1" y="894"/>
                  </a:lnTo>
                  <a:lnTo>
                    <a:pt x="612" y="2357"/>
                  </a:lnTo>
                  <a:cubicBezTo>
                    <a:pt x="666" y="2319"/>
                    <a:pt x="2131" y="1485"/>
                    <a:pt x="2131" y="1485"/>
                  </a:cubicBezTo>
                  <a:lnTo>
                    <a:pt x="330" y="0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59"/>
            <p:cNvSpPr/>
            <p:nvPr/>
          </p:nvSpPr>
          <p:spPr>
            <a:xfrm>
              <a:off x="656050" y="3237275"/>
              <a:ext cx="93025" cy="78575"/>
            </a:xfrm>
            <a:custGeom>
              <a:avLst/>
              <a:gdLst/>
              <a:ahLst/>
              <a:cxnLst/>
              <a:rect l="l" t="t" r="r" b="b"/>
              <a:pathLst>
                <a:path w="3721" h="3143" extrusionOk="0">
                  <a:moveTo>
                    <a:pt x="2176" y="0"/>
                  </a:moveTo>
                  <a:cubicBezTo>
                    <a:pt x="1826" y="0"/>
                    <a:pt x="1475" y="63"/>
                    <a:pt x="1144" y="187"/>
                  </a:cubicBezTo>
                  <a:cubicBezTo>
                    <a:pt x="969" y="253"/>
                    <a:pt x="789" y="347"/>
                    <a:pt x="703" y="512"/>
                  </a:cubicBezTo>
                  <a:cubicBezTo>
                    <a:pt x="617" y="679"/>
                    <a:pt x="683" y="932"/>
                    <a:pt x="868" y="969"/>
                  </a:cubicBezTo>
                  <a:cubicBezTo>
                    <a:pt x="863" y="969"/>
                    <a:pt x="858" y="969"/>
                    <a:pt x="854" y="969"/>
                  </a:cubicBezTo>
                  <a:cubicBezTo>
                    <a:pt x="577" y="969"/>
                    <a:pt x="292" y="1098"/>
                    <a:pt x="147" y="1333"/>
                  </a:cubicBezTo>
                  <a:cubicBezTo>
                    <a:pt x="0" y="1573"/>
                    <a:pt x="29" y="1920"/>
                    <a:pt x="246" y="2100"/>
                  </a:cubicBezTo>
                  <a:cubicBezTo>
                    <a:pt x="398" y="2224"/>
                    <a:pt x="591" y="2247"/>
                    <a:pt x="793" y="2247"/>
                  </a:cubicBezTo>
                  <a:cubicBezTo>
                    <a:pt x="910" y="2247"/>
                    <a:pt x="1030" y="2239"/>
                    <a:pt x="1147" y="2239"/>
                  </a:cubicBezTo>
                  <a:cubicBezTo>
                    <a:pt x="1174" y="2239"/>
                    <a:pt x="1201" y="2239"/>
                    <a:pt x="1228" y="2241"/>
                  </a:cubicBezTo>
                  <a:cubicBezTo>
                    <a:pt x="1252" y="2241"/>
                    <a:pt x="1278" y="2247"/>
                    <a:pt x="1300" y="2260"/>
                  </a:cubicBezTo>
                  <a:cubicBezTo>
                    <a:pt x="1351" y="2298"/>
                    <a:pt x="1329" y="2379"/>
                    <a:pt x="1283" y="2418"/>
                  </a:cubicBezTo>
                  <a:cubicBezTo>
                    <a:pt x="1237" y="2458"/>
                    <a:pt x="1173" y="2476"/>
                    <a:pt x="1125" y="2511"/>
                  </a:cubicBezTo>
                  <a:cubicBezTo>
                    <a:pt x="991" y="2609"/>
                    <a:pt x="1002" y="2829"/>
                    <a:pt x="1111" y="2952"/>
                  </a:cubicBezTo>
                  <a:cubicBezTo>
                    <a:pt x="1221" y="3077"/>
                    <a:pt x="1397" y="3123"/>
                    <a:pt x="1562" y="3137"/>
                  </a:cubicBezTo>
                  <a:cubicBezTo>
                    <a:pt x="1610" y="3141"/>
                    <a:pt x="1658" y="3143"/>
                    <a:pt x="1706" y="3143"/>
                  </a:cubicBezTo>
                  <a:cubicBezTo>
                    <a:pt x="2033" y="3143"/>
                    <a:pt x="2353" y="3046"/>
                    <a:pt x="2627" y="2864"/>
                  </a:cubicBezTo>
                  <a:lnTo>
                    <a:pt x="3046" y="2684"/>
                  </a:lnTo>
                  <a:cubicBezTo>
                    <a:pt x="3242" y="2522"/>
                    <a:pt x="3424" y="2339"/>
                    <a:pt x="3587" y="2142"/>
                  </a:cubicBezTo>
                  <a:cubicBezTo>
                    <a:pt x="3637" y="2078"/>
                    <a:pt x="3690" y="2010"/>
                    <a:pt x="3703" y="1931"/>
                  </a:cubicBezTo>
                  <a:cubicBezTo>
                    <a:pt x="3721" y="1803"/>
                    <a:pt x="3639" y="1680"/>
                    <a:pt x="3529" y="1615"/>
                  </a:cubicBezTo>
                  <a:cubicBezTo>
                    <a:pt x="3420" y="1547"/>
                    <a:pt x="3290" y="1527"/>
                    <a:pt x="3163" y="1507"/>
                  </a:cubicBezTo>
                  <a:cubicBezTo>
                    <a:pt x="3226" y="1393"/>
                    <a:pt x="3404" y="1421"/>
                    <a:pt x="3505" y="1342"/>
                  </a:cubicBezTo>
                  <a:cubicBezTo>
                    <a:pt x="3628" y="1246"/>
                    <a:pt x="3584" y="1052"/>
                    <a:pt x="3529" y="905"/>
                  </a:cubicBezTo>
                  <a:cubicBezTo>
                    <a:pt x="3490" y="802"/>
                    <a:pt x="3450" y="699"/>
                    <a:pt x="3411" y="598"/>
                  </a:cubicBezTo>
                  <a:cubicBezTo>
                    <a:pt x="3393" y="554"/>
                    <a:pt x="3371" y="503"/>
                    <a:pt x="3325" y="490"/>
                  </a:cubicBezTo>
                  <a:cubicBezTo>
                    <a:pt x="3319" y="489"/>
                    <a:pt x="3313" y="488"/>
                    <a:pt x="3306" y="488"/>
                  </a:cubicBezTo>
                  <a:cubicBezTo>
                    <a:pt x="3275" y="488"/>
                    <a:pt x="3245" y="504"/>
                    <a:pt x="3218" y="519"/>
                  </a:cubicBezTo>
                  <a:cubicBezTo>
                    <a:pt x="3083" y="592"/>
                    <a:pt x="2919" y="654"/>
                    <a:pt x="2769" y="654"/>
                  </a:cubicBezTo>
                  <a:cubicBezTo>
                    <a:pt x="2668" y="654"/>
                    <a:pt x="2573" y="625"/>
                    <a:pt x="2499" y="552"/>
                  </a:cubicBezTo>
                  <a:lnTo>
                    <a:pt x="2796" y="279"/>
                  </a:lnTo>
                  <a:cubicBezTo>
                    <a:pt x="2835" y="246"/>
                    <a:pt x="2875" y="202"/>
                    <a:pt x="2868" y="152"/>
                  </a:cubicBezTo>
                  <a:cubicBezTo>
                    <a:pt x="2860" y="88"/>
                    <a:pt x="2785" y="62"/>
                    <a:pt x="2721" y="51"/>
                  </a:cubicBezTo>
                  <a:cubicBezTo>
                    <a:pt x="2541" y="17"/>
                    <a:pt x="2359" y="0"/>
                    <a:pt x="2176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9" name="Google Shape;3809;p59"/>
          <p:cNvGrpSpPr/>
          <p:nvPr/>
        </p:nvGrpSpPr>
        <p:grpSpPr>
          <a:xfrm>
            <a:off x="7700072" y="1082052"/>
            <a:ext cx="1036342" cy="783173"/>
            <a:chOff x="4725044" y="4077175"/>
            <a:chExt cx="398900" cy="347475"/>
          </a:xfrm>
        </p:grpSpPr>
        <p:sp>
          <p:nvSpPr>
            <p:cNvPr id="3810" name="Google Shape;3810;p59"/>
            <p:cNvSpPr/>
            <p:nvPr/>
          </p:nvSpPr>
          <p:spPr>
            <a:xfrm>
              <a:off x="4725044" y="4077175"/>
              <a:ext cx="398900" cy="297393"/>
            </a:xfrm>
            <a:custGeom>
              <a:avLst/>
              <a:gdLst/>
              <a:ahLst/>
              <a:cxnLst/>
              <a:rect l="l" t="t" r="r" b="b"/>
              <a:pathLst>
                <a:path w="15956" h="9319" extrusionOk="0">
                  <a:moveTo>
                    <a:pt x="7919" y="1"/>
                  </a:moveTo>
                  <a:cubicBezTo>
                    <a:pt x="6674" y="1"/>
                    <a:pt x="5425" y="185"/>
                    <a:pt x="4303" y="548"/>
                  </a:cubicBezTo>
                  <a:cubicBezTo>
                    <a:pt x="3756" y="724"/>
                    <a:pt x="3235" y="939"/>
                    <a:pt x="2783" y="1211"/>
                  </a:cubicBezTo>
                  <a:cubicBezTo>
                    <a:pt x="1975" y="1692"/>
                    <a:pt x="1329" y="2406"/>
                    <a:pt x="932" y="3258"/>
                  </a:cubicBezTo>
                  <a:cubicBezTo>
                    <a:pt x="0" y="5237"/>
                    <a:pt x="795" y="7718"/>
                    <a:pt x="3444" y="8773"/>
                  </a:cubicBezTo>
                  <a:cubicBezTo>
                    <a:pt x="4426" y="9163"/>
                    <a:pt x="5521" y="9318"/>
                    <a:pt x="6649" y="9318"/>
                  </a:cubicBezTo>
                  <a:cubicBezTo>
                    <a:pt x="8094" y="9318"/>
                    <a:pt x="9592" y="9063"/>
                    <a:pt x="10975" y="8718"/>
                  </a:cubicBezTo>
                  <a:lnTo>
                    <a:pt x="10975" y="8718"/>
                  </a:lnTo>
                  <a:lnTo>
                    <a:pt x="9264" y="9159"/>
                  </a:lnTo>
                  <a:cubicBezTo>
                    <a:pt x="9282" y="9159"/>
                    <a:pt x="9301" y="9159"/>
                    <a:pt x="9319" y="9159"/>
                  </a:cubicBezTo>
                  <a:cubicBezTo>
                    <a:pt x="12107" y="9159"/>
                    <a:pt x="14699" y="7684"/>
                    <a:pt x="15325" y="5847"/>
                  </a:cubicBezTo>
                  <a:cubicBezTo>
                    <a:pt x="15956" y="3998"/>
                    <a:pt x="14658" y="1956"/>
                    <a:pt x="12336" y="888"/>
                  </a:cubicBezTo>
                  <a:cubicBezTo>
                    <a:pt x="11043" y="293"/>
                    <a:pt x="9484" y="1"/>
                    <a:pt x="7919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59"/>
            <p:cNvSpPr/>
            <p:nvPr/>
          </p:nvSpPr>
          <p:spPr>
            <a:xfrm>
              <a:off x="4913100" y="4172025"/>
              <a:ext cx="21550" cy="252625"/>
            </a:xfrm>
            <a:custGeom>
              <a:avLst/>
              <a:gdLst/>
              <a:ahLst/>
              <a:cxnLst/>
              <a:rect l="l" t="t" r="r" b="b"/>
              <a:pathLst>
                <a:path w="862" h="10105" extrusionOk="0">
                  <a:moveTo>
                    <a:pt x="647" y="1"/>
                  </a:moveTo>
                  <a:cubicBezTo>
                    <a:pt x="568" y="1"/>
                    <a:pt x="488" y="21"/>
                    <a:pt x="479" y="59"/>
                  </a:cubicBezTo>
                  <a:cubicBezTo>
                    <a:pt x="398" y="424"/>
                    <a:pt x="398" y="795"/>
                    <a:pt x="378" y="1162"/>
                  </a:cubicBezTo>
                  <a:cubicBezTo>
                    <a:pt x="358" y="1520"/>
                    <a:pt x="339" y="1878"/>
                    <a:pt x="319" y="2236"/>
                  </a:cubicBezTo>
                  <a:cubicBezTo>
                    <a:pt x="246" y="3531"/>
                    <a:pt x="222" y="4827"/>
                    <a:pt x="174" y="6123"/>
                  </a:cubicBezTo>
                  <a:cubicBezTo>
                    <a:pt x="150" y="6771"/>
                    <a:pt x="125" y="7421"/>
                    <a:pt x="101" y="8071"/>
                  </a:cubicBezTo>
                  <a:cubicBezTo>
                    <a:pt x="90" y="8394"/>
                    <a:pt x="77" y="8717"/>
                    <a:pt x="66" y="9039"/>
                  </a:cubicBezTo>
                  <a:cubicBezTo>
                    <a:pt x="60" y="9200"/>
                    <a:pt x="53" y="9362"/>
                    <a:pt x="42" y="9523"/>
                  </a:cubicBezTo>
                  <a:cubicBezTo>
                    <a:pt x="33" y="9685"/>
                    <a:pt x="0" y="9848"/>
                    <a:pt x="55" y="10008"/>
                  </a:cubicBezTo>
                  <a:cubicBezTo>
                    <a:pt x="71" y="10056"/>
                    <a:pt x="145" y="10096"/>
                    <a:pt x="290" y="10105"/>
                  </a:cubicBezTo>
                  <a:cubicBezTo>
                    <a:pt x="298" y="10105"/>
                    <a:pt x="306" y="10105"/>
                    <a:pt x="315" y="10105"/>
                  </a:cubicBezTo>
                  <a:cubicBezTo>
                    <a:pt x="430" y="10105"/>
                    <a:pt x="568" y="10077"/>
                    <a:pt x="587" y="10034"/>
                  </a:cubicBezTo>
                  <a:cubicBezTo>
                    <a:pt x="661" y="9845"/>
                    <a:pt x="639" y="9659"/>
                    <a:pt x="639" y="9470"/>
                  </a:cubicBezTo>
                  <a:cubicBezTo>
                    <a:pt x="639" y="9290"/>
                    <a:pt x="644" y="9112"/>
                    <a:pt x="650" y="8932"/>
                  </a:cubicBezTo>
                  <a:cubicBezTo>
                    <a:pt x="659" y="8569"/>
                    <a:pt x="668" y="8205"/>
                    <a:pt x="679" y="7843"/>
                  </a:cubicBezTo>
                  <a:cubicBezTo>
                    <a:pt x="712" y="6547"/>
                    <a:pt x="747" y="5253"/>
                    <a:pt x="784" y="3958"/>
                  </a:cubicBezTo>
                  <a:cubicBezTo>
                    <a:pt x="802" y="3307"/>
                    <a:pt x="826" y="2657"/>
                    <a:pt x="833" y="2007"/>
                  </a:cubicBezTo>
                  <a:cubicBezTo>
                    <a:pt x="835" y="1684"/>
                    <a:pt x="846" y="1366"/>
                    <a:pt x="841" y="1041"/>
                  </a:cubicBezTo>
                  <a:cubicBezTo>
                    <a:pt x="835" y="714"/>
                    <a:pt x="861" y="384"/>
                    <a:pt x="809" y="59"/>
                  </a:cubicBezTo>
                  <a:cubicBezTo>
                    <a:pt x="802" y="20"/>
                    <a:pt x="725" y="1"/>
                    <a:pt x="647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59"/>
            <p:cNvSpPr/>
            <p:nvPr/>
          </p:nvSpPr>
          <p:spPr>
            <a:xfrm>
              <a:off x="4796700" y="4226125"/>
              <a:ext cx="220125" cy="95400"/>
            </a:xfrm>
            <a:custGeom>
              <a:avLst/>
              <a:gdLst/>
              <a:ahLst/>
              <a:cxnLst/>
              <a:rect l="l" t="t" r="r" b="b"/>
              <a:pathLst>
                <a:path w="8805" h="3816" extrusionOk="0">
                  <a:moveTo>
                    <a:pt x="303" y="1"/>
                  </a:moveTo>
                  <a:cubicBezTo>
                    <a:pt x="152" y="1"/>
                    <a:pt x="1" y="117"/>
                    <a:pt x="108" y="217"/>
                  </a:cubicBezTo>
                  <a:cubicBezTo>
                    <a:pt x="429" y="515"/>
                    <a:pt x="795" y="792"/>
                    <a:pt x="1142" y="1078"/>
                  </a:cubicBezTo>
                  <a:lnTo>
                    <a:pt x="2150" y="1908"/>
                  </a:lnTo>
                  <a:cubicBezTo>
                    <a:pt x="2752" y="2402"/>
                    <a:pt x="3339" y="2905"/>
                    <a:pt x="3956" y="3390"/>
                  </a:cubicBezTo>
                  <a:cubicBezTo>
                    <a:pt x="4186" y="3570"/>
                    <a:pt x="4498" y="3759"/>
                    <a:pt x="4856" y="3805"/>
                  </a:cubicBezTo>
                  <a:cubicBezTo>
                    <a:pt x="4906" y="3812"/>
                    <a:pt x="4956" y="3816"/>
                    <a:pt x="5006" y="3816"/>
                  </a:cubicBezTo>
                  <a:cubicBezTo>
                    <a:pt x="5128" y="3816"/>
                    <a:pt x="5250" y="3795"/>
                    <a:pt x="5366" y="3752"/>
                  </a:cubicBezTo>
                  <a:cubicBezTo>
                    <a:pt x="5541" y="3687"/>
                    <a:pt x="5649" y="3570"/>
                    <a:pt x="5752" y="3458"/>
                  </a:cubicBezTo>
                  <a:cubicBezTo>
                    <a:pt x="6266" y="2911"/>
                    <a:pt x="6778" y="2362"/>
                    <a:pt x="7283" y="1813"/>
                  </a:cubicBezTo>
                  <a:cubicBezTo>
                    <a:pt x="7790" y="1264"/>
                    <a:pt x="8315" y="722"/>
                    <a:pt x="8765" y="151"/>
                  </a:cubicBezTo>
                  <a:lnTo>
                    <a:pt x="8765" y="149"/>
                  </a:lnTo>
                  <a:cubicBezTo>
                    <a:pt x="8804" y="99"/>
                    <a:pt x="8748" y="59"/>
                    <a:pt x="8685" y="59"/>
                  </a:cubicBezTo>
                  <a:cubicBezTo>
                    <a:pt x="8657" y="59"/>
                    <a:pt x="8627" y="67"/>
                    <a:pt x="8605" y="87"/>
                  </a:cubicBezTo>
                  <a:cubicBezTo>
                    <a:pt x="7988" y="636"/>
                    <a:pt x="7445" y="1227"/>
                    <a:pt x="6885" y="1802"/>
                  </a:cubicBezTo>
                  <a:cubicBezTo>
                    <a:pt x="6383" y="2318"/>
                    <a:pt x="5888" y="2839"/>
                    <a:pt x="5388" y="3357"/>
                  </a:cubicBezTo>
                  <a:cubicBezTo>
                    <a:pt x="5306" y="3441"/>
                    <a:pt x="5216" y="3535"/>
                    <a:pt x="5054" y="3546"/>
                  </a:cubicBezTo>
                  <a:cubicBezTo>
                    <a:pt x="5039" y="3547"/>
                    <a:pt x="5025" y="3548"/>
                    <a:pt x="5010" y="3548"/>
                  </a:cubicBezTo>
                  <a:cubicBezTo>
                    <a:pt x="4878" y="3548"/>
                    <a:pt x="4748" y="3497"/>
                    <a:pt x="4643" y="3447"/>
                  </a:cubicBezTo>
                  <a:cubicBezTo>
                    <a:pt x="4322" y="3300"/>
                    <a:pt x="4096" y="3065"/>
                    <a:pt x="3855" y="2865"/>
                  </a:cubicBezTo>
                  <a:lnTo>
                    <a:pt x="2150" y="1453"/>
                  </a:lnTo>
                  <a:lnTo>
                    <a:pt x="1301" y="746"/>
                  </a:lnTo>
                  <a:cubicBezTo>
                    <a:pt x="1017" y="511"/>
                    <a:pt x="743" y="267"/>
                    <a:pt x="442" y="43"/>
                  </a:cubicBezTo>
                  <a:cubicBezTo>
                    <a:pt x="402" y="13"/>
                    <a:pt x="352" y="1"/>
                    <a:pt x="303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59"/>
            <p:cNvSpPr/>
            <p:nvPr/>
          </p:nvSpPr>
          <p:spPr>
            <a:xfrm>
              <a:off x="4891150" y="4191050"/>
              <a:ext cx="85575" cy="46575"/>
            </a:xfrm>
            <a:custGeom>
              <a:avLst/>
              <a:gdLst/>
              <a:ahLst/>
              <a:cxnLst/>
              <a:rect l="l" t="t" r="r" b="b"/>
              <a:pathLst>
                <a:path w="3423" h="1863" extrusionOk="0">
                  <a:moveTo>
                    <a:pt x="3315" y="0"/>
                  </a:moveTo>
                  <a:cubicBezTo>
                    <a:pt x="3297" y="0"/>
                    <a:pt x="3278" y="4"/>
                    <a:pt x="3261" y="14"/>
                  </a:cubicBezTo>
                  <a:cubicBezTo>
                    <a:pt x="3208" y="49"/>
                    <a:pt x="3147" y="69"/>
                    <a:pt x="3099" y="104"/>
                  </a:cubicBezTo>
                  <a:cubicBezTo>
                    <a:pt x="3050" y="137"/>
                    <a:pt x="3009" y="172"/>
                    <a:pt x="2960" y="205"/>
                  </a:cubicBezTo>
                  <a:cubicBezTo>
                    <a:pt x="2870" y="269"/>
                    <a:pt x="2785" y="335"/>
                    <a:pt x="2701" y="401"/>
                  </a:cubicBezTo>
                  <a:cubicBezTo>
                    <a:pt x="2536" y="537"/>
                    <a:pt x="2374" y="673"/>
                    <a:pt x="2211" y="809"/>
                  </a:cubicBezTo>
                  <a:cubicBezTo>
                    <a:pt x="1942" y="1039"/>
                    <a:pt x="1669" y="1266"/>
                    <a:pt x="1405" y="1499"/>
                  </a:cubicBezTo>
                  <a:lnTo>
                    <a:pt x="1405" y="1499"/>
                  </a:lnTo>
                  <a:lnTo>
                    <a:pt x="920" y="1104"/>
                  </a:lnTo>
                  <a:lnTo>
                    <a:pt x="602" y="844"/>
                  </a:lnTo>
                  <a:cubicBezTo>
                    <a:pt x="551" y="803"/>
                    <a:pt x="503" y="761"/>
                    <a:pt x="450" y="721"/>
                  </a:cubicBezTo>
                  <a:cubicBezTo>
                    <a:pt x="386" y="673"/>
                    <a:pt x="323" y="656"/>
                    <a:pt x="239" y="627"/>
                  </a:cubicBezTo>
                  <a:cubicBezTo>
                    <a:pt x="219" y="621"/>
                    <a:pt x="197" y="618"/>
                    <a:pt x="175" y="618"/>
                  </a:cubicBezTo>
                  <a:cubicBezTo>
                    <a:pt x="85" y="618"/>
                    <a:pt x="0" y="669"/>
                    <a:pt x="31" y="737"/>
                  </a:cubicBezTo>
                  <a:cubicBezTo>
                    <a:pt x="55" y="794"/>
                    <a:pt x="66" y="847"/>
                    <a:pt x="121" y="895"/>
                  </a:cubicBezTo>
                  <a:cubicBezTo>
                    <a:pt x="176" y="941"/>
                    <a:pt x="235" y="985"/>
                    <a:pt x="290" y="1031"/>
                  </a:cubicBezTo>
                  <a:lnTo>
                    <a:pt x="610" y="1290"/>
                  </a:lnTo>
                  <a:lnTo>
                    <a:pt x="1269" y="1822"/>
                  </a:lnTo>
                  <a:cubicBezTo>
                    <a:pt x="1305" y="1851"/>
                    <a:pt x="1352" y="1863"/>
                    <a:pt x="1399" y="1863"/>
                  </a:cubicBezTo>
                  <a:cubicBezTo>
                    <a:pt x="1473" y="1863"/>
                    <a:pt x="1549" y="1833"/>
                    <a:pt x="1592" y="1793"/>
                  </a:cubicBezTo>
                  <a:cubicBezTo>
                    <a:pt x="1897" y="1512"/>
                    <a:pt x="2194" y="1224"/>
                    <a:pt x="2503" y="943"/>
                  </a:cubicBezTo>
                  <a:cubicBezTo>
                    <a:pt x="2659" y="803"/>
                    <a:pt x="2815" y="664"/>
                    <a:pt x="2971" y="524"/>
                  </a:cubicBezTo>
                  <a:cubicBezTo>
                    <a:pt x="3042" y="458"/>
                    <a:pt x="3110" y="390"/>
                    <a:pt x="3178" y="322"/>
                  </a:cubicBezTo>
                  <a:cubicBezTo>
                    <a:pt x="3215" y="284"/>
                    <a:pt x="3257" y="247"/>
                    <a:pt x="3294" y="208"/>
                  </a:cubicBezTo>
                  <a:cubicBezTo>
                    <a:pt x="3331" y="168"/>
                    <a:pt x="3351" y="124"/>
                    <a:pt x="3386" y="85"/>
                  </a:cubicBezTo>
                  <a:lnTo>
                    <a:pt x="3386" y="80"/>
                  </a:lnTo>
                  <a:cubicBezTo>
                    <a:pt x="3423" y="39"/>
                    <a:pt x="3371" y="0"/>
                    <a:pt x="3315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59"/>
            <p:cNvSpPr/>
            <p:nvPr/>
          </p:nvSpPr>
          <p:spPr>
            <a:xfrm>
              <a:off x="5026525" y="4154875"/>
              <a:ext cx="7775" cy="6075"/>
            </a:xfrm>
            <a:custGeom>
              <a:avLst/>
              <a:gdLst/>
              <a:ahLst/>
              <a:cxnLst/>
              <a:rect l="l" t="t" r="r" b="b"/>
              <a:pathLst>
                <a:path w="311" h="243" extrusionOk="0">
                  <a:moveTo>
                    <a:pt x="157" y="1"/>
                  </a:moveTo>
                  <a:cubicBezTo>
                    <a:pt x="1" y="1"/>
                    <a:pt x="1" y="242"/>
                    <a:pt x="157" y="242"/>
                  </a:cubicBezTo>
                  <a:cubicBezTo>
                    <a:pt x="310" y="242"/>
                    <a:pt x="310" y="1"/>
                    <a:pt x="157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59"/>
            <p:cNvSpPr/>
            <p:nvPr/>
          </p:nvSpPr>
          <p:spPr>
            <a:xfrm>
              <a:off x="5002150" y="4132700"/>
              <a:ext cx="9075" cy="8975"/>
            </a:xfrm>
            <a:custGeom>
              <a:avLst/>
              <a:gdLst/>
              <a:ahLst/>
              <a:cxnLst/>
              <a:rect l="l" t="t" r="r" b="b"/>
              <a:pathLst>
                <a:path w="363" h="359" extrusionOk="0">
                  <a:moveTo>
                    <a:pt x="207" y="1"/>
                  </a:moveTo>
                  <a:cubicBezTo>
                    <a:pt x="150" y="1"/>
                    <a:pt x="99" y="29"/>
                    <a:pt x="73" y="77"/>
                  </a:cubicBezTo>
                  <a:lnTo>
                    <a:pt x="22" y="143"/>
                  </a:lnTo>
                  <a:cubicBezTo>
                    <a:pt x="11" y="159"/>
                    <a:pt x="7" y="178"/>
                    <a:pt x="5" y="196"/>
                  </a:cubicBezTo>
                  <a:cubicBezTo>
                    <a:pt x="1" y="216"/>
                    <a:pt x="3" y="236"/>
                    <a:pt x="9" y="253"/>
                  </a:cubicBezTo>
                  <a:lnTo>
                    <a:pt x="22" y="288"/>
                  </a:lnTo>
                  <a:lnTo>
                    <a:pt x="44" y="317"/>
                  </a:lnTo>
                  <a:cubicBezTo>
                    <a:pt x="58" y="330"/>
                    <a:pt x="73" y="341"/>
                    <a:pt x="91" y="345"/>
                  </a:cubicBezTo>
                  <a:cubicBezTo>
                    <a:pt x="102" y="352"/>
                    <a:pt x="115" y="356"/>
                    <a:pt x="128" y="356"/>
                  </a:cubicBezTo>
                  <a:cubicBezTo>
                    <a:pt x="135" y="358"/>
                    <a:pt x="142" y="359"/>
                    <a:pt x="149" y="359"/>
                  </a:cubicBezTo>
                  <a:cubicBezTo>
                    <a:pt x="160" y="359"/>
                    <a:pt x="172" y="357"/>
                    <a:pt x="183" y="354"/>
                  </a:cubicBezTo>
                  <a:lnTo>
                    <a:pt x="218" y="339"/>
                  </a:lnTo>
                  <a:lnTo>
                    <a:pt x="284" y="288"/>
                  </a:lnTo>
                  <a:cubicBezTo>
                    <a:pt x="332" y="262"/>
                    <a:pt x="361" y="211"/>
                    <a:pt x="361" y="157"/>
                  </a:cubicBezTo>
                  <a:cubicBezTo>
                    <a:pt x="363" y="135"/>
                    <a:pt x="356" y="115"/>
                    <a:pt x="347" y="95"/>
                  </a:cubicBezTo>
                  <a:cubicBezTo>
                    <a:pt x="341" y="77"/>
                    <a:pt x="330" y="60"/>
                    <a:pt x="315" y="47"/>
                  </a:cubicBezTo>
                  <a:cubicBezTo>
                    <a:pt x="297" y="27"/>
                    <a:pt x="273" y="14"/>
                    <a:pt x="246" y="5"/>
                  </a:cubicBezTo>
                  <a:lnTo>
                    <a:pt x="207" y="1"/>
                  </a:ln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59"/>
            <p:cNvSpPr/>
            <p:nvPr/>
          </p:nvSpPr>
          <p:spPr>
            <a:xfrm>
              <a:off x="4996825" y="4178825"/>
              <a:ext cx="10300" cy="7975"/>
            </a:xfrm>
            <a:custGeom>
              <a:avLst/>
              <a:gdLst/>
              <a:ahLst/>
              <a:cxnLst/>
              <a:rect l="l" t="t" r="r" b="b"/>
              <a:pathLst>
                <a:path w="412" h="319" extrusionOk="0">
                  <a:moveTo>
                    <a:pt x="205" y="0"/>
                  </a:moveTo>
                  <a:cubicBezTo>
                    <a:pt x="0" y="0"/>
                    <a:pt x="0" y="319"/>
                    <a:pt x="205" y="319"/>
                  </a:cubicBezTo>
                  <a:cubicBezTo>
                    <a:pt x="411" y="319"/>
                    <a:pt x="411" y="0"/>
                    <a:pt x="205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7" name="Google Shape;3817;p59"/>
          <p:cNvGrpSpPr/>
          <p:nvPr/>
        </p:nvGrpSpPr>
        <p:grpSpPr>
          <a:xfrm>
            <a:off x="79462" y="2250907"/>
            <a:ext cx="1551432" cy="2389819"/>
            <a:chOff x="5283050" y="4042750"/>
            <a:chExt cx="399000" cy="595950"/>
          </a:xfrm>
        </p:grpSpPr>
        <p:sp>
          <p:nvSpPr>
            <p:cNvPr id="3818" name="Google Shape;3818;p59"/>
            <p:cNvSpPr/>
            <p:nvPr/>
          </p:nvSpPr>
          <p:spPr>
            <a:xfrm>
              <a:off x="5283050" y="4042750"/>
              <a:ext cx="399000" cy="344900"/>
            </a:xfrm>
            <a:custGeom>
              <a:avLst/>
              <a:gdLst/>
              <a:ahLst/>
              <a:cxnLst/>
              <a:rect l="l" t="t" r="r" b="b"/>
              <a:pathLst>
                <a:path w="15960" h="13796" extrusionOk="0">
                  <a:moveTo>
                    <a:pt x="8041" y="0"/>
                  </a:moveTo>
                  <a:cubicBezTo>
                    <a:pt x="6475" y="0"/>
                    <a:pt x="4915" y="432"/>
                    <a:pt x="3622" y="1312"/>
                  </a:cubicBezTo>
                  <a:cubicBezTo>
                    <a:pt x="1300" y="2891"/>
                    <a:pt x="0" y="5920"/>
                    <a:pt x="633" y="8656"/>
                  </a:cubicBezTo>
                  <a:cubicBezTo>
                    <a:pt x="1259" y="11376"/>
                    <a:pt x="3849" y="13561"/>
                    <a:pt x="6636" y="13561"/>
                  </a:cubicBezTo>
                  <a:cubicBezTo>
                    <a:pt x="6655" y="13561"/>
                    <a:pt x="6675" y="13561"/>
                    <a:pt x="6694" y="13560"/>
                  </a:cubicBezTo>
                  <a:lnTo>
                    <a:pt x="4984" y="12908"/>
                  </a:lnTo>
                  <a:lnTo>
                    <a:pt x="4984" y="12908"/>
                  </a:lnTo>
                  <a:cubicBezTo>
                    <a:pt x="6366" y="13418"/>
                    <a:pt x="7864" y="13796"/>
                    <a:pt x="9308" y="13796"/>
                  </a:cubicBezTo>
                  <a:cubicBezTo>
                    <a:pt x="10436" y="13796"/>
                    <a:pt x="11532" y="13565"/>
                    <a:pt x="12514" y="12987"/>
                  </a:cubicBezTo>
                  <a:cubicBezTo>
                    <a:pt x="15162" y="11426"/>
                    <a:pt x="15960" y="7754"/>
                    <a:pt x="15026" y="4822"/>
                  </a:cubicBezTo>
                  <a:cubicBezTo>
                    <a:pt x="14664" y="3680"/>
                    <a:pt x="14071" y="2588"/>
                    <a:pt x="13175" y="1793"/>
                  </a:cubicBezTo>
                  <a:cubicBezTo>
                    <a:pt x="12722" y="1389"/>
                    <a:pt x="12202" y="1071"/>
                    <a:pt x="11655" y="809"/>
                  </a:cubicBezTo>
                  <a:cubicBezTo>
                    <a:pt x="10533" y="273"/>
                    <a:pt x="9285" y="0"/>
                    <a:pt x="8041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59"/>
            <p:cNvSpPr/>
            <p:nvPr/>
          </p:nvSpPr>
          <p:spPr>
            <a:xfrm>
              <a:off x="5478275" y="4137575"/>
              <a:ext cx="15450" cy="501125"/>
            </a:xfrm>
            <a:custGeom>
              <a:avLst/>
              <a:gdLst/>
              <a:ahLst/>
              <a:cxnLst/>
              <a:rect l="l" t="t" r="r" b="b"/>
              <a:pathLst>
                <a:path w="618" h="20045" extrusionOk="0">
                  <a:moveTo>
                    <a:pt x="154" y="1"/>
                  </a:moveTo>
                  <a:cubicBezTo>
                    <a:pt x="98" y="1"/>
                    <a:pt x="42" y="39"/>
                    <a:pt x="38" y="115"/>
                  </a:cubicBezTo>
                  <a:lnTo>
                    <a:pt x="38" y="117"/>
                  </a:lnTo>
                  <a:cubicBezTo>
                    <a:pt x="1" y="763"/>
                    <a:pt x="16" y="1418"/>
                    <a:pt x="14" y="2063"/>
                  </a:cubicBezTo>
                  <a:cubicBezTo>
                    <a:pt x="12" y="2705"/>
                    <a:pt x="18" y="3344"/>
                    <a:pt x="20" y="3985"/>
                  </a:cubicBezTo>
                  <a:cubicBezTo>
                    <a:pt x="25" y="5274"/>
                    <a:pt x="40" y="6561"/>
                    <a:pt x="53" y="7850"/>
                  </a:cubicBezTo>
                  <a:lnTo>
                    <a:pt x="130" y="15559"/>
                  </a:lnTo>
                  <a:cubicBezTo>
                    <a:pt x="137" y="16277"/>
                    <a:pt x="146" y="16997"/>
                    <a:pt x="152" y="17717"/>
                  </a:cubicBezTo>
                  <a:cubicBezTo>
                    <a:pt x="154" y="18073"/>
                    <a:pt x="159" y="18429"/>
                    <a:pt x="159" y="18785"/>
                  </a:cubicBezTo>
                  <a:cubicBezTo>
                    <a:pt x="159" y="19158"/>
                    <a:pt x="143" y="19531"/>
                    <a:pt x="198" y="19903"/>
                  </a:cubicBezTo>
                  <a:cubicBezTo>
                    <a:pt x="210" y="19989"/>
                    <a:pt x="308" y="20045"/>
                    <a:pt x="390" y="20045"/>
                  </a:cubicBezTo>
                  <a:cubicBezTo>
                    <a:pt x="397" y="20045"/>
                    <a:pt x="404" y="20044"/>
                    <a:pt x="411" y="20043"/>
                  </a:cubicBezTo>
                  <a:cubicBezTo>
                    <a:pt x="515" y="20028"/>
                    <a:pt x="567" y="19949"/>
                    <a:pt x="580" y="19850"/>
                  </a:cubicBezTo>
                  <a:cubicBezTo>
                    <a:pt x="618" y="19531"/>
                    <a:pt x="596" y="19211"/>
                    <a:pt x="589" y="18890"/>
                  </a:cubicBezTo>
                  <a:cubicBezTo>
                    <a:pt x="583" y="18567"/>
                    <a:pt x="576" y="18249"/>
                    <a:pt x="572" y="17928"/>
                  </a:cubicBezTo>
                  <a:cubicBezTo>
                    <a:pt x="563" y="17287"/>
                    <a:pt x="554" y="16648"/>
                    <a:pt x="545" y="16009"/>
                  </a:cubicBezTo>
                  <a:lnTo>
                    <a:pt x="495" y="12141"/>
                  </a:lnTo>
                  <a:cubicBezTo>
                    <a:pt x="460" y="9574"/>
                    <a:pt x="442" y="7005"/>
                    <a:pt x="392" y="4435"/>
                  </a:cubicBezTo>
                  <a:cubicBezTo>
                    <a:pt x="376" y="3724"/>
                    <a:pt x="363" y="3012"/>
                    <a:pt x="348" y="2303"/>
                  </a:cubicBezTo>
                  <a:cubicBezTo>
                    <a:pt x="334" y="1576"/>
                    <a:pt x="334" y="840"/>
                    <a:pt x="275" y="115"/>
                  </a:cubicBezTo>
                  <a:cubicBezTo>
                    <a:pt x="269" y="39"/>
                    <a:pt x="211" y="1"/>
                    <a:pt x="154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59"/>
            <p:cNvSpPr/>
            <p:nvPr/>
          </p:nvSpPr>
          <p:spPr>
            <a:xfrm>
              <a:off x="5390175" y="4217750"/>
              <a:ext cx="220175" cy="141200"/>
            </a:xfrm>
            <a:custGeom>
              <a:avLst/>
              <a:gdLst/>
              <a:ahLst/>
              <a:cxnLst/>
              <a:rect l="l" t="t" r="r" b="b"/>
              <a:pathLst>
                <a:path w="8807" h="5648" extrusionOk="0">
                  <a:moveTo>
                    <a:pt x="8503" y="0"/>
                  </a:moveTo>
                  <a:cubicBezTo>
                    <a:pt x="8453" y="0"/>
                    <a:pt x="8404" y="19"/>
                    <a:pt x="8365" y="62"/>
                  </a:cubicBezTo>
                  <a:cubicBezTo>
                    <a:pt x="8062" y="394"/>
                    <a:pt x="7790" y="756"/>
                    <a:pt x="7506" y="1103"/>
                  </a:cubicBezTo>
                  <a:lnTo>
                    <a:pt x="6654" y="2148"/>
                  </a:lnTo>
                  <a:lnTo>
                    <a:pt x="4950" y="4241"/>
                  </a:lnTo>
                  <a:cubicBezTo>
                    <a:pt x="4708" y="4538"/>
                    <a:pt x="4482" y="4885"/>
                    <a:pt x="4162" y="5102"/>
                  </a:cubicBezTo>
                  <a:cubicBezTo>
                    <a:pt x="4055" y="5177"/>
                    <a:pt x="3922" y="5253"/>
                    <a:pt x="3787" y="5253"/>
                  </a:cubicBezTo>
                  <a:cubicBezTo>
                    <a:pt x="3775" y="5253"/>
                    <a:pt x="3763" y="5253"/>
                    <a:pt x="3751" y="5251"/>
                  </a:cubicBezTo>
                  <a:cubicBezTo>
                    <a:pt x="3588" y="5234"/>
                    <a:pt x="3498" y="5093"/>
                    <a:pt x="3417" y="4968"/>
                  </a:cubicBezTo>
                  <a:cubicBezTo>
                    <a:pt x="2916" y="4202"/>
                    <a:pt x="2422" y="3433"/>
                    <a:pt x="1919" y="2669"/>
                  </a:cubicBezTo>
                  <a:cubicBezTo>
                    <a:pt x="1361" y="1812"/>
                    <a:pt x="817" y="943"/>
                    <a:pt x="200" y="128"/>
                  </a:cubicBezTo>
                  <a:cubicBezTo>
                    <a:pt x="178" y="99"/>
                    <a:pt x="148" y="87"/>
                    <a:pt x="120" y="87"/>
                  </a:cubicBezTo>
                  <a:cubicBezTo>
                    <a:pt x="58" y="87"/>
                    <a:pt x="1" y="146"/>
                    <a:pt x="42" y="220"/>
                  </a:cubicBezTo>
                  <a:lnTo>
                    <a:pt x="42" y="222"/>
                  </a:lnTo>
                  <a:cubicBezTo>
                    <a:pt x="492" y="1068"/>
                    <a:pt x="1017" y="1872"/>
                    <a:pt x="1524" y="2684"/>
                  </a:cubicBezTo>
                  <a:cubicBezTo>
                    <a:pt x="2031" y="3497"/>
                    <a:pt x="2541" y="4309"/>
                    <a:pt x="3055" y="5120"/>
                  </a:cubicBezTo>
                  <a:cubicBezTo>
                    <a:pt x="3158" y="5284"/>
                    <a:pt x="3266" y="5458"/>
                    <a:pt x="3441" y="5557"/>
                  </a:cubicBezTo>
                  <a:cubicBezTo>
                    <a:pt x="3551" y="5617"/>
                    <a:pt x="3673" y="5648"/>
                    <a:pt x="3796" y="5648"/>
                  </a:cubicBezTo>
                  <a:cubicBezTo>
                    <a:pt x="3848" y="5648"/>
                    <a:pt x="3901" y="5642"/>
                    <a:pt x="3953" y="5631"/>
                  </a:cubicBezTo>
                  <a:cubicBezTo>
                    <a:pt x="4309" y="5563"/>
                    <a:pt x="4621" y="5284"/>
                    <a:pt x="4851" y="5016"/>
                  </a:cubicBezTo>
                  <a:cubicBezTo>
                    <a:pt x="5468" y="4298"/>
                    <a:pt x="6055" y="3554"/>
                    <a:pt x="6656" y="2820"/>
                  </a:cubicBezTo>
                  <a:lnTo>
                    <a:pt x="7664" y="1595"/>
                  </a:lnTo>
                  <a:cubicBezTo>
                    <a:pt x="8009" y="1173"/>
                    <a:pt x="8378" y="760"/>
                    <a:pt x="8699" y="319"/>
                  </a:cubicBezTo>
                  <a:cubicBezTo>
                    <a:pt x="8806" y="172"/>
                    <a:pt x="8653" y="0"/>
                    <a:pt x="8503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59"/>
            <p:cNvSpPr/>
            <p:nvPr/>
          </p:nvSpPr>
          <p:spPr>
            <a:xfrm>
              <a:off x="5430325" y="4165850"/>
              <a:ext cx="85525" cy="68950"/>
            </a:xfrm>
            <a:custGeom>
              <a:avLst/>
              <a:gdLst/>
              <a:ahLst/>
              <a:cxnLst/>
              <a:rect l="l" t="t" r="r" b="b"/>
              <a:pathLst>
                <a:path w="3421" h="2758" extrusionOk="0">
                  <a:moveTo>
                    <a:pt x="107" y="1"/>
                  </a:moveTo>
                  <a:cubicBezTo>
                    <a:pt x="51" y="1"/>
                    <a:pt x="0" y="59"/>
                    <a:pt x="37" y="120"/>
                  </a:cubicBezTo>
                  <a:lnTo>
                    <a:pt x="37" y="122"/>
                  </a:lnTo>
                  <a:cubicBezTo>
                    <a:pt x="72" y="183"/>
                    <a:pt x="91" y="247"/>
                    <a:pt x="129" y="306"/>
                  </a:cubicBezTo>
                  <a:cubicBezTo>
                    <a:pt x="166" y="366"/>
                    <a:pt x="208" y="418"/>
                    <a:pt x="245" y="475"/>
                  </a:cubicBezTo>
                  <a:cubicBezTo>
                    <a:pt x="313" y="576"/>
                    <a:pt x="379" y="675"/>
                    <a:pt x="452" y="772"/>
                  </a:cubicBezTo>
                  <a:cubicBezTo>
                    <a:pt x="608" y="981"/>
                    <a:pt x="763" y="1187"/>
                    <a:pt x="919" y="1393"/>
                  </a:cubicBezTo>
                  <a:cubicBezTo>
                    <a:pt x="1229" y="1811"/>
                    <a:pt x="1523" y="2237"/>
                    <a:pt x="1831" y="2654"/>
                  </a:cubicBezTo>
                  <a:cubicBezTo>
                    <a:pt x="1874" y="2713"/>
                    <a:pt x="1950" y="2757"/>
                    <a:pt x="2024" y="2757"/>
                  </a:cubicBezTo>
                  <a:cubicBezTo>
                    <a:pt x="2072" y="2757"/>
                    <a:pt x="2118" y="2739"/>
                    <a:pt x="2154" y="2696"/>
                  </a:cubicBezTo>
                  <a:lnTo>
                    <a:pt x="2813" y="1910"/>
                  </a:lnTo>
                  <a:lnTo>
                    <a:pt x="3133" y="1525"/>
                  </a:lnTo>
                  <a:cubicBezTo>
                    <a:pt x="3188" y="1457"/>
                    <a:pt x="3247" y="1391"/>
                    <a:pt x="3302" y="1323"/>
                  </a:cubicBezTo>
                  <a:cubicBezTo>
                    <a:pt x="3357" y="1255"/>
                    <a:pt x="3368" y="1174"/>
                    <a:pt x="3392" y="1093"/>
                  </a:cubicBezTo>
                  <a:cubicBezTo>
                    <a:pt x="3420" y="991"/>
                    <a:pt x="3339" y="914"/>
                    <a:pt x="3251" y="914"/>
                  </a:cubicBezTo>
                  <a:cubicBezTo>
                    <a:pt x="3228" y="914"/>
                    <a:pt x="3205" y="919"/>
                    <a:pt x="3184" y="930"/>
                  </a:cubicBezTo>
                  <a:cubicBezTo>
                    <a:pt x="3100" y="972"/>
                    <a:pt x="3037" y="998"/>
                    <a:pt x="2973" y="1068"/>
                  </a:cubicBezTo>
                  <a:cubicBezTo>
                    <a:pt x="2920" y="1128"/>
                    <a:pt x="2872" y="1189"/>
                    <a:pt x="2821" y="1251"/>
                  </a:cubicBezTo>
                  <a:lnTo>
                    <a:pt x="2503" y="1635"/>
                  </a:lnTo>
                  <a:lnTo>
                    <a:pt x="2017" y="2220"/>
                  </a:lnTo>
                  <a:lnTo>
                    <a:pt x="2017" y="2220"/>
                  </a:lnTo>
                  <a:cubicBezTo>
                    <a:pt x="1754" y="1875"/>
                    <a:pt x="1480" y="1538"/>
                    <a:pt x="1212" y="1200"/>
                  </a:cubicBezTo>
                  <a:cubicBezTo>
                    <a:pt x="1049" y="996"/>
                    <a:pt x="886" y="794"/>
                    <a:pt x="722" y="596"/>
                  </a:cubicBezTo>
                  <a:cubicBezTo>
                    <a:pt x="638" y="495"/>
                    <a:pt x="553" y="401"/>
                    <a:pt x="463" y="306"/>
                  </a:cubicBezTo>
                  <a:cubicBezTo>
                    <a:pt x="414" y="256"/>
                    <a:pt x="370" y="203"/>
                    <a:pt x="322" y="155"/>
                  </a:cubicBezTo>
                  <a:cubicBezTo>
                    <a:pt x="274" y="104"/>
                    <a:pt x="214" y="71"/>
                    <a:pt x="162" y="23"/>
                  </a:cubicBezTo>
                  <a:cubicBezTo>
                    <a:pt x="145" y="7"/>
                    <a:pt x="126" y="1"/>
                    <a:pt x="107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59"/>
            <p:cNvSpPr/>
            <p:nvPr/>
          </p:nvSpPr>
          <p:spPr>
            <a:xfrm>
              <a:off x="5373400" y="4126775"/>
              <a:ext cx="7775" cy="6000"/>
            </a:xfrm>
            <a:custGeom>
              <a:avLst/>
              <a:gdLst/>
              <a:ahLst/>
              <a:cxnLst/>
              <a:rect l="l" t="t" r="r" b="b"/>
              <a:pathLst>
                <a:path w="311" h="240" extrusionOk="0">
                  <a:moveTo>
                    <a:pt x="157" y="0"/>
                  </a:moveTo>
                  <a:cubicBezTo>
                    <a:pt x="1" y="0"/>
                    <a:pt x="1" y="240"/>
                    <a:pt x="157" y="240"/>
                  </a:cubicBezTo>
                  <a:cubicBezTo>
                    <a:pt x="311" y="240"/>
                    <a:pt x="311" y="0"/>
                    <a:pt x="157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59"/>
            <p:cNvSpPr/>
            <p:nvPr/>
          </p:nvSpPr>
          <p:spPr>
            <a:xfrm>
              <a:off x="5396525" y="4104525"/>
              <a:ext cx="9025" cy="9000"/>
            </a:xfrm>
            <a:custGeom>
              <a:avLst/>
              <a:gdLst/>
              <a:ahLst/>
              <a:cxnLst/>
              <a:rect l="l" t="t" r="r" b="b"/>
              <a:pathLst>
                <a:path w="361" h="360" extrusionOk="0">
                  <a:moveTo>
                    <a:pt x="157" y="1"/>
                  </a:moveTo>
                  <a:lnTo>
                    <a:pt x="115" y="8"/>
                  </a:lnTo>
                  <a:cubicBezTo>
                    <a:pt x="88" y="14"/>
                    <a:pt x="66" y="27"/>
                    <a:pt x="47" y="47"/>
                  </a:cubicBezTo>
                  <a:cubicBezTo>
                    <a:pt x="31" y="60"/>
                    <a:pt x="20" y="78"/>
                    <a:pt x="14" y="98"/>
                  </a:cubicBezTo>
                  <a:cubicBezTo>
                    <a:pt x="5" y="115"/>
                    <a:pt x="1" y="137"/>
                    <a:pt x="1" y="157"/>
                  </a:cubicBezTo>
                  <a:cubicBezTo>
                    <a:pt x="1" y="212"/>
                    <a:pt x="29" y="262"/>
                    <a:pt x="77" y="291"/>
                  </a:cubicBezTo>
                  <a:lnTo>
                    <a:pt x="143" y="339"/>
                  </a:lnTo>
                  <a:lnTo>
                    <a:pt x="178" y="355"/>
                  </a:lnTo>
                  <a:cubicBezTo>
                    <a:pt x="188" y="358"/>
                    <a:pt x="198" y="360"/>
                    <a:pt x="209" y="360"/>
                  </a:cubicBezTo>
                  <a:cubicBezTo>
                    <a:pt x="218" y="360"/>
                    <a:pt x="227" y="359"/>
                    <a:pt x="236" y="357"/>
                  </a:cubicBezTo>
                  <a:cubicBezTo>
                    <a:pt x="249" y="357"/>
                    <a:pt x="260" y="355"/>
                    <a:pt x="271" y="348"/>
                  </a:cubicBezTo>
                  <a:cubicBezTo>
                    <a:pt x="288" y="341"/>
                    <a:pt x="304" y="330"/>
                    <a:pt x="317" y="317"/>
                  </a:cubicBezTo>
                  <a:lnTo>
                    <a:pt x="339" y="289"/>
                  </a:lnTo>
                  <a:lnTo>
                    <a:pt x="354" y="256"/>
                  </a:lnTo>
                  <a:cubicBezTo>
                    <a:pt x="359" y="236"/>
                    <a:pt x="361" y="216"/>
                    <a:pt x="356" y="199"/>
                  </a:cubicBezTo>
                  <a:cubicBezTo>
                    <a:pt x="356" y="179"/>
                    <a:pt x="350" y="161"/>
                    <a:pt x="339" y="146"/>
                  </a:cubicBezTo>
                  <a:lnTo>
                    <a:pt x="290" y="78"/>
                  </a:lnTo>
                  <a:cubicBezTo>
                    <a:pt x="262" y="32"/>
                    <a:pt x="211" y="1"/>
                    <a:pt x="157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59"/>
            <p:cNvSpPr/>
            <p:nvPr/>
          </p:nvSpPr>
          <p:spPr>
            <a:xfrm>
              <a:off x="5400650" y="4150700"/>
              <a:ext cx="10225" cy="7950"/>
            </a:xfrm>
            <a:custGeom>
              <a:avLst/>
              <a:gdLst/>
              <a:ahLst/>
              <a:cxnLst/>
              <a:rect l="l" t="t" r="r" b="b"/>
              <a:pathLst>
                <a:path w="409" h="318" extrusionOk="0">
                  <a:moveTo>
                    <a:pt x="205" y="1"/>
                  </a:moveTo>
                  <a:cubicBezTo>
                    <a:pt x="0" y="1"/>
                    <a:pt x="0" y="317"/>
                    <a:pt x="205" y="317"/>
                  </a:cubicBezTo>
                  <a:cubicBezTo>
                    <a:pt x="409" y="317"/>
                    <a:pt x="409" y="1"/>
                    <a:pt x="205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59"/>
            <p:cNvSpPr/>
            <p:nvPr/>
          </p:nvSpPr>
          <p:spPr>
            <a:xfrm>
              <a:off x="5600500" y="4299225"/>
              <a:ext cx="12375" cy="9625"/>
            </a:xfrm>
            <a:custGeom>
              <a:avLst/>
              <a:gdLst/>
              <a:ahLst/>
              <a:cxnLst/>
              <a:rect l="l" t="t" r="r" b="b"/>
              <a:pathLst>
                <a:path w="495" h="385" extrusionOk="0">
                  <a:moveTo>
                    <a:pt x="246" y="1"/>
                  </a:moveTo>
                  <a:cubicBezTo>
                    <a:pt x="0" y="1"/>
                    <a:pt x="0" y="385"/>
                    <a:pt x="246" y="385"/>
                  </a:cubicBezTo>
                  <a:cubicBezTo>
                    <a:pt x="494" y="385"/>
                    <a:pt x="494" y="1"/>
                    <a:pt x="246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6" name="Google Shape;3826;p59"/>
          <p:cNvGrpSpPr/>
          <p:nvPr/>
        </p:nvGrpSpPr>
        <p:grpSpPr>
          <a:xfrm>
            <a:off x="1204886" y="415351"/>
            <a:ext cx="466359" cy="666689"/>
            <a:chOff x="5979675" y="4640775"/>
            <a:chExt cx="241875" cy="345775"/>
          </a:xfrm>
        </p:grpSpPr>
        <p:sp>
          <p:nvSpPr>
            <p:cNvPr id="3827" name="Google Shape;3827;p59"/>
            <p:cNvSpPr/>
            <p:nvPr/>
          </p:nvSpPr>
          <p:spPr>
            <a:xfrm>
              <a:off x="6008100" y="4698050"/>
              <a:ext cx="80475" cy="288500"/>
            </a:xfrm>
            <a:custGeom>
              <a:avLst/>
              <a:gdLst/>
              <a:ahLst/>
              <a:cxnLst/>
              <a:rect l="l" t="t" r="r" b="b"/>
              <a:pathLst>
                <a:path w="3219" h="11540" extrusionOk="0">
                  <a:moveTo>
                    <a:pt x="1" y="0"/>
                  </a:moveTo>
                  <a:lnTo>
                    <a:pt x="1" y="0"/>
                  </a:lnTo>
                  <a:cubicBezTo>
                    <a:pt x="859" y="1536"/>
                    <a:pt x="1375" y="3238"/>
                    <a:pt x="1516" y="4992"/>
                  </a:cubicBezTo>
                  <a:cubicBezTo>
                    <a:pt x="1606" y="6126"/>
                    <a:pt x="1538" y="7272"/>
                    <a:pt x="1705" y="8396"/>
                  </a:cubicBezTo>
                  <a:cubicBezTo>
                    <a:pt x="1838" y="9291"/>
                    <a:pt x="2148" y="10201"/>
                    <a:pt x="2725" y="10885"/>
                  </a:cubicBezTo>
                  <a:lnTo>
                    <a:pt x="2725" y="10885"/>
                  </a:lnTo>
                  <a:cubicBezTo>
                    <a:pt x="2210" y="9347"/>
                    <a:pt x="2351" y="7625"/>
                    <a:pt x="2265" y="5981"/>
                  </a:cubicBezTo>
                  <a:cubicBezTo>
                    <a:pt x="2217" y="5078"/>
                    <a:pt x="2096" y="4180"/>
                    <a:pt x="1903" y="3295"/>
                  </a:cubicBezTo>
                  <a:cubicBezTo>
                    <a:pt x="1626" y="2021"/>
                    <a:pt x="1119" y="675"/>
                    <a:pt x="1" y="0"/>
                  </a:cubicBezTo>
                  <a:close/>
                  <a:moveTo>
                    <a:pt x="2725" y="10885"/>
                  </a:moveTo>
                  <a:cubicBezTo>
                    <a:pt x="2799" y="11107"/>
                    <a:pt x="2887" y="11325"/>
                    <a:pt x="2992" y="11539"/>
                  </a:cubicBezTo>
                  <a:lnTo>
                    <a:pt x="3218" y="11359"/>
                  </a:lnTo>
                  <a:cubicBezTo>
                    <a:pt x="3035" y="11218"/>
                    <a:pt x="2872" y="11059"/>
                    <a:pt x="2725" y="10885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59"/>
            <p:cNvSpPr/>
            <p:nvPr/>
          </p:nvSpPr>
          <p:spPr>
            <a:xfrm>
              <a:off x="6087325" y="4640775"/>
              <a:ext cx="52850" cy="339950"/>
            </a:xfrm>
            <a:custGeom>
              <a:avLst/>
              <a:gdLst/>
              <a:ahLst/>
              <a:cxnLst/>
              <a:rect l="l" t="t" r="r" b="b"/>
              <a:pathLst>
                <a:path w="2114" h="13598" extrusionOk="0">
                  <a:moveTo>
                    <a:pt x="2076" y="1"/>
                  </a:moveTo>
                  <a:lnTo>
                    <a:pt x="2076" y="1"/>
                  </a:lnTo>
                  <a:cubicBezTo>
                    <a:pt x="475" y="4345"/>
                    <a:pt x="1" y="9023"/>
                    <a:pt x="695" y="13597"/>
                  </a:cubicBezTo>
                  <a:lnTo>
                    <a:pt x="1147" y="13593"/>
                  </a:lnTo>
                  <a:cubicBezTo>
                    <a:pt x="1802" y="9093"/>
                    <a:pt x="2113" y="4549"/>
                    <a:pt x="2076" y="1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59"/>
            <p:cNvSpPr/>
            <p:nvPr/>
          </p:nvSpPr>
          <p:spPr>
            <a:xfrm>
              <a:off x="6133350" y="4694750"/>
              <a:ext cx="88200" cy="291675"/>
            </a:xfrm>
            <a:custGeom>
              <a:avLst/>
              <a:gdLst/>
              <a:ahLst/>
              <a:cxnLst/>
              <a:rect l="l" t="t" r="r" b="b"/>
              <a:pathLst>
                <a:path w="3528" h="11667" extrusionOk="0">
                  <a:moveTo>
                    <a:pt x="3527" y="1"/>
                  </a:moveTo>
                  <a:lnTo>
                    <a:pt x="3527" y="1"/>
                  </a:lnTo>
                  <a:cubicBezTo>
                    <a:pt x="2506" y="925"/>
                    <a:pt x="1845" y="2199"/>
                    <a:pt x="1469" y="3525"/>
                  </a:cubicBezTo>
                  <a:cubicBezTo>
                    <a:pt x="1092" y="4854"/>
                    <a:pt x="984" y="6240"/>
                    <a:pt x="929" y="7619"/>
                  </a:cubicBezTo>
                  <a:cubicBezTo>
                    <a:pt x="874" y="9025"/>
                    <a:pt x="839" y="10538"/>
                    <a:pt x="0" y="11667"/>
                  </a:cubicBezTo>
                  <a:lnTo>
                    <a:pt x="398" y="11530"/>
                  </a:lnTo>
                  <a:cubicBezTo>
                    <a:pt x="1199" y="9925"/>
                    <a:pt x="1775" y="8214"/>
                    <a:pt x="2108" y="6451"/>
                  </a:cubicBezTo>
                  <a:cubicBezTo>
                    <a:pt x="2521" y="4281"/>
                    <a:pt x="2576" y="1995"/>
                    <a:pt x="3527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59"/>
            <p:cNvSpPr/>
            <p:nvPr/>
          </p:nvSpPr>
          <p:spPr>
            <a:xfrm>
              <a:off x="5979675" y="4815875"/>
              <a:ext cx="46625" cy="169850"/>
            </a:xfrm>
            <a:custGeom>
              <a:avLst/>
              <a:gdLst/>
              <a:ahLst/>
              <a:cxnLst/>
              <a:rect l="l" t="t" r="r" b="b"/>
              <a:pathLst>
                <a:path w="1865" h="6794" extrusionOk="0">
                  <a:moveTo>
                    <a:pt x="378" y="0"/>
                  </a:moveTo>
                  <a:lnTo>
                    <a:pt x="378" y="0"/>
                  </a:lnTo>
                  <a:cubicBezTo>
                    <a:pt x="0" y="2304"/>
                    <a:pt x="450" y="4737"/>
                    <a:pt x="1627" y="6754"/>
                  </a:cubicBezTo>
                  <a:lnTo>
                    <a:pt x="1746" y="6793"/>
                  </a:lnTo>
                  <a:cubicBezTo>
                    <a:pt x="1865" y="4450"/>
                    <a:pt x="1395" y="2115"/>
                    <a:pt x="378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59"/>
            <p:cNvSpPr/>
            <p:nvPr/>
          </p:nvSpPr>
          <p:spPr>
            <a:xfrm>
              <a:off x="6072900" y="4675250"/>
              <a:ext cx="13975" cy="309825"/>
            </a:xfrm>
            <a:custGeom>
              <a:avLst/>
              <a:gdLst/>
              <a:ahLst/>
              <a:cxnLst/>
              <a:rect l="l" t="t" r="r" b="b"/>
              <a:pathLst>
                <a:path w="559" h="12393" extrusionOk="0">
                  <a:moveTo>
                    <a:pt x="480" y="0"/>
                  </a:moveTo>
                  <a:cubicBezTo>
                    <a:pt x="465" y="0"/>
                    <a:pt x="450" y="9"/>
                    <a:pt x="444" y="27"/>
                  </a:cubicBezTo>
                  <a:cubicBezTo>
                    <a:pt x="330" y="412"/>
                    <a:pt x="275" y="827"/>
                    <a:pt x="222" y="1224"/>
                  </a:cubicBezTo>
                  <a:cubicBezTo>
                    <a:pt x="167" y="1622"/>
                    <a:pt x="119" y="2019"/>
                    <a:pt x="84" y="2417"/>
                  </a:cubicBezTo>
                  <a:cubicBezTo>
                    <a:pt x="18" y="3216"/>
                    <a:pt x="5" y="4018"/>
                    <a:pt x="2" y="4817"/>
                  </a:cubicBezTo>
                  <a:cubicBezTo>
                    <a:pt x="0" y="6445"/>
                    <a:pt x="57" y="8072"/>
                    <a:pt x="99" y="9699"/>
                  </a:cubicBezTo>
                  <a:cubicBezTo>
                    <a:pt x="110" y="10156"/>
                    <a:pt x="121" y="10613"/>
                    <a:pt x="132" y="11072"/>
                  </a:cubicBezTo>
                  <a:cubicBezTo>
                    <a:pt x="139" y="11309"/>
                    <a:pt x="143" y="11546"/>
                    <a:pt x="152" y="11786"/>
                  </a:cubicBezTo>
                  <a:cubicBezTo>
                    <a:pt x="156" y="11959"/>
                    <a:pt x="117" y="12216"/>
                    <a:pt x="251" y="12350"/>
                  </a:cubicBezTo>
                  <a:cubicBezTo>
                    <a:pt x="279" y="12378"/>
                    <a:pt x="316" y="12392"/>
                    <a:pt x="354" y="12392"/>
                  </a:cubicBezTo>
                  <a:cubicBezTo>
                    <a:pt x="378" y="12392"/>
                    <a:pt x="402" y="12386"/>
                    <a:pt x="424" y="12374"/>
                  </a:cubicBezTo>
                  <a:cubicBezTo>
                    <a:pt x="502" y="12324"/>
                    <a:pt x="559" y="12192"/>
                    <a:pt x="456" y="12139"/>
                  </a:cubicBezTo>
                  <a:lnTo>
                    <a:pt x="456" y="12139"/>
                  </a:lnTo>
                  <a:cubicBezTo>
                    <a:pt x="456" y="12135"/>
                    <a:pt x="456" y="12132"/>
                    <a:pt x="457" y="12128"/>
                  </a:cubicBezTo>
                  <a:cubicBezTo>
                    <a:pt x="444" y="12086"/>
                    <a:pt x="455" y="12016"/>
                    <a:pt x="453" y="11970"/>
                  </a:cubicBezTo>
                  <a:cubicBezTo>
                    <a:pt x="453" y="11882"/>
                    <a:pt x="450" y="11794"/>
                    <a:pt x="448" y="11707"/>
                  </a:cubicBezTo>
                  <a:cubicBezTo>
                    <a:pt x="444" y="11496"/>
                    <a:pt x="437" y="11283"/>
                    <a:pt x="431" y="11072"/>
                  </a:cubicBezTo>
                  <a:cubicBezTo>
                    <a:pt x="420" y="10668"/>
                    <a:pt x="409" y="10261"/>
                    <a:pt x="395" y="9857"/>
                  </a:cubicBezTo>
                  <a:cubicBezTo>
                    <a:pt x="374" y="9056"/>
                    <a:pt x="352" y="8256"/>
                    <a:pt x="330" y="7455"/>
                  </a:cubicBezTo>
                  <a:cubicBezTo>
                    <a:pt x="286" y="5869"/>
                    <a:pt x="272" y="4290"/>
                    <a:pt x="325" y="2704"/>
                  </a:cubicBezTo>
                  <a:cubicBezTo>
                    <a:pt x="341" y="2263"/>
                    <a:pt x="365" y="1822"/>
                    <a:pt x="395" y="1380"/>
                  </a:cubicBezTo>
                  <a:cubicBezTo>
                    <a:pt x="426" y="932"/>
                    <a:pt x="497" y="484"/>
                    <a:pt x="516" y="36"/>
                  </a:cubicBezTo>
                  <a:cubicBezTo>
                    <a:pt x="516" y="13"/>
                    <a:pt x="498" y="0"/>
                    <a:pt x="480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59"/>
            <p:cNvSpPr/>
            <p:nvPr/>
          </p:nvSpPr>
          <p:spPr>
            <a:xfrm>
              <a:off x="6046475" y="4682750"/>
              <a:ext cx="64175" cy="48100"/>
            </a:xfrm>
            <a:custGeom>
              <a:avLst/>
              <a:gdLst/>
              <a:ahLst/>
              <a:cxnLst/>
              <a:rect l="l" t="t" r="r" b="b"/>
              <a:pathLst>
                <a:path w="2567" h="1924" extrusionOk="0">
                  <a:moveTo>
                    <a:pt x="2461" y="0"/>
                  </a:moveTo>
                  <a:cubicBezTo>
                    <a:pt x="2430" y="0"/>
                    <a:pt x="2402" y="14"/>
                    <a:pt x="2388" y="46"/>
                  </a:cubicBezTo>
                  <a:cubicBezTo>
                    <a:pt x="2263" y="338"/>
                    <a:pt x="2179" y="634"/>
                    <a:pt x="2008" y="907"/>
                  </a:cubicBezTo>
                  <a:cubicBezTo>
                    <a:pt x="1835" y="1183"/>
                    <a:pt x="1613" y="1425"/>
                    <a:pt x="1354" y="1620"/>
                  </a:cubicBezTo>
                  <a:cubicBezTo>
                    <a:pt x="1255" y="1694"/>
                    <a:pt x="1127" y="1771"/>
                    <a:pt x="1002" y="1771"/>
                  </a:cubicBezTo>
                  <a:cubicBezTo>
                    <a:pt x="954" y="1771"/>
                    <a:pt x="907" y="1760"/>
                    <a:pt x="862" y="1732"/>
                  </a:cubicBezTo>
                  <a:cubicBezTo>
                    <a:pt x="708" y="1640"/>
                    <a:pt x="611" y="1416"/>
                    <a:pt x="526" y="1267"/>
                  </a:cubicBezTo>
                  <a:cubicBezTo>
                    <a:pt x="339" y="940"/>
                    <a:pt x="185" y="593"/>
                    <a:pt x="69" y="235"/>
                  </a:cubicBezTo>
                  <a:cubicBezTo>
                    <a:pt x="65" y="218"/>
                    <a:pt x="52" y="211"/>
                    <a:pt x="39" y="211"/>
                  </a:cubicBezTo>
                  <a:cubicBezTo>
                    <a:pt x="20" y="211"/>
                    <a:pt x="1" y="227"/>
                    <a:pt x="7" y="252"/>
                  </a:cubicBezTo>
                  <a:lnTo>
                    <a:pt x="7" y="254"/>
                  </a:lnTo>
                  <a:cubicBezTo>
                    <a:pt x="119" y="665"/>
                    <a:pt x="269" y="1074"/>
                    <a:pt x="477" y="1449"/>
                  </a:cubicBezTo>
                  <a:cubicBezTo>
                    <a:pt x="563" y="1605"/>
                    <a:pt x="653" y="1794"/>
                    <a:pt x="820" y="1880"/>
                  </a:cubicBezTo>
                  <a:cubicBezTo>
                    <a:pt x="881" y="1911"/>
                    <a:pt x="946" y="1924"/>
                    <a:pt x="1011" y="1924"/>
                  </a:cubicBezTo>
                  <a:cubicBezTo>
                    <a:pt x="1111" y="1924"/>
                    <a:pt x="1212" y="1894"/>
                    <a:pt x="1301" y="1851"/>
                  </a:cubicBezTo>
                  <a:cubicBezTo>
                    <a:pt x="1635" y="1697"/>
                    <a:pt x="1914" y="1401"/>
                    <a:pt x="2125" y="1109"/>
                  </a:cubicBezTo>
                  <a:cubicBezTo>
                    <a:pt x="2333" y="821"/>
                    <a:pt x="2540" y="454"/>
                    <a:pt x="2564" y="94"/>
                  </a:cubicBezTo>
                  <a:cubicBezTo>
                    <a:pt x="2566" y="39"/>
                    <a:pt x="2511" y="0"/>
                    <a:pt x="2461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59"/>
            <p:cNvSpPr/>
            <p:nvPr/>
          </p:nvSpPr>
          <p:spPr>
            <a:xfrm>
              <a:off x="6062450" y="4673175"/>
              <a:ext cx="18600" cy="55125"/>
            </a:xfrm>
            <a:custGeom>
              <a:avLst/>
              <a:gdLst/>
              <a:ahLst/>
              <a:cxnLst/>
              <a:rect l="l" t="t" r="r" b="b"/>
              <a:pathLst>
                <a:path w="744" h="2205" extrusionOk="0">
                  <a:moveTo>
                    <a:pt x="83" y="0"/>
                  </a:moveTo>
                  <a:cubicBezTo>
                    <a:pt x="61" y="0"/>
                    <a:pt x="39" y="13"/>
                    <a:pt x="32" y="38"/>
                  </a:cubicBezTo>
                  <a:cubicBezTo>
                    <a:pt x="1" y="126"/>
                    <a:pt x="18" y="227"/>
                    <a:pt x="27" y="319"/>
                  </a:cubicBezTo>
                  <a:cubicBezTo>
                    <a:pt x="36" y="400"/>
                    <a:pt x="45" y="484"/>
                    <a:pt x="60" y="565"/>
                  </a:cubicBezTo>
                  <a:cubicBezTo>
                    <a:pt x="91" y="760"/>
                    <a:pt x="135" y="956"/>
                    <a:pt x="188" y="1145"/>
                  </a:cubicBezTo>
                  <a:cubicBezTo>
                    <a:pt x="236" y="1331"/>
                    <a:pt x="289" y="1518"/>
                    <a:pt x="352" y="1698"/>
                  </a:cubicBezTo>
                  <a:cubicBezTo>
                    <a:pt x="385" y="1788"/>
                    <a:pt x="423" y="1878"/>
                    <a:pt x="460" y="1968"/>
                  </a:cubicBezTo>
                  <a:cubicBezTo>
                    <a:pt x="495" y="2056"/>
                    <a:pt x="524" y="2135"/>
                    <a:pt x="600" y="2192"/>
                  </a:cubicBezTo>
                  <a:cubicBezTo>
                    <a:pt x="612" y="2201"/>
                    <a:pt x="626" y="2205"/>
                    <a:pt x="641" y="2205"/>
                  </a:cubicBezTo>
                  <a:cubicBezTo>
                    <a:pt x="680" y="2205"/>
                    <a:pt x="724" y="2177"/>
                    <a:pt x="730" y="2137"/>
                  </a:cubicBezTo>
                  <a:cubicBezTo>
                    <a:pt x="743" y="2045"/>
                    <a:pt x="710" y="1971"/>
                    <a:pt x="675" y="1887"/>
                  </a:cubicBezTo>
                  <a:cubicBezTo>
                    <a:pt x="638" y="1799"/>
                    <a:pt x="603" y="1707"/>
                    <a:pt x="565" y="1619"/>
                  </a:cubicBezTo>
                  <a:cubicBezTo>
                    <a:pt x="495" y="1452"/>
                    <a:pt x="420" y="1288"/>
                    <a:pt x="359" y="1116"/>
                  </a:cubicBezTo>
                  <a:cubicBezTo>
                    <a:pt x="297" y="949"/>
                    <a:pt x="249" y="776"/>
                    <a:pt x="212" y="602"/>
                  </a:cubicBezTo>
                  <a:cubicBezTo>
                    <a:pt x="194" y="508"/>
                    <a:pt x="179" y="413"/>
                    <a:pt x="170" y="319"/>
                  </a:cubicBezTo>
                  <a:cubicBezTo>
                    <a:pt x="159" y="225"/>
                    <a:pt x="168" y="126"/>
                    <a:pt x="135" y="38"/>
                  </a:cubicBezTo>
                  <a:cubicBezTo>
                    <a:pt x="127" y="13"/>
                    <a:pt x="105" y="0"/>
                    <a:pt x="83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59"/>
            <p:cNvSpPr/>
            <p:nvPr/>
          </p:nvSpPr>
          <p:spPr>
            <a:xfrm>
              <a:off x="6038200" y="4683400"/>
              <a:ext cx="12525" cy="12475"/>
            </a:xfrm>
            <a:custGeom>
              <a:avLst/>
              <a:gdLst/>
              <a:ahLst/>
              <a:cxnLst/>
              <a:rect l="l" t="t" r="r" b="b"/>
              <a:pathLst>
                <a:path w="501" h="499" extrusionOk="0">
                  <a:moveTo>
                    <a:pt x="251" y="0"/>
                  </a:moveTo>
                  <a:cubicBezTo>
                    <a:pt x="114" y="2"/>
                    <a:pt x="5" y="112"/>
                    <a:pt x="0" y="250"/>
                  </a:cubicBezTo>
                  <a:lnTo>
                    <a:pt x="9" y="316"/>
                  </a:lnTo>
                  <a:cubicBezTo>
                    <a:pt x="20" y="358"/>
                    <a:pt x="42" y="395"/>
                    <a:pt x="73" y="426"/>
                  </a:cubicBezTo>
                  <a:lnTo>
                    <a:pt x="123" y="466"/>
                  </a:lnTo>
                  <a:cubicBezTo>
                    <a:pt x="163" y="488"/>
                    <a:pt x="207" y="499"/>
                    <a:pt x="251" y="499"/>
                  </a:cubicBezTo>
                  <a:cubicBezTo>
                    <a:pt x="254" y="499"/>
                    <a:pt x="257" y="499"/>
                    <a:pt x="261" y="499"/>
                  </a:cubicBezTo>
                  <a:cubicBezTo>
                    <a:pt x="290" y="499"/>
                    <a:pt x="320" y="490"/>
                    <a:pt x="347" y="477"/>
                  </a:cubicBezTo>
                  <a:cubicBezTo>
                    <a:pt x="378" y="468"/>
                    <a:pt x="404" y="450"/>
                    <a:pt x="426" y="426"/>
                  </a:cubicBezTo>
                  <a:cubicBezTo>
                    <a:pt x="472" y="378"/>
                    <a:pt x="499" y="314"/>
                    <a:pt x="501" y="248"/>
                  </a:cubicBezTo>
                  <a:lnTo>
                    <a:pt x="492" y="182"/>
                  </a:lnTo>
                  <a:cubicBezTo>
                    <a:pt x="479" y="141"/>
                    <a:pt x="457" y="103"/>
                    <a:pt x="426" y="73"/>
                  </a:cubicBezTo>
                  <a:lnTo>
                    <a:pt x="376" y="33"/>
                  </a:lnTo>
                  <a:cubicBezTo>
                    <a:pt x="338" y="11"/>
                    <a:pt x="294" y="0"/>
                    <a:pt x="251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59"/>
            <p:cNvSpPr/>
            <p:nvPr/>
          </p:nvSpPr>
          <p:spPr>
            <a:xfrm>
              <a:off x="6056850" y="4666675"/>
              <a:ext cx="14300" cy="13550"/>
            </a:xfrm>
            <a:custGeom>
              <a:avLst/>
              <a:gdLst/>
              <a:ahLst/>
              <a:cxnLst/>
              <a:rect l="l" t="t" r="r" b="b"/>
              <a:pathLst>
                <a:path w="572" h="542" extrusionOk="0">
                  <a:moveTo>
                    <a:pt x="264" y="0"/>
                  </a:moveTo>
                  <a:cubicBezTo>
                    <a:pt x="243" y="0"/>
                    <a:pt x="222" y="4"/>
                    <a:pt x="203" y="10"/>
                  </a:cubicBezTo>
                  <a:lnTo>
                    <a:pt x="137" y="37"/>
                  </a:lnTo>
                  <a:cubicBezTo>
                    <a:pt x="106" y="54"/>
                    <a:pt x="80" y="78"/>
                    <a:pt x="62" y="107"/>
                  </a:cubicBezTo>
                  <a:cubicBezTo>
                    <a:pt x="38" y="133"/>
                    <a:pt x="21" y="164"/>
                    <a:pt x="14" y="199"/>
                  </a:cubicBezTo>
                  <a:cubicBezTo>
                    <a:pt x="3" y="234"/>
                    <a:pt x="1" y="272"/>
                    <a:pt x="7" y="307"/>
                  </a:cubicBezTo>
                  <a:cubicBezTo>
                    <a:pt x="10" y="342"/>
                    <a:pt x="21" y="377"/>
                    <a:pt x="40" y="408"/>
                  </a:cubicBezTo>
                  <a:lnTo>
                    <a:pt x="82" y="463"/>
                  </a:lnTo>
                  <a:cubicBezTo>
                    <a:pt x="135" y="511"/>
                    <a:pt x="203" y="537"/>
                    <a:pt x="275" y="542"/>
                  </a:cubicBezTo>
                  <a:lnTo>
                    <a:pt x="348" y="531"/>
                  </a:lnTo>
                  <a:cubicBezTo>
                    <a:pt x="392" y="520"/>
                    <a:pt x="434" y="496"/>
                    <a:pt x="466" y="463"/>
                  </a:cubicBezTo>
                  <a:lnTo>
                    <a:pt x="508" y="408"/>
                  </a:lnTo>
                  <a:cubicBezTo>
                    <a:pt x="524" y="380"/>
                    <a:pt x="535" y="350"/>
                    <a:pt x="541" y="319"/>
                  </a:cubicBezTo>
                  <a:lnTo>
                    <a:pt x="541" y="319"/>
                  </a:lnTo>
                  <a:cubicBezTo>
                    <a:pt x="572" y="224"/>
                    <a:pt x="534" y="116"/>
                    <a:pt x="447" y="63"/>
                  </a:cubicBezTo>
                  <a:lnTo>
                    <a:pt x="447" y="63"/>
                  </a:lnTo>
                  <a:cubicBezTo>
                    <a:pt x="436" y="53"/>
                    <a:pt x="423" y="44"/>
                    <a:pt x="409" y="37"/>
                  </a:cubicBezTo>
                  <a:cubicBezTo>
                    <a:pt x="381" y="17"/>
                    <a:pt x="346" y="6"/>
                    <a:pt x="311" y="6"/>
                  </a:cubicBezTo>
                  <a:cubicBezTo>
                    <a:pt x="295" y="2"/>
                    <a:pt x="279" y="0"/>
                    <a:pt x="264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59"/>
            <p:cNvSpPr/>
            <p:nvPr/>
          </p:nvSpPr>
          <p:spPr>
            <a:xfrm>
              <a:off x="6078100" y="4666375"/>
              <a:ext cx="14475" cy="14475"/>
            </a:xfrm>
            <a:custGeom>
              <a:avLst/>
              <a:gdLst/>
              <a:ahLst/>
              <a:cxnLst/>
              <a:rect l="l" t="t" r="r" b="b"/>
              <a:pathLst>
                <a:path w="579" h="579" extrusionOk="0">
                  <a:moveTo>
                    <a:pt x="289" y="0"/>
                  </a:moveTo>
                  <a:cubicBezTo>
                    <a:pt x="251" y="0"/>
                    <a:pt x="214" y="9"/>
                    <a:pt x="179" y="27"/>
                  </a:cubicBezTo>
                  <a:cubicBezTo>
                    <a:pt x="73" y="73"/>
                    <a:pt x="5" y="176"/>
                    <a:pt x="1" y="290"/>
                  </a:cubicBezTo>
                  <a:lnTo>
                    <a:pt x="12" y="367"/>
                  </a:lnTo>
                  <a:cubicBezTo>
                    <a:pt x="25" y="415"/>
                    <a:pt x="51" y="459"/>
                    <a:pt x="86" y="494"/>
                  </a:cubicBezTo>
                  <a:lnTo>
                    <a:pt x="146" y="540"/>
                  </a:lnTo>
                  <a:cubicBezTo>
                    <a:pt x="190" y="565"/>
                    <a:pt x="240" y="578"/>
                    <a:pt x="291" y="578"/>
                  </a:cubicBezTo>
                  <a:cubicBezTo>
                    <a:pt x="294" y="578"/>
                    <a:pt x="298" y="578"/>
                    <a:pt x="302" y="578"/>
                  </a:cubicBezTo>
                  <a:cubicBezTo>
                    <a:pt x="336" y="578"/>
                    <a:pt x="371" y="569"/>
                    <a:pt x="401" y="554"/>
                  </a:cubicBezTo>
                  <a:cubicBezTo>
                    <a:pt x="506" y="508"/>
                    <a:pt x="576" y="404"/>
                    <a:pt x="578" y="290"/>
                  </a:cubicBezTo>
                  <a:lnTo>
                    <a:pt x="567" y="213"/>
                  </a:lnTo>
                  <a:cubicBezTo>
                    <a:pt x="554" y="165"/>
                    <a:pt x="528" y="121"/>
                    <a:pt x="493" y="86"/>
                  </a:cubicBezTo>
                  <a:lnTo>
                    <a:pt x="436" y="40"/>
                  </a:lnTo>
                  <a:cubicBezTo>
                    <a:pt x="390" y="16"/>
                    <a:pt x="341" y="0"/>
                    <a:pt x="289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59"/>
            <p:cNvSpPr/>
            <p:nvPr/>
          </p:nvSpPr>
          <p:spPr>
            <a:xfrm>
              <a:off x="6101825" y="4675875"/>
              <a:ext cx="15125" cy="15075"/>
            </a:xfrm>
            <a:custGeom>
              <a:avLst/>
              <a:gdLst/>
              <a:ahLst/>
              <a:cxnLst/>
              <a:rect l="l" t="t" r="r" b="b"/>
              <a:pathLst>
                <a:path w="605" h="603" extrusionOk="0">
                  <a:moveTo>
                    <a:pt x="301" y="0"/>
                  </a:moveTo>
                  <a:cubicBezTo>
                    <a:pt x="137" y="2"/>
                    <a:pt x="5" y="136"/>
                    <a:pt x="1" y="301"/>
                  </a:cubicBezTo>
                  <a:lnTo>
                    <a:pt x="12" y="382"/>
                  </a:lnTo>
                  <a:cubicBezTo>
                    <a:pt x="25" y="433"/>
                    <a:pt x="51" y="477"/>
                    <a:pt x="88" y="514"/>
                  </a:cubicBezTo>
                  <a:lnTo>
                    <a:pt x="150" y="562"/>
                  </a:lnTo>
                  <a:cubicBezTo>
                    <a:pt x="196" y="589"/>
                    <a:pt x="249" y="602"/>
                    <a:pt x="301" y="602"/>
                  </a:cubicBezTo>
                  <a:cubicBezTo>
                    <a:pt x="305" y="602"/>
                    <a:pt x="309" y="602"/>
                    <a:pt x="313" y="602"/>
                  </a:cubicBezTo>
                  <a:cubicBezTo>
                    <a:pt x="349" y="602"/>
                    <a:pt x="384" y="593"/>
                    <a:pt x="418" y="576"/>
                  </a:cubicBezTo>
                  <a:cubicBezTo>
                    <a:pt x="490" y="549"/>
                    <a:pt x="550" y="490"/>
                    <a:pt x="576" y="417"/>
                  </a:cubicBezTo>
                  <a:cubicBezTo>
                    <a:pt x="596" y="380"/>
                    <a:pt x="604" y="341"/>
                    <a:pt x="604" y="301"/>
                  </a:cubicBezTo>
                  <a:lnTo>
                    <a:pt x="594" y="220"/>
                  </a:lnTo>
                  <a:cubicBezTo>
                    <a:pt x="578" y="169"/>
                    <a:pt x="552" y="125"/>
                    <a:pt x="514" y="88"/>
                  </a:cubicBezTo>
                  <a:lnTo>
                    <a:pt x="455" y="40"/>
                  </a:lnTo>
                  <a:cubicBezTo>
                    <a:pt x="409" y="13"/>
                    <a:pt x="356" y="0"/>
                    <a:pt x="301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59"/>
            <p:cNvSpPr/>
            <p:nvPr/>
          </p:nvSpPr>
          <p:spPr>
            <a:xfrm>
              <a:off x="6072975" y="4695800"/>
              <a:ext cx="72525" cy="33000"/>
            </a:xfrm>
            <a:custGeom>
              <a:avLst/>
              <a:gdLst/>
              <a:ahLst/>
              <a:cxnLst/>
              <a:rect l="l" t="t" r="r" b="b"/>
              <a:pathLst>
                <a:path w="2901" h="1320" extrusionOk="0">
                  <a:moveTo>
                    <a:pt x="2811" y="1"/>
                  </a:moveTo>
                  <a:cubicBezTo>
                    <a:pt x="2794" y="1"/>
                    <a:pt x="2777" y="7"/>
                    <a:pt x="2762" y="22"/>
                  </a:cubicBezTo>
                  <a:cubicBezTo>
                    <a:pt x="2615" y="178"/>
                    <a:pt x="2512" y="350"/>
                    <a:pt x="2329" y="475"/>
                  </a:cubicBezTo>
                  <a:cubicBezTo>
                    <a:pt x="2143" y="604"/>
                    <a:pt x="1932" y="699"/>
                    <a:pt x="1726" y="795"/>
                  </a:cubicBezTo>
                  <a:cubicBezTo>
                    <a:pt x="1323" y="981"/>
                    <a:pt x="871" y="1159"/>
                    <a:pt x="417" y="1159"/>
                  </a:cubicBezTo>
                  <a:cubicBezTo>
                    <a:pt x="306" y="1159"/>
                    <a:pt x="195" y="1148"/>
                    <a:pt x="85" y="1125"/>
                  </a:cubicBezTo>
                  <a:cubicBezTo>
                    <a:pt x="80" y="1123"/>
                    <a:pt x="75" y="1123"/>
                    <a:pt x="70" y="1123"/>
                  </a:cubicBezTo>
                  <a:cubicBezTo>
                    <a:pt x="18" y="1123"/>
                    <a:pt x="0" y="1203"/>
                    <a:pt x="59" y="1221"/>
                  </a:cubicBezTo>
                  <a:lnTo>
                    <a:pt x="56" y="1221"/>
                  </a:lnTo>
                  <a:cubicBezTo>
                    <a:pt x="234" y="1290"/>
                    <a:pt x="413" y="1319"/>
                    <a:pt x="590" y="1319"/>
                  </a:cubicBezTo>
                  <a:cubicBezTo>
                    <a:pt x="1007" y="1319"/>
                    <a:pt x="1421" y="1161"/>
                    <a:pt x="1813" y="993"/>
                  </a:cubicBezTo>
                  <a:cubicBezTo>
                    <a:pt x="2053" y="890"/>
                    <a:pt x="2299" y="787"/>
                    <a:pt x="2512" y="635"/>
                  </a:cubicBezTo>
                  <a:cubicBezTo>
                    <a:pt x="2692" y="505"/>
                    <a:pt x="2901" y="317"/>
                    <a:pt x="2890" y="75"/>
                  </a:cubicBezTo>
                  <a:cubicBezTo>
                    <a:pt x="2888" y="33"/>
                    <a:pt x="2850" y="1"/>
                    <a:pt x="2811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59"/>
            <p:cNvSpPr/>
            <p:nvPr/>
          </p:nvSpPr>
          <p:spPr>
            <a:xfrm>
              <a:off x="6134175" y="4689975"/>
              <a:ext cx="19675" cy="15300"/>
            </a:xfrm>
            <a:custGeom>
              <a:avLst/>
              <a:gdLst/>
              <a:ahLst/>
              <a:cxnLst/>
              <a:rect l="l" t="t" r="r" b="b"/>
              <a:pathLst>
                <a:path w="787" h="612" extrusionOk="0">
                  <a:moveTo>
                    <a:pt x="393" y="1"/>
                  </a:moveTo>
                  <a:cubicBezTo>
                    <a:pt x="0" y="1"/>
                    <a:pt x="0" y="611"/>
                    <a:pt x="393" y="611"/>
                  </a:cubicBezTo>
                  <a:cubicBezTo>
                    <a:pt x="786" y="611"/>
                    <a:pt x="786" y="1"/>
                    <a:pt x="393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0" name="Google Shape;3840;p59"/>
          <p:cNvGrpSpPr/>
          <p:nvPr/>
        </p:nvGrpSpPr>
        <p:grpSpPr>
          <a:xfrm>
            <a:off x="7880361" y="4122626"/>
            <a:ext cx="466359" cy="666689"/>
            <a:chOff x="5979675" y="4640775"/>
            <a:chExt cx="241875" cy="345775"/>
          </a:xfrm>
        </p:grpSpPr>
        <p:sp>
          <p:nvSpPr>
            <p:cNvPr id="3841" name="Google Shape;3841;p59"/>
            <p:cNvSpPr/>
            <p:nvPr/>
          </p:nvSpPr>
          <p:spPr>
            <a:xfrm>
              <a:off x="6008100" y="4698050"/>
              <a:ext cx="80475" cy="288500"/>
            </a:xfrm>
            <a:custGeom>
              <a:avLst/>
              <a:gdLst/>
              <a:ahLst/>
              <a:cxnLst/>
              <a:rect l="l" t="t" r="r" b="b"/>
              <a:pathLst>
                <a:path w="3219" h="11540" extrusionOk="0">
                  <a:moveTo>
                    <a:pt x="1" y="0"/>
                  </a:moveTo>
                  <a:lnTo>
                    <a:pt x="1" y="0"/>
                  </a:lnTo>
                  <a:cubicBezTo>
                    <a:pt x="859" y="1536"/>
                    <a:pt x="1375" y="3238"/>
                    <a:pt x="1516" y="4992"/>
                  </a:cubicBezTo>
                  <a:cubicBezTo>
                    <a:pt x="1606" y="6126"/>
                    <a:pt x="1538" y="7272"/>
                    <a:pt x="1705" y="8396"/>
                  </a:cubicBezTo>
                  <a:cubicBezTo>
                    <a:pt x="1838" y="9291"/>
                    <a:pt x="2148" y="10201"/>
                    <a:pt x="2725" y="10885"/>
                  </a:cubicBezTo>
                  <a:lnTo>
                    <a:pt x="2725" y="10885"/>
                  </a:lnTo>
                  <a:cubicBezTo>
                    <a:pt x="2210" y="9347"/>
                    <a:pt x="2351" y="7625"/>
                    <a:pt x="2265" y="5981"/>
                  </a:cubicBezTo>
                  <a:cubicBezTo>
                    <a:pt x="2217" y="5078"/>
                    <a:pt x="2096" y="4180"/>
                    <a:pt x="1903" y="3295"/>
                  </a:cubicBezTo>
                  <a:cubicBezTo>
                    <a:pt x="1626" y="2021"/>
                    <a:pt x="1119" y="675"/>
                    <a:pt x="1" y="0"/>
                  </a:cubicBezTo>
                  <a:close/>
                  <a:moveTo>
                    <a:pt x="2725" y="10885"/>
                  </a:moveTo>
                  <a:cubicBezTo>
                    <a:pt x="2799" y="11107"/>
                    <a:pt x="2887" y="11325"/>
                    <a:pt x="2992" y="11539"/>
                  </a:cubicBezTo>
                  <a:lnTo>
                    <a:pt x="3218" y="11359"/>
                  </a:lnTo>
                  <a:cubicBezTo>
                    <a:pt x="3035" y="11218"/>
                    <a:pt x="2872" y="11059"/>
                    <a:pt x="2725" y="10885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59"/>
            <p:cNvSpPr/>
            <p:nvPr/>
          </p:nvSpPr>
          <p:spPr>
            <a:xfrm>
              <a:off x="6087325" y="4640775"/>
              <a:ext cx="52850" cy="339950"/>
            </a:xfrm>
            <a:custGeom>
              <a:avLst/>
              <a:gdLst/>
              <a:ahLst/>
              <a:cxnLst/>
              <a:rect l="l" t="t" r="r" b="b"/>
              <a:pathLst>
                <a:path w="2114" h="13598" extrusionOk="0">
                  <a:moveTo>
                    <a:pt x="2076" y="1"/>
                  </a:moveTo>
                  <a:lnTo>
                    <a:pt x="2076" y="1"/>
                  </a:lnTo>
                  <a:cubicBezTo>
                    <a:pt x="475" y="4345"/>
                    <a:pt x="1" y="9023"/>
                    <a:pt x="695" y="13597"/>
                  </a:cubicBezTo>
                  <a:lnTo>
                    <a:pt x="1147" y="13593"/>
                  </a:lnTo>
                  <a:cubicBezTo>
                    <a:pt x="1802" y="9093"/>
                    <a:pt x="2113" y="4549"/>
                    <a:pt x="2076" y="1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59"/>
            <p:cNvSpPr/>
            <p:nvPr/>
          </p:nvSpPr>
          <p:spPr>
            <a:xfrm>
              <a:off x="6133350" y="4694750"/>
              <a:ext cx="88200" cy="291675"/>
            </a:xfrm>
            <a:custGeom>
              <a:avLst/>
              <a:gdLst/>
              <a:ahLst/>
              <a:cxnLst/>
              <a:rect l="l" t="t" r="r" b="b"/>
              <a:pathLst>
                <a:path w="3528" h="11667" extrusionOk="0">
                  <a:moveTo>
                    <a:pt x="3527" y="1"/>
                  </a:moveTo>
                  <a:lnTo>
                    <a:pt x="3527" y="1"/>
                  </a:lnTo>
                  <a:cubicBezTo>
                    <a:pt x="2506" y="925"/>
                    <a:pt x="1845" y="2199"/>
                    <a:pt x="1469" y="3525"/>
                  </a:cubicBezTo>
                  <a:cubicBezTo>
                    <a:pt x="1092" y="4854"/>
                    <a:pt x="984" y="6240"/>
                    <a:pt x="929" y="7619"/>
                  </a:cubicBezTo>
                  <a:cubicBezTo>
                    <a:pt x="874" y="9025"/>
                    <a:pt x="839" y="10538"/>
                    <a:pt x="0" y="11667"/>
                  </a:cubicBezTo>
                  <a:lnTo>
                    <a:pt x="398" y="11530"/>
                  </a:lnTo>
                  <a:cubicBezTo>
                    <a:pt x="1199" y="9925"/>
                    <a:pt x="1775" y="8214"/>
                    <a:pt x="2108" y="6451"/>
                  </a:cubicBezTo>
                  <a:cubicBezTo>
                    <a:pt x="2521" y="4281"/>
                    <a:pt x="2576" y="1995"/>
                    <a:pt x="3527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59"/>
            <p:cNvSpPr/>
            <p:nvPr/>
          </p:nvSpPr>
          <p:spPr>
            <a:xfrm>
              <a:off x="5979675" y="4815875"/>
              <a:ext cx="46625" cy="169850"/>
            </a:xfrm>
            <a:custGeom>
              <a:avLst/>
              <a:gdLst/>
              <a:ahLst/>
              <a:cxnLst/>
              <a:rect l="l" t="t" r="r" b="b"/>
              <a:pathLst>
                <a:path w="1865" h="6794" extrusionOk="0">
                  <a:moveTo>
                    <a:pt x="378" y="0"/>
                  </a:moveTo>
                  <a:lnTo>
                    <a:pt x="378" y="0"/>
                  </a:lnTo>
                  <a:cubicBezTo>
                    <a:pt x="0" y="2304"/>
                    <a:pt x="450" y="4737"/>
                    <a:pt x="1627" y="6754"/>
                  </a:cubicBezTo>
                  <a:lnTo>
                    <a:pt x="1746" y="6793"/>
                  </a:lnTo>
                  <a:cubicBezTo>
                    <a:pt x="1865" y="4450"/>
                    <a:pt x="1395" y="2115"/>
                    <a:pt x="378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59"/>
            <p:cNvSpPr/>
            <p:nvPr/>
          </p:nvSpPr>
          <p:spPr>
            <a:xfrm>
              <a:off x="6072900" y="4675250"/>
              <a:ext cx="13975" cy="309825"/>
            </a:xfrm>
            <a:custGeom>
              <a:avLst/>
              <a:gdLst/>
              <a:ahLst/>
              <a:cxnLst/>
              <a:rect l="l" t="t" r="r" b="b"/>
              <a:pathLst>
                <a:path w="559" h="12393" extrusionOk="0">
                  <a:moveTo>
                    <a:pt x="480" y="0"/>
                  </a:moveTo>
                  <a:cubicBezTo>
                    <a:pt x="465" y="0"/>
                    <a:pt x="450" y="9"/>
                    <a:pt x="444" y="27"/>
                  </a:cubicBezTo>
                  <a:cubicBezTo>
                    <a:pt x="330" y="412"/>
                    <a:pt x="275" y="827"/>
                    <a:pt x="222" y="1224"/>
                  </a:cubicBezTo>
                  <a:cubicBezTo>
                    <a:pt x="167" y="1622"/>
                    <a:pt x="119" y="2019"/>
                    <a:pt x="84" y="2417"/>
                  </a:cubicBezTo>
                  <a:cubicBezTo>
                    <a:pt x="18" y="3216"/>
                    <a:pt x="5" y="4018"/>
                    <a:pt x="2" y="4817"/>
                  </a:cubicBezTo>
                  <a:cubicBezTo>
                    <a:pt x="0" y="6445"/>
                    <a:pt x="57" y="8072"/>
                    <a:pt x="99" y="9699"/>
                  </a:cubicBezTo>
                  <a:cubicBezTo>
                    <a:pt x="110" y="10156"/>
                    <a:pt x="121" y="10613"/>
                    <a:pt x="132" y="11072"/>
                  </a:cubicBezTo>
                  <a:cubicBezTo>
                    <a:pt x="139" y="11309"/>
                    <a:pt x="143" y="11546"/>
                    <a:pt x="152" y="11786"/>
                  </a:cubicBezTo>
                  <a:cubicBezTo>
                    <a:pt x="156" y="11959"/>
                    <a:pt x="117" y="12216"/>
                    <a:pt x="251" y="12350"/>
                  </a:cubicBezTo>
                  <a:cubicBezTo>
                    <a:pt x="279" y="12378"/>
                    <a:pt x="316" y="12392"/>
                    <a:pt x="354" y="12392"/>
                  </a:cubicBezTo>
                  <a:cubicBezTo>
                    <a:pt x="378" y="12392"/>
                    <a:pt x="402" y="12386"/>
                    <a:pt x="424" y="12374"/>
                  </a:cubicBezTo>
                  <a:cubicBezTo>
                    <a:pt x="502" y="12324"/>
                    <a:pt x="559" y="12192"/>
                    <a:pt x="456" y="12139"/>
                  </a:cubicBezTo>
                  <a:lnTo>
                    <a:pt x="456" y="12139"/>
                  </a:lnTo>
                  <a:cubicBezTo>
                    <a:pt x="456" y="12135"/>
                    <a:pt x="456" y="12132"/>
                    <a:pt x="457" y="12128"/>
                  </a:cubicBezTo>
                  <a:cubicBezTo>
                    <a:pt x="444" y="12086"/>
                    <a:pt x="455" y="12016"/>
                    <a:pt x="453" y="11970"/>
                  </a:cubicBezTo>
                  <a:cubicBezTo>
                    <a:pt x="453" y="11882"/>
                    <a:pt x="450" y="11794"/>
                    <a:pt x="448" y="11707"/>
                  </a:cubicBezTo>
                  <a:cubicBezTo>
                    <a:pt x="444" y="11496"/>
                    <a:pt x="437" y="11283"/>
                    <a:pt x="431" y="11072"/>
                  </a:cubicBezTo>
                  <a:cubicBezTo>
                    <a:pt x="420" y="10668"/>
                    <a:pt x="409" y="10261"/>
                    <a:pt x="395" y="9857"/>
                  </a:cubicBezTo>
                  <a:cubicBezTo>
                    <a:pt x="374" y="9056"/>
                    <a:pt x="352" y="8256"/>
                    <a:pt x="330" y="7455"/>
                  </a:cubicBezTo>
                  <a:cubicBezTo>
                    <a:pt x="286" y="5869"/>
                    <a:pt x="272" y="4290"/>
                    <a:pt x="325" y="2704"/>
                  </a:cubicBezTo>
                  <a:cubicBezTo>
                    <a:pt x="341" y="2263"/>
                    <a:pt x="365" y="1822"/>
                    <a:pt x="395" y="1380"/>
                  </a:cubicBezTo>
                  <a:cubicBezTo>
                    <a:pt x="426" y="932"/>
                    <a:pt x="497" y="484"/>
                    <a:pt x="516" y="36"/>
                  </a:cubicBezTo>
                  <a:cubicBezTo>
                    <a:pt x="516" y="13"/>
                    <a:pt x="498" y="0"/>
                    <a:pt x="480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59"/>
            <p:cNvSpPr/>
            <p:nvPr/>
          </p:nvSpPr>
          <p:spPr>
            <a:xfrm>
              <a:off x="6046475" y="4682750"/>
              <a:ext cx="64175" cy="48100"/>
            </a:xfrm>
            <a:custGeom>
              <a:avLst/>
              <a:gdLst/>
              <a:ahLst/>
              <a:cxnLst/>
              <a:rect l="l" t="t" r="r" b="b"/>
              <a:pathLst>
                <a:path w="2567" h="1924" extrusionOk="0">
                  <a:moveTo>
                    <a:pt x="2461" y="0"/>
                  </a:moveTo>
                  <a:cubicBezTo>
                    <a:pt x="2430" y="0"/>
                    <a:pt x="2402" y="14"/>
                    <a:pt x="2388" y="46"/>
                  </a:cubicBezTo>
                  <a:cubicBezTo>
                    <a:pt x="2263" y="338"/>
                    <a:pt x="2179" y="634"/>
                    <a:pt x="2008" y="907"/>
                  </a:cubicBezTo>
                  <a:cubicBezTo>
                    <a:pt x="1835" y="1183"/>
                    <a:pt x="1613" y="1425"/>
                    <a:pt x="1354" y="1620"/>
                  </a:cubicBezTo>
                  <a:cubicBezTo>
                    <a:pt x="1255" y="1694"/>
                    <a:pt x="1127" y="1771"/>
                    <a:pt x="1002" y="1771"/>
                  </a:cubicBezTo>
                  <a:cubicBezTo>
                    <a:pt x="954" y="1771"/>
                    <a:pt x="907" y="1760"/>
                    <a:pt x="862" y="1732"/>
                  </a:cubicBezTo>
                  <a:cubicBezTo>
                    <a:pt x="708" y="1640"/>
                    <a:pt x="611" y="1416"/>
                    <a:pt x="526" y="1267"/>
                  </a:cubicBezTo>
                  <a:cubicBezTo>
                    <a:pt x="339" y="940"/>
                    <a:pt x="185" y="593"/>
                    <a:pt x="69" y="235"/>
                  </a:cubicBezTo>
                  <a:cubicBezTo>
                    <a:pt x="65" y="218"/>
                    <a:pt x="52" y="211"/>
                    <a:pt x="39" y="211"/>
                  </a:cubicBezTo>
                  <a:cubicBezTo>
                    <a:pt x="20" y="211"/>
                    <a:pt x="1" y="227"/>
                    <a:pt x="7" y="252"/>
                  </a:cubicBezTo>
                  <a:lnTo>
                    <a:pt x="7" y="254"/>
                  </a:lnTo>
                  <a:cubicBezTo>
                    <a:pt x="119" y="665"/>
                    <a:pt x="269" y="1074"/>
                    <a:pt x="477" y="1449"/>
                  </a:cubicBezTo>
                  <a:cubicBezTo>
                    <a:pt x="563" y="1605"/>
                    <a:pt x="653" y="1794"/>
                    <a:pt x="820" y="1880"/>
                  </a:cubicBezTo>
                  <a:cubicBezTo>
                    <a:pt x="881" y="1911"/>
                    <a:pt x="946" y="1924"/>
                    <a:pt x="1011" y="1924"/>
                  </a:cubicBezTo>
                  <a:cubicBezTo>
                    <a:pt x="1111" y="1924"/>
                    <a:pt x="1212" y="1894"/>
                    <a:pt x="1301" y="1851"/>
                  </a:cubicBezTo>
                  <a:cubicBezTo>
                    <a:pt x="1635" y="1697"/>
                    <a:pt x="1914" y="1401"/>
                    <a:pt x="2125" y="1109"/>
                  </a:cubicBezTo>
                  <a:cubicBezTo>
                    <a:pt x="2333" y="821"/>
                    <a:pt x="2540" y="454"/>
                    <a:pt x="2564" y="94"/>
                  </a:cubicBezTo>
                  <a:cubicBezTo>
                    <a:pt x="2566" y="39"/>
                    <a:pt x="2511" y="0"/>
                    <a:pt x="2461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59"/>
            <p:cNvSpPr/>
            <p:nvPr/>
          </p:nvSpPr>
          <p:spPr>
            <a:xfrm>
              <a:off x="6062450" y="4673175"/>
              <a:ext cx="18600" cy="55125"/>
            </a:xfrm>
            <a:custGeom>
              <a:avLst/>
              <a:gdLst/>
              <a:ahLst/>
              <a:cxnLst/>
              <a:rect l="l" t="t" r="r" b="b"/>
              <a:pathLst>
                <a:path w="744" h="2205" extrusionOk="0">
                  <a:moveTo>
                    <a:pt x="83" y="0"/>
                  </a:moveTo>
                  <a:cubicBezTo>
                    <a:pt x="61" y="0"/>
                    <a:pt x="39" y="13"/>
                    <a:pt x="32" y="38"/>
                  </a:cubicBezTo>
                  <a:cubicBezTo>
                    <a:pt x="1" y="126"/>
                    <a:pt x="18" y="227"/>
                    <a:pt x="27" y="319"/>
                  </a:cubicBezTo>
                  <a:cubicBezTo>
                    <a:pt x="36" y="400"/>
                    <a:pt x="45" y="484"/>
                    <a:pt x="60" y="565"/>
                  </a:cubicBezTo>
                  <a:cubicBezTo>
                    <a:pt x="91" y="760"/>
                    <a:pt x="135" y="956"/>
                    <a:pt x="188" y="1145"/>
                  </a:cubicBezTo>
                  <a:cubicBezTo>
                    <a:pt x="236" y="1331"/>
                    <a:pt x="289" y="1518"/>
                    <a:pt x="352" y="1698"/>
                  </a:cubicBezTo>
                  <a:cubicBezTo>
                    <a:pt x="385" y="1788"/>
                    <a:pt x="423" y="1878"/>
                    <a:pt x="460" y="1968"/>
                  </a:cubicBezTo>
                  <a:cubicBezTo>
                    <a:pt x="495" y="2056"/>
                    <a:pt x="524" y="2135"/>
                    <a:pt x="600" y="2192"/>
                  </a:cubicBezTo>
                  <a:cubicBezTo>
                    <a:pt x="612" y="2201"/>
                    <a:pt x="626" y="2205"/>
                    <a:pt x="641" y="2205"/>
                  </a:cubicBezTo>
                  <a:cubicBezTo>
                    <a:pt x="680" y="2205"/>
                    <a:pt x="724" y="2177"/>
                    <a:pt x="730" y="2137"/>
                  </a:cubicBezTo>
                  <a:cubicBezTo>
                    <a:pt x="743" y="2045"/>
                    <a:pt x="710" y="1971"/>
                    <a:pt x="675" y="1887"/>
                  </a:cubicBezTo>
                  <a:cubicBezTo>
                    <a:pt x="638" y="1799"/>
                    <a:pt x="603" y="1707"/>
                    <a:pt x="565" y="1619"/>
                  </a:cubicBezTo>
                  <a:cubicBezTo>
                    <a:pt x="495" y="1452"/>
                    <a:pt x="420" y="1288"/>
                    <a:pt x="359" y="1116"/>
                  </a:cubicBezTo>
                  <a:cubicBezTo>
                    <a:pt x="297" y="949"/>
                    <a:pt x="249" y="776"/>
                    <a:pt x="212" y="602"/>
                  </a:cubicBezTo>
                  <a:cubicBezTo>
                    <a:pt x="194" y="508"/>
                    <a:pt x="179" y="413"/>
                    <a:pt x="170" y="319"/>
                  </a:cubicBezTo>
                  <a:cubicBezTo>
                    <a:pt x="159" y="225"/>
                    <a:pt x="168" y="126"/>
                    <a:pt x="135" y="38"/>
                  </a:cubicBezTo>
                  <a:cubicBezTo>
                    <a:pt x="127" y="13"/>
                    <a:pt x="105" y="0"/>
                    <a:pt x="83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59"/>
            <p:cNvSpPr/>
            <p:nvPr/>
          </p:nvSpPr>
          <p:spPr>
            <a:xfrm>
              <a:off x="6038200" y="4683400"/>
              <a:ext cx="12525" cy="12475"/>
            </a:xfrm>
            <a:custGeom>
              <a:avLst/>
              <a:gdLst/>
              <a:ahLst/>
              <a:cxnLst/>
              <a:rect l="l" t="t" r="r" b="b"/>
              <a:pathLst>
                <a:path w="501" h="499" extrusionOk="0">
                  <a:moveTo>
                    <a:pt x="251" y="0"/>
                  </a:moveTo>
                  <a:cubicBezTo>
                    <a:pt x="114" y="2"/>
                    <a:pt x="5" y="112"/>
                    <a:pt x="0" y="250"/>
                  </a:cubicBezTo>
                  <a:lnTo>
                    <a:pt x="9" y="316"/>
                  </a:lnTo>
                  <a:cubicBezTo>
                    <a:pt x="20" y="358"/>
                    <a:pt x="42" y="395"/>
                    <a:pt x="73" y="426"/>
                  </a:cubicBezTo>
                  <a:lnTo>
                    <a:pt x="123" y="466"/>
                  </a:lnTo>
                  <a:cubicBezTo>
                    <a:pt x="163" y="488"/>
                    <a:pt x="207" y="499"/>
                    <a:pt x="251" y="499"/>
                  </a:cubicBezTo>
                  <a:cubicBezTo>
                    <a:pt x="254" y="499"/>
                    <a:pt x="257" y="499"/>
                    <a:pt x="261" y="499"/>
                  </a:cubicBezTo>
                  <a:cubicBezTo>
                    <a:pt x="290" y="499"/>
                    <a:pt x="320" y="490"/>
                    <a:pt x="347" y="477"/>
                  </a:cubicBezTo>
                  <a:cubicBezTo>
                    <a:pt x="378" y="468"/>
                    <a:pt x="404" y="450"/>
                    <a:pt x="426" y="426"/>
                  </a:cubicBezTo>
                  <a:cubicBezTo>
                    <a:pt x="472" y="378"/>
                    <a:pt x="499" y="314"/>
                    <a:pt x="501" y="248"/>
                  </a:cubicBezTo>
                  <a:lnTo>
                    <a:pt x="492" y="182"/>
                  </a:lnTo>
                  <a:cubicBezTo>
                    <a:pt x="479" y="141"/>
                    <a:pt x="457" y="103"/>
                    <a:pt x="426" y="73"/>
                  </a:cubicBezTo>
                  <a:lnTo>
                    <a:pt x="376" y="33"/>
                  </a:lnTo>
                  <a:cubicBezTo>
                    <a:pt x="338" y="11"/>
                    <a:pt x="294" y="0"/>
                    <a:pt x="251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59"/>
            <p:cNvSpPr/>
            <p:nvPr/>
          </p:nvSpPr>
          <p:spPr>
            <a:xfrm>
              <a:off x="6056850" y="4666675"/>
              <a:ext cx="14300" cy="13550"/>
            </a:xfrm>
            <a:custGeom>
              <a:avLst/>
              <a:gdLst/>
              <a:ahLst/>
              <a:cxnLst/>
              <a:rect l="l" t="t" r="r" b="b"/>
              <a:pathLst>
                <a:path w="572" h="542" extrusionOk="0">
                  <a:moveTo>
                    <a:pt x="264" y="0"/>
                  </a:moveTo>
                  <a:cubicBezTo>
                    <a:pt x="243" y="0"/>
                    <a:pt x="222" y="4"/>
                    <a:pt x="203" y="10"/>
                  </a:cubicBezTo>
                  <a:lnTo>
                    <a:pt x="137" y="37"/>
                  </a:lnTo>
                  <a:cubicBezTo>
                    <a:pt x="106" y="54"/>
                    <a:pt x="80" y="78"/>
                    <a:pt x="62" y="107"/>
                  </a:cubicBezTo>
                  <a:cubicBezTo>
                    <a:pt x="38" y="133"/>
                    <a:pt x="21" y="164"/>
                    <a:pt x="14" y="199"/>
                  </a:cubicBezTo>
                  <a:cubicBezTo>
                    <a:pt x="3" y="234"/>
                    <a:pt x="1" y="272"/>
                    <a:pt x="7" y="307"/>
                  </a:cubicBezTo>
                  <a:cubicBezTo>
                    <a:pt x="10" y="342"/>
                    <a:pt x="21" y="377"/>
                    <a:pt x="40" y="408"/>
                  </a:cubicBezTo>
                  <a:lnTo>
                    <a:pt x="82" y="463"/>
                  </a:lnTo>
                  <a:cubicBezTo>
                    <a:pt x="135" y="511"/>
                    <a:pt x="203" y="537"/>
                    <a:pt x="275" y="542"/>
                  </a:cubicBezTo>
                  <a:lnTo>
                    <a:pt x="348" y="531"/>
                  </a:lnTo>
                  <a:cubicBezTo>
                    <a:pt x="392" y="520"/>
                    <a:pt x="434" y="496"/>
                    <a:pt x="466" y="463"/>
                  </a:cubicBezTo>
                  <a:lnTo>
                    <a:pt x="508" y="408"/>
                  </a:lnTo>
                  <a:cubicBezTo>
                    <a:pt x="524" y="380"/>
                    <a:pt x="535" y="350"/>
                    <a:pt x="541" y="319"/>
                  </a:cubicBezTo>
                  <a:lnTo>
                    <a:pt x="541" y="319"/>
                  </a:lnTo>
                  <a:cubicBezTo>
                    <a:pt x="572" y="224"/>
                    <a:pt x="534" y="116"/>
                    <a:pt x="447" y="63"/>
                  </a:cubicBezTo>
                  <a:lnTo>
                    <a:pt x="447" y="63"/>
                  </a:lnTo>
                  <a:cubicBezTo>
                    <a:pt x="436" y="53"/>
                    <a:pt x="423" y="44"/>
                    <a:pt x="409" y="37"/>
                  </a:cubicBezTo>
                  <a:cubicBezTo>
                    <a:pt x="381" y="17"/>
                    <a:pt x="346" y="6"/>
                    <a:pt x="311" y="6"/>
                  </a:cubicBezTo>
                  <a:cubicBezTo>
                    <a:pt x="295" y="2"/>
                    <a:pt x="279" y="0"/>
                    <a:pt x="264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59"/>
            <p:cNvSpPr/>
            <p:nvPr/>
          </p:nvSpPr>
          <p:spPr>
            <a:xfrm>
              <a:off x="6078100" y="4666375"/>
              <a:ext cx="14475" cy="14475"/>
            </a:xfrm>
            <a:custGeom>
              <a:avLst/>
              <a:gdLst/>
              <a:ahLst/>
              <a:cxnLst/>
              <a:rect l="l" t="t" r="r" b="b"/>
              <a:pathLst>
                <a:path w="579" h="579" extrusionOk="0">
                  <a:moveTo>
                    <a:pt x="289" y="0"/>
                  </a:moveTo>
                  <a:cubicBezTo>
                    <a:pt x="251" y="0"/>
                    <a:pt x="214" y="9"/>
                    <a:pt x="179" y="27"/>
                  </a:cubicBezTo>
                  <a:cubicBezTo>
                    <a:pt x="73" y="73"/>
                    <a:pt x="5" y="176"/>
                    <a:pt x="1" y="290"/>
                  </a:cubicBezTo>
                  <a:lnTo>
                    <a:pt x="12" y="367"/>
                  </a:lnTo>
                  <a:cubicBezTo>
                    <a:pt x="25" y="415"/>
                    <a:pt x="51" y="459"/>
                    <a:pt x="86" y="494"/>
                  </a:cubicBezTo>
                  <a:lnTo>
                    <a:pt x="146" y="540"/>
                  </a:lnTo>
                  <a:cubicBezTo>
                    <a:pt x="190" y="565"/>
                    <a:pt x="240" y="578"/>
                    <a:pt x="291" y="578"/>
                  </a:cubicBezTo>
                  <a:cubicBezTo>
                    <a:pt x="294" y="578"/>
                    <a:pt x="298" y="578"/>
                    <a:pt x="302" y="578"/>
                  </a:cubicBezTo>
                  <a:cubicBezTo>
                    <a:pt x="336" y="578"/>
                    <a:pt x="371" y="569"/>
                    <a:pt x="401" y="554"/>
                  </a:cubicBezTo>
                  <a:cubicBezTo>
                    <a:pt x="506" y="508"/>
                    <a:pt x="576" y="404"/>
                    <a:pt x="578" y="290"/>
                  </a:cubicBezTo>
                  <a:lnTo>
                    <a:pt x="567" y="213"/>
                  </a:lnTo>
                  <a:cubicBezTo>
                    <a:pt x="554" y="165"/>
                    <a:pt x="528" y="121"/>
                    <a:pt x="493" y="86"/>
                  </a:cubicBezTo>
                  <a:lnTo>
                    <a:pt x="436" y="40"/>
                  </a:lnTo>
                  <a:cubicBezTo>
                    <a:pt x="390" y="16"/>
                    <a:pt x="341" y="0"/>
                    <a:pt x="289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59"/>
            <p:cNvSpPr/>
            <p:nvPr/>
          </p:nvSpPr>
          <p:spPr>
            <a:xfrm>
              <a:off x="6101825" y="4675875"/>
              <a:ext cx="15125" cy="15075"/>
            </a:xfrm>
            <a:custGeom>
              <a:avLst/>
              <a:gdLst/>
              <a:ahLst/>
              <a:cxnLst/>
              <a:rect l="l" t="t" r="r" b="b"/>
              <a:pathLst>
                <a:path w="605" h="603" extrusionOk="0">
                  <a:moveTo>
                    <a:pt x="301" y="0"/>
                  </a:moveTo>
                  <a:cubicBezTo>
                    <a:pt x="137" y="2"/>
                    <a:pt x="5" y="136"/>
                    <a:pt x="1" y="301"/>
                  </a:cubicBezTo>
                  <a:lnTo>
                    <a:pt x="12" y="382"/>
                  </a:lnTo>
                  <a:cubicBezTo>
                    <a:pt x="25" y="433"/>
                    <a:pt x="51" y="477"/>
                    <a:pt x="88" y="514"/>
                  </a:cubicBezTo>
                  <a:lnTo>
                    <a:pt x="150" y="562"/>
                  </a:lnTo>
                  <a:cubicBezTo>
                    <a:pt x="196" y="589"/>
                    <a:pt x="249" y="602"/>
                    <a:pt x="301" y="602"/>
                  </a:cubicBezTo>
                  <a:cubicBezTo>
                    <a:pt x="305" y="602"/>
                    <a:pt x="309" y="602"/>
                    <a:pt x="313" y="602"/>
                  </a:cubicBezTo>
                  <a:cubicBezTo>
                    <a:pt x="349" y="602"/>
                    <a:pt x="384" y="593"/>
                    <a:pt x="418" y="576"/>
                  </a:cubicBezTo>
                  <a:cubicBezTo>
                    <a:pt x="490" y="549"/>
                    <a:pt x="550" y="490"/>
                    <a:pt x="576" y="417"/>
                  </a:cubicBezTo>
                  <a:cubicBezTo>
                    <a:pt x="596" y="380"/>
                    <a:pt x="604" y="341"/>
                    <a:pt x="604" y="301"/>
                  </a:cubicBezTo>
                  <a:lnTo>
                    <a:pt x="594" y="220"/>
                  </a:lnTo>
                  <a:cubicBezTo>
                    <a:pt x="578" y="169"/>
                    <a:pt x="552" y="125"/>
                    <a:pt x="514" y="88"/>
                  </a:cubicBezTo>
                  <a:lnTo>
                    <a:pt x="455" y="40"/>
                  </a:lnTo>
                  <a:cubicBezTo>
                    <a:pt x="409" y="13"/>
                    <a:pt x="356" y="0"/>
                    <a:pt x="301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59"/>
            <p:cNvSpPr/>
            <p:nvPr/>
          </p:nvSpPr>
          <p:spPr>
            <a:xfrm>
              <a:off x="6072975" y="4695800"/>
              <a:ext cx="72525" cy="33000"/>
            </a:xfrm>
            <a:custGeom>
              <a:avLst/>
              <a:gdLst/>
              <a:ahLst/>
              <a:cxnLst/>
              <a:rect l="l" t="t" r="r" b="b"/>
              <a:pathLst>
                <a:path w="2901" h="1320" extrusionOk="0">
                  <a:moveTo>
                    <a:pt x="2811" y="1"/>
                  </a:moveTo>
                  <a:cubicBezTo>
                    <a:pt x="2794" y="1"/>
                    <a:pt x="2777" y="7"/>
                    <a:pt x="2762" y="22"/>
                  </a:cubicBezTo>
                  <a:cubicBezTo>
                    <a:pt x="2615" y="178"/>
                    <a:pt x="2512" y="350"/>
                    <a:pt x="2329" y="475"/>
                  </a:cubicBezTo>
                  <a:cubicBezTo>
                    <a:pt x="2143" y="604"/>
                    <a:pt x="1932" y="699"/>
                    <a:pt x="1726" y="795"/>
                  </a:cubicBezTo>
                  <a:cubicBezTo>
                    <a:pt x="1323" y="981"/>
                    <a:pt x="871" y="1159"/>
                    <a:pt x="417" y="1159"/>
                  </a:cubicBezTo>
                  <a:cubicBezTo>
                    <a:pt x="306" y="1159"/>
                    <a:pt x="195" y="1148"/>
                    <a:pt x="85" y="1125"/>
                  </a:cubicBezTo>
                  <a:cubicBezTo>
                    <a:pt x="80" y="1123"/>
                    <a:pt x="75" y="1123"/>
                    <a:pt x="70" y="1123"/>
                  </a:cubicBezTo>
                  <a:cubicBezTo>
                    <a:pt x="18" y="1123"/>
                    <a:pt x="0" y="1203"/>
                    <a:pt x="59" y="1221"/>
                  </a:cubicBezTo>
                  <a:lnTo>
                    <a:pt x="56" y="1221"/>
                  </a:lnTo>
                  <a:cubicBezTo>
                    <a:pt x="234" y="1290"/>
                    <a:pt x="413" y="1319"/>
                    <a:pt x="590" y="1319"/>
                  </a:cubicBezTo>
                  <a:cubicBezTo>
                    <a:pt x="1007" y="1319"/>
                    <a:pt x="1421" y="1161"/>
                    <a:pt x="1813" y="993"/>
                  </a:cubicBezTo>
                  <a:cubicBezTo>
                    <a:pt x="2053" y="890"/>
                    <a:pt x="2299" y="787"/>
                    <a:pt x="2512" y="635"/>
                  </a:cubicBezTo>
                  <a:cubicBezTo>
                    <a:pt x="2692" y="505"/>
                    <a:pt x="2901" y="317"/>
                    <a:pt x="2890" y="75"/>
                  </a:cubicBezTo>
                  <a:cubicBezTo>
                    <a:pt x="2888" y="33"/>
                    <a:pt x="2850" y="1"/>
                    <a:pt x="2811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59"/>
            <p:cNvSpPr/>
            <p:nvPr/>
          </p:nvSpPr>
          <p:spPr>
            <a:xfrm>
              <a:off x="6134175" y="4689975"/>
              <a:ext cx="19675" cy="15300"/>
            </a:xfrm>
            <a:custGeom>
              <a:avLst/>
              <a:gdLst/>
              <a:ahLst/>
              <a:cxnLst/>
              <a:rect l="l" t="t" r="r" b="b"/>
              <a:pathLst>
                <a:path w="787" h="612" extrusionOk="0">
                  <a:moveTo>
                    <a:pt x="393" y="1"/>
                  </a:moveTo>
                  <a:cubicBezTo>
                    <a:pt x="0" y="1"/>
                    <a:pt x="0" y="611"/>
                    <a:pt x="393" y="611"/>
                  </a:cubicBezTo>
                  <a:cubicBezTo>
                    <a:pt x="786" y="611"/>
                    <a:pt x="786" y="1"/>
                    <a:pt x="393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2"/>
          <p:cNvSpPr/>
          <p:nvPr/>
        </p:nvSpPr>
        <p:spPr>
          <a:xfrm>
            <a:off x="7870209" y="6440694"/>
            <a:ext cx="126240" cy="56437"/>
          </a:xfrm>
          <a:custGeom>
            <a:avLst/>
            <a:gdLst/>
            <a:ahLst/>
            <a:cxnLst/>
            <a:rect l="l" t="t" r="r" b="b"/>
            <a:pathLst>
              <a:path w="595" h="266" extrusionOk="0">
                <a:moveTo>
                  <a:pt x="67" y="0"/>
                </a:moveTo>
                <a:cubicBezTo>
                  <a:pt x="41" y="0"/>
                  <a:pt x="16" y="18"/>
                  <a:pt x="9" y="45"/>
                </a:cubicBezTo>
                <a:cubicBezTo>
                  <a:pt x="1" y="77"/>
                  <a:pt x="20" y="111"/>
                  <a:pt x="52" y="120"/>
                </a:cubicBezTo>
                <a:lnTo>
                  <a:pt x="51" y="120"/>
                </a:lnTo>
                <a:lnTo>
                  <a:pt x="293" y="200"/>
                </a:lnTo>
                <a:cubicBezTo>
                  <a:pt x="332" y="214"/>
                  <a:pt x="372" y="226"/>
                  <a:pt x="413" y="237"/>
                </a:cubicBezTo>
                <a:lnTo>
                  <a:pt x="471" y="256"/>
                </a:lnTo>
                <a:cubicBezTo>
                  <a:pt x="494" y="263"/>
                  <a:pt x="519" y="266"/>
                  <a:pt x="544" y="266"/>
                </a:cubicBezTo>
                <a:cubicBezTo>
                  <a:pt x="565" y="266"/>
                  <a:pt x="583" y="252"/>
                  <a:pt x="590" y="231"/>
                </a:cubicBezTo>
                <a:cubicBezTo>
                  <a:pt x="595" y="211"/>
                  <a:pt x="585" y="190"/>
                  <a:pt x="568" y="179"/>
                </a:cubicBezTo>
                <a:cubicBezTo>
                  <a:pt x="560" y="172"/>
                  <a:pt x="551" y="166"/>
                  <a:pt x="542" y="160"/>
                </a:cubicBezTo>
                <a:cubicBezTo>
                  <a:pt x="530" y="155"/>
                  <a:pt x="517" y="150"/>
                  <a:pt x="505" y="146"/>
                </a:cubicBezTo>
                <a:lnTo>
                  <a:pt x="447" y="126"/>
                </a:lnTo>
                <a:cubicBezTo>
                  <a:pt x="407" y="111"/>
                  <a:pt x="367" y="96"/>
                  <a:pt x="325" y="82"/>
                </a:cubicBezTo>
                <a:lnTo>
                  <a:pt x="83" y="2"/>
                </a:lnTo>
                <a:cubicBezTo>
                  <a:pt x="78" y="1"/>
                  <a:pt x="73" y="0"/>
                  <a:pt x="67" y="0"/>
                </a:cubicBezTo>
                <a:close/>
              </a:path>
            </a:pathLst>
          </a:custGeom>
          <a:solidFill>
            <a:srgbClr val="FFE7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0" name="Google Shape;440;p32"/>
          <p:cNvGrpSpPr/>
          <p:nvPr/>
        </p:nvGrpSpPr>
        <p:grpSpPr>
          <a:xfrm>
            <a:off x="3150693" y="2479723"/>
            <a:ext cx="2055670" cy="1990695"/>
            <a:chOff x="5237850" y="1147875"/>
            <a:chExt cx="542150" cy="525000"/>
          </a:xfrm>
        </p:grpSpPr>
        <p:sp>
          <p:nvSpPr>
            <p:cNvPr id="441" name="Google Shape;441;p32"/>
            <p:cNvSpPr/>
            <p:nvPr/>
          </p:nvSpPr>
          <p:spPr>
            <a:xfrm>
              <a:off x="5320750" y="1174500"/>
              <a:ext cx="51250" cy="63850"/>
            </a:xfrm>
            <a:custGeom>
              <a:avLst/>
              <a:gdLst/>
              <a:ahLst/>
              <a:cxnLst/>
              <a:rect l="l" t="t" r="r" b="b"/>
              <a:pathLst>
                <a:path w="2050" h="2554" extrusionOk="0">
                  <a:moveTo>
                    <a:pt x="123" y="1"/>
                  </a:moveTo>
                  <a:cubicBezTo>
                    <a:pt x="82" y="1"/>
                    <a:pt x="42" y="2"/>
                    <a:pt x="1" y="6"/>
                  </a:cubicBezTo>
                  <a:lnTo>
                    <a:pt x="18" y="2477"/>
                  </a:lnTo>
                  <a:cubicBezTo>
                    <a:pt x="266" y="2515"/>
                    <a:pt x="517" y="2554"/>
                    <a:pt x="766" y="2554"/>
                  </a:cubicBezTo>
                  <a:cubicBezTo>
                    <a:pt x="892" y="2554"/>
                    <a:pt x="1018" y="2544"/>
                    <a:pt x="1143" y="2519"/>
                  </a:cubicBezTo>
                  <a:cubicBezTo>
                    <a:pt x="1512" y="2446"/>
                    <a:pt x="1872" y="2209"/>
                    <a:pt x="1991" y="1853"/>
                  </a:cubicBezTo>
                  <a:cubicBezTo>
                    <a:pt x="2050" y="1666"/>
                    <a:pt x="2041" y="1462"/>
                    <a:pt x="2010" y="1269"/>
                  </a:cubicBezTo>
                  <a:cubicBezTo>
                    <a:pt x="1975" y="1054"/>
                    <a:pt x="1914" y="834"/>
                    <a:pt x="1771" y="667"/>
                  </a:cubicBezTo>
                  <a:cubicBezTo>
                    <a:pt x="1628" y="500"/>
                    <a:pt x="1420" y="404"/>
                    <a:pt x="1218" y="314"/>
                  </a:cubicBezTo>
                  <a:cubicBezTo>
                    <a:pt x="868" y="159"/>
                    <a:pt x="501" y="1"/>
                    <a:pt x="123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2"/>
            <p:cNvSpPr/>
            <p:nvPr/>
          </p:nvSpPr>
          <p:spPr>
            <a:xfrm>
              <a:off x="5290400" y="1233875"/>
              <a:ext cx="36650" cy="45725"/>
            </a:xfrm>
            <a:custGeom>
              <a:avLst/>
              <a:gdLst/>
              <a:ahLst/>
              <a:cxnLst/>
              <a:rect l="l" t="t" r="r" b="b"/>
              <a:pathLst>
                <a:path w="1466" h="1829" extrusionOk="0">
                  <a:moveTo>
                    <a:pt x="956" y="1"/>
                  </a:moveTo>
                  <a:lnTo>
                    <a:pt x="0" y="1059"/>
                  </a:lnTo>
                  <a:lnTo>
                    <a:pt x="1118" y="1828"/>
                  </a:lnTo>
                  <a:lnTo>
                    <a:pt x="1465" y="923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2"/>
            <p:cNvSpPr/>
            <p:nvPr/>
          </p:nvSpPr>
          <p:spPr>
            <a:xfrm>
              <a:off x="5284675" y="1259575"/>
              <a:ext cx="40825" cy="53725"/>
            </a:xfrm>
            <a:custGeom>
              <a:avLst/>
              <a:gdLst/>
              <a:ahLst/>
              <a:cxnLst/>
              <a:rect l="l" t="t" r="r" b="b"/>
              <a:pathLst>
                <a:path w="1633" h="2149" extrusionOk="0">
                  <a:moveTo>
                    <a:pt x="388" y="1"/>
                  </a:moveTo>
                  <a:cubicBezTo>
                    <a:pt x="326" y="1"/>
                    <a:pt x="271" y="10"/>
                    <a:pt x="229" y="31"/>
                  </a:cubicBezTo>
                  <a:cubicBezTo>
                    <a:pt x="1" y="152"/>
                    <a:pt x="756" y="1863"/>
                    <a:pt x="756" y="1863"/>
                  </a:cubicBezTo>
                  <a:lnTo>
                    <a:pt x="1380" y="2148"/>
                  </a:lnTo>
                  <a:lnTo>
                    <a:pt x="1633" y="1468"/>
                  </a:lnTo>
                  <a:lnTo>
                    <a:pt x="1521" y="800"/>
                  </a:lnTo>
                  <a:lnTo>
                    <a:pt x="1097" y="185"/>
                  </a:lnTo>
                  <a:cubicBezTo>
                    <a:pt x="1097" y="185"/>
                    <a:pt x="669" y="1"/>
                    <a:pt x="388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2"/>
            <p:cNvSpPr/>
            <p:nvPr/>
          </p:nvSpPr>
          <p:spPr>
            <a:xfrm>
              <a:off x="5492125" y="1600700"/>
              <a:ext cx="30150" cy="16275"/>
            </a:xfrm>
            <a:custGeom>
              <a:avLst/>
              <a:gdLst/>
              <a:ahLst/>
              <a:cxnLst/>
              <a:rect l="l" t="t" r="r" b="b"/>
              <a:pathLst>
                <a:path w="1206" h="651" extrusionOk="0">
                  <a:moveTo>
                    <a:pt x="95" y="0"/>
                  </a:moveTo>
                  <a:lnTo>
                    <a:pt x="0" y="369"/>
                  </a:lnTo>
                  <a:lnTo>
                    <a:pt x="461" y="650"/>
                  </a:lnTo>
                  <a:cubicBezTo>
                    <a:pt x="461" y="650"/>
                    <a:pt x="1149" y="567"/>
                    <a:pt x="1177" y="567"/>
                  </a:cubicBezTo>
                  <a:cubicBezTo>
                    <a:pt x="1206" y="567"/>
                    <a:pt x="720" y="104"/>
                    <a:pt x="720" y="104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2"/>
            <p:cNvSpPr/>
            <p:nvPr/>
          </p:nvSpPr>
          <p:spPr>
            <a:xfrm>
              <a:off x="5317850" y="1433800"/>
              <a:ext cx="162075" cy="217550"/>
            </a:xfrm>
            <a:custGeom>
              <a:avLst/>
              <a:gdLst/>
              <a:ahLst/>
              <a:cxnLst/>
              <a:rect l="l" t="t" r="r" b="b"/>
              <a:pathLst>
                <a:path w="6483" h="8702" extrusionOk="0">
                  <a:moveTo>
                    <a:pt x="2568" y="0"/>
                  </a:moveTo>
                  <a:lnTo>
                    <a:pt x="0" y="650"/>
                  </a:lnTo>
                  <a:lnTo>
                    <a:pt x="3268" y="2600"/>
                  </a:lnTo>
                  <a:cubicBezTo>
                    <a:pt x="3613" y="2807"/>
                    <a:pt x="4004" y="3090"/>
                    <a:pt x="3989" y="3490"/>
                  </a:cubicBezTo>
                  <a:cubicBezTo>
                    <a:pt x="3982" y="3646"/>
                    <a:pt x="3914" y="3793"/>
                    <a:pt x="3866" y="3940"/>
                  </a:cubicBezTo>
                  <a:cubicBezTo>
                    <a:pt x="3686" y="4489"/>
                    <a:pt x="3800" y="5093"/>
                    <a:pt x="4013" y="5629"/>
                  </a:cubicBezTo>
                  <a:cubicBezTo>
                    <a:pt x="4228" y="6165"/>
                    <a:pt x="4540" y="6657"/>
                    <a:pt x="4777" y="7181"/>
                  </a:cubicBezTo>
                  <a:cubicBezTo>
                    <a:pt x="4951" y="7564"/>
                    <a:pt x="5082" y="7961"/>
                    <a:pt x="5175" y="8370"/>
                  </a:cubicBezTo>
                  <a:cubicBezTo>
                    <a:pt x="5190" y="8440"/>
                    <a:pt x="5208" y="8512"/>
                    <a:pt x="5258" y="8563"/>
                  </a:cubicBezTo>
                  <a:cubicBezTo>
                    <a:pt x="5317" y="8618"/>
                    <a:pt x="5403" y="8627"/>
                    <a:pt x="5484" y="8631"/>
                  </a:cubicBezTo>
                  <a:cubicBezTo>
                    <a:pt x="5627" y="8640"/>
                    <a:pt x="6111" y="8701"/>
                    <a:pt x="6333" y="8701"/>
                  </a:cubicBezTo>
                  <a:cubicBezTo>
                    <a:pt x="6435" y="8701"/>
                    <a:pt x="6482" y="8688"/>
                    <a:pt x="6413" y="8651"/>
                  </a:cubicBezTo>
                  <a:cubicBezTo>
                    <a:pt x="5754" y="8383"/>
                    <a:pt x="5607" y="6485"/>
                    <a:pt x="5533" y="5376"/>
                  </a:cubicBezTo>
                  <a:cubicBezTo>
                    <a:pt x="5460" y="4283"/>
                    <a:pt x="5506" y="3180"/>
                    <a:pt x="5355" y="2093"/>
                  </a:cubicBezTo>
                  <a:cubicBezTo>
                    <a:pt x="5300" y="1695"/>
                    <a:pt x="5208" y="1278"/>
                    <a:pt x="4926" y="990"/>
                  </a:cubicBezTo>
                  <a:cubicBezTo>
                    <a:pt x="4753" y="810"/>
                    <a:pt x="4520" y="701"/>
                    <a:pt x="4290" y="602"/>
                  </a:cubicBezTo>
                  <a:cubicBezTo>
                    <a:pt x="3730" y="358"/>
                    <a:pt x="3156" y="158"/>
                    <a:pt x="2568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2"/>
            <p:cNvSpPr/>
            <p:nvPr/>
          </p:nvSpPr>
          <p:spPr>
            <a:xfrm>
              <a:off x="5246975" y="1373100"/>
              <a:ext cx="263275" cy="236175"/>
            </a:xfrm>
            <a:custGeom>
              <a:avLst/>
              <a:gdLst/>
              <a:ahLst/>
              <a:cxnLst/>
              <a:rect l="l" t="t" r="r" b="b"/>
              <a:pathLst>
                <a:path w="10531" h="9447" extrusionOk="0">
                  <a:moveTo>
                    <a:pt x="1702" y="0"/>
                  </a:moveTo>
                  <a:cubicBezTo>
                    <a:pt x="1271" y="0"/>
                    <a:pt x="841" y="26"/>
                    <a:pt x="413" y="76"/>
                  </a:cubicBezTo>
                  <a:lnTo>
                    <a:pt x="396" y="113"/>
                  </a:lnTo>
                  <a:lnTo>
                    <a:pt x="130" y="667"/>
                  </a:lnTo>
                  <a:cubicBezTo>
                    <a:pt x="0" y="1846"/>
                    <a:pt x="325" y="3151"/>
                    <a:pt x="1261" y="3875"/>
                  </a:cubicBezTo>
                  <a:cubicBezTo>
                    <a:pt x="1832" y="4319"/>
                    <a:pt x="2551" y="4490"/>
                    <a:pt x="3282" y="4490"/>
                  </a:cubicBezTo>
                  <a:cubicBezTo>
                    <a:pt x="3670" y="4490"/>
                    <a:pt x="4061" y="4442"/>
                    <a:pt x="4436" y="4361"/>
                  </a:cubicBezTo>
                  <a:cubicBezTo>
                    <a:pt x="4509" y="4345"/>
                    <a:pt x="4584" y="4328"/>
                    <a:pt x="4656" y="4310"/>
                  </a:cubicBezTo>
                  <a:cubicBezTo>
                    <a:pt x="5655" y="4064"/>
                    <a:pt x="6604" y="3638"/>
                    <a:pt x="7608" y="3394"/>
                  </a:cubicBezTo>
                  <a:cubicBezTo>
                    <a:pt x="7675" y="3356"/>
                    <a:pt x="7736" y="3339"/>
                    <a:pt x="7793" y="3339"/>
                  </a:cubicBezTo>
                  <a:cubicBezTo>
                    <a:pt x="8068" y="3339"/>
                    <a:pt x="8219" y="3725"/>
                    <a:pt x="8214" y="3814"/>
                  </a:cubicBezTo>
                  <a:cubicBezTo>
                    <a:pt x="7740" y="7014"/>
                    <a:pt x="9494" y="7598"/>
                    <a:pt x="9865" y="9405"/>
                  </a:cubicBezTo>
                  <a:cubicBezTo>
                    <a:pt x="9885" y="9436"/>
                    <a:pt x="9926" y="9447"/>
                    <a:pt x="9978" y="9447"/>
                  </a:cubicBezTo>
                  <a:cubicBezTo>
                    <a:pt x="10087" y="9447"/>
                    <a:pt x="10244" y="9400"/>
                    <a:pt x="10355" y="9399"/>
                  </a:cubicBezTo>
                  <a:cubicBezTo>
                    <a:pt x="10403" y="9399"/>
                    <a:pt x="10461" y="9394"/>
                    <a:pt x="10494" y="9359"/>
                  </a:cubicBezTo>
                  <a:cubicBezTo>
                    <a:pt x="10531" y="9322"/>
                    <a:pt x="10531" y="9262"/>
                    <a:pt x="10524" y="9208"/>
                  </a:cubicBezTo>
                  <a:cubicBezTo>
                    <a:pt x="10002" y="8841"/>
                    <a:pt x="9597" y="4411"/>
                    <a:pt x="9189" y="2894"/>
                  </a:cubicBezTo>
                  <a:cubicBezTo>
                    <a:pt x="9108" y="2584"/>
                    <a:pt x="8996" y="2259"/>
                    <a:pt x="8748" y="2055"/>
                  </a:cubicBezTo>
                  <a:cubicBezTo>
                    <a:pt x="8607" y="1938"/>
                    <a:pt x="8431" y="1872"/>
                    <a:pt x="8258" y="1813"/>
                  </a:cubicBezTo>
                  <a:cubicBezTo>
                    <a:pt x="7263" y="1468"/>
                    <a:pt x="6226" y="1257"/>
                    <a:pt x="5177" y="1183"/>
                  </a:cubicBezTo>
                  <a:cubicBezTo>
                    <a:pt x="4900" y="1164"/>
                    <a:pt x="4624" y="1154"/>
                    <a:pt x="4347" y="1154"/>
                  </a:cubicBezTo>
                  <a:cubicBezTo>
                    <a:pt x="4013" y="1154"/>
                    <a:pt x="3678" y="1168"/>
                    <a:pt x="3345" y="1196"/>
                  </a:cubicBezTo>
                  <a:cubicBezTo>
                    <a:pt x="3220" y="864"/>
                    <a:pt x="3092" y="533"/>
                    <a:pt x="2967" y="201"/>
                  </a:cubicBezTo>
                  <a:cubicBezTo>
                    <a:pt x="2956" y="162"/>
                    <a:pt x="2936" y="124"/>
                    <a:pt x="2908" y="96"/>
                  </a:cubicBezTo>
                  <a:cubicBezTo>
                    <a:pt x="2868" y="63"/>
                    <a:pt x="2818" y="58"/>
                    <a:pt x="2770" y="52"/>
                  </a:cubicBezTo>
                  <a:cubicBezTo>
                    <a:pt x="2585" y="34"/>
                    <a:pt x="2401" y="19"/>
                    <a:pt x="2214" y="12"/>
                  </a:cubicBezTo>
                  <a:cubicBezTo>
                    <a:pt x="2043" y="4"/>
                    <a:pt x="1873" y="0"/>
                    <a:pt x="1702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2"/>
            <p:cNvSpPr/>
            <p:nvPr/>
          </p:nvSpPr>
          <p:spPr>
            <a:xfrm>
              <a:off x="5447375" y="1645450"/>
              <a:ext cx="63150" cy="21750"/>
            </a:xfrm>
            <a:custGeom>
              <a:avLst/>
              <a:gdLst/>
              <a:ahLst/>
              <a:cxnLst/>
              <a:rect l="l" t="t" r="r" b="b"/>
              <a:pathLst>
                <a:path w="2526" h="870" extrusionOk="0">
                  <a:moveTo>
                    <a:pt x="1142" y="0"/>
                  </a:moveTo>
                  <a:cubicBezTo>
                    <a:pt x="972" y="81"/>
                    <a:pt x="775" y="119"/>
                    <a:pt x="578" y="119"/>
                  </a:cubicBezTo>
                  <a:cubicBezTo>
                    <a:pt x="375" y="119"/>
                    <a:pt x="173" y="79"/>
                    <a:pt x="0" y="5"/>
                  </a:cubicBezTo>
                  <a:lnTo>
                    <a:pt x="0" y="800"/>
                  </a:lnTo>
                  <a:cubicBezTo>
                    <a:pt x="830" y="819"/>
                    <a:pt x="1661" y="844"/>
                    <a:pt x="2493" y="870"/>
                  </a:cubicBezTo>
                  <a:cubicBezTo>
                    <a:pt x="2526" y="815"/>
                    <a:pt x="2462" y="751"/>
                    <a:pt x="2407" y="718"/>
                  </a:cubicBezTo>
                  <a:cubicBezTo>
                    <a:pt x="1992" y="470"/>
                    <a:pt x="1533" y="279"/>
                    <a:pt x="1142" y="0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5489250" y="1605575"/>
              <a:ext cx="60150" cy="33575"/>
            </a:xfrm>
            <a:custGeom>
              <a:avLst/>
              <a:gdLst/>
              <a:ahLst/>
              <a:cxnLst/>
              <a:rect l="l" t="t" r="r" b="b"/>
              <a:pathLst>
                <a:path w="2406" h="1343" extrusionOk="0">
                  <a:moveTo>
                    <a:pt x="133" y="1"/>
                  </a:moveTo>
                  <a:cubicBezTo>
                    <a:pt x="98" y="128"/>
                    <a:pt x="62" y="253"/>
                    <a:pt x="27" y="381"/>
                  </a:cubicBezTo>
                  <a:cubicBezTo>
                    <a:pt x="1" y="433"/>
                    <a:pt x="23" y="497"/>
                    <a:pt x="73" y="523"/>
                  </a:cubicBezTo>
                  <a:cubicBezTo>
                    <a:pt x="717" y="1053"/>
                    <a:pt x="1523" y="1343"/>
                    <a:pt x="2357" y="1343"/>
                  </a:cubicBezTo>
                  <a:cubicBezTo>
                    <a:pt x="2406" y="1220"/>
                    <a:pt x="2300" y="1092"/>
                    <a:pt x="2199" y="1007"/>
                  </a:cubicBezTo>
                  <a:cubicBezTo>
                    <a:pt x="1894" y="741"/>
                    <a:pt x="1551" y="523"/>
                    <a:pt x="1242" y="264"/>
                  </a:cubicBezTo>
                  <a:cubicBezTo>
                    <a:pt x="1226" y="251"/>
                    <a:pt x="1213" y="240"/>
                    <a:pt x="1198" y="227"/>
                  </a:cubicBezTo>
                  <a:cubicBezTo>
                    <a:pt x="1105" y="260"/>
                    <a:pt x="1003" y="275"/>
                    <a:pt x="899" y="275"/>
                  </a:cubicBezTo>
                  <a:cubicBezTo>
                    <a:pt x="626" y="275"/>
                    <a:pt x="335" y="170"/>
                    <a:pt x="133" y="1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5276525" y="1492450"/>
              <a:ext cx="93050" cy="179125"/>
            </a:xfrm>
            <a:custGeom>
              <a:avLst/>
              <a:gdLst/>
              <a:ahLst/>
              <a:cxnLst/>
              <a:rect l="l" t="t" r="r" b="b"/>
              <a:pathLst>
                <a:path w="3722" h="7165" extrusionOk="0">
                  <a:moveTo>
                    <a:pt x="97" y="1"/>
                  </a:moveTo>
                  <a:cubicBezTo>
                    <a:pt x="48" y="1"/>
                    <a:pt x="1" y="49"/>
                    <a:pt x="33" y="105"/>
                  </a:cubicBezTo>
                  <a:cubicBezTo>
                    <a:pt x="1342" y="2354"/>
                    <a:pt x="1913" y="4980"/>
                    <a:pt x="3428" y="7108"/>
                  </a:cubicBezTo>
                  <a:cubicBezTo>
                    <a:pt x="3457" y="7148"/>
                    <a:pt x="3497" y="7165"/>
                    <a:pt x="3537" y="7165"/>
                  </a:cubicBezTo>
                  <a:cubicBezTo>
                    <a:pt x="3630" y="7165"/>
                    <a:pt x="3721" y="7072"/>
                    <a:pt x="3652" y="6977"/>
                  </a:cubicBezTo>
                  <a:cubicBezTo>
                    <a:pt x="2121" y="4849"/>
                    <a:pt x="1697" y="2145"/>
                    <a:pt x="158" y="32"/>
                  </a:cubicBezTo>
                  <a:cubicBezTo>
                    <a:pt x="142" y="10"/>
                    <a:pt x="119" y="1"/>
                    <a:pt x="97" y="1"/>
                  </a:cubicBezTo>
                  <a:close/>
                </a:path>
              </a:pathLst>
            </a:custGeom>
            <a:solidFill>
              <a:srgbClr val="89B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2"/>
            <p:cNvSpPr/>
            <p:nvPr/>
          </p:nvSpPr>
          <p:spPr>
            <a:xfrm>
              <a:off x="5290775" y="1493450"/>
              <a:ext cx="80025" cy="177450"/>
            </a:xfrm>
            <a:custGeom>
              <a:avLst/>
              <a:gdLst/>
              <a:ahLst/>
              <a:cxnLst/>
              <a:rect l="l" t="t" r="r" b="b"/>
              <a:pathLst>
                <a:path w="3201" h="7098" extrusionOk="0">
                  <a:moveTo>
                    <a:pt x="3116" y="0"/>
                  </a:moveTo>
                  <a:cubicBezTo>
                    <a:pt x="3095" y="0"/>
                    <a:pt x="3073" y="9"/>
                    <a:pt x="3060" y="30"/>
                  </a:cubicBezTo>
                  <a:cubicBezTo>
                    <a:pt x="2384" y="1134"/>
                    <a:pt x="1876" y="2360"/>
                    <a:pt x="1365" y="3546"/>
                  </a:cubicBezTo>
                  <a:cubicBezTo>
                    <a:pt x="886" y="4651"/>
                    <a:pt x="302" y="5801"/>
                    <a:pt x="18" y="6970"/>
                  </a:cubicBezTo>
                  <a:cubicBezTo>
                    <a:pt x="1" y="7041"/>
                    <a:pt x="63" y="7097"/>
                    <a:pt x="123" y="7097"/>
                  </a:cubicBezTo>
                  <a:cubicBezTo>
                    <a:pt x="154" y="7097"/>
                    <a:pt x="184" y="7082"/>
                    <a:pt x="203" y="7047"/>
                  </a:cubicBezTo>
                  <a:cubicBezTo>
                    <a:pt x="794" y="5907"/>
                    <a:pt x="1174" y="4624"/>
                    <a:pt x="1685" y="3445"/>
                  </a:cubicBezTo>
                  <a:cubicBezTo>
                    <a:pt x="2173" y="2318"/>
                    <a:pt x="2742" y="1225"/>
                    <a:pt x="3183" y="83"/>
                  </a:cubicBezTo>
                  <a:cubicBezTo>
                    <a:pt x="3200" y="35"/>
                    <a:pt x="3158" y="0"/>
                    <a:pt x="3116" y="0"/>
                  </a:cubicBezTo>
                  <a:close/>
                </a:path>
              </a:pathLst>
            </a:custGeom>
            <a:solidFill>
              <a:srgbClr val="89B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2"/>
            <p:cNvSpPr/>
            <p:nvPr/>
          </p:nvSpPr>
          <p:spPr>
            <a:xfrm>
              <a:off x="5272600" y="1486225"/>
              <a:ext cx="102000" cy="23850"/>
            </a:xfrm>
            <a:custGeom>
              <a:avLst/>
              <a:gdLst/>
              <a:ahLst/>
              <a:cxnLst/>
              <a:rect l="l" t="t" r="r" b="b"/>
              <a:pathLst>
                <a:path w="4080" h="954" extrusionOk="0">
                  <a:moveTo>
                    <a:pt x="4057" y="0"/>
                  </a:moveTo>
                  <a:lnTo>
                    <a:pt x="29" y="44"/>
                  </a:lnTo>
                  <a:lnTo>
                    <a:pt x="1" y="692"/>
                  </a:lnTo>
                  <a:lnTo>
                    <a:pt x="4079" y="953"/>
                  </a:lnTo>
                  <a:lnTo>
                    <a:pt x="4057" y="0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2"/>
            <p:cNvSpPr/>
            <p:nvPr/>
          </p:nvSpPr>
          <p:spPr>
            <a:xfrm>
              <a:off x="5246975" y="1373400"/>
              <a:ext cx="129425" cy="111975"/>
            </a:xfrm>
            <a:custGeom>
              <a:avLst/>
              <a:gdLst/>
              <a:ahLst/>
              <a:cxnLst/>
              <a:rect l="l" t="t" r="r" b="b"/>
              <a:pathLst>
                <a:path w="5177" h="4479" extrusionOk="0">
                  <a:moveTo>
                    <a:pt x="2214" y="0"/>
                  </a:moveTo>
                  <a:cubicBezTo>
                    <a:pt x="1979" y="13"/>
                    <a:pt x="1742" y="31"/>
                    <a:pt x="1507" y="49"/>
                  </a:cubicBezTo>
                  <a:cubicBezTo>
                    <a:pt x="1177" y="74"/>
                    <a:pt x="848" y="103"/>
                    <a:pt x="520" y="103"/>
                  </a:cubicBezTo>
                  <a:cubicBezTo>
                    <a:pt x="478" y="103"/>
                    <a:pt x="437" y="102"/>
                    <a:pt x="396" y="101"/>
                  </a:cubicBezTo>
                  <a:lnTo>
                    <a:pt x="130" y="655"/>
                  </a:lnTo>
                  <a:cubicBezTo>
                    <a:pt x="0" y="1834"/>
                    <a:pt x="323" y="3139"/>
                    <a:pt x="1261" y="3863"/>
                  </a:cubicBezTo>
                  <a:cubicBezTo>
                    <a:pt x="1833" y="4308"/>
                    <a:pt x="2553" y="4479"/>
                    <a:pt x="3286" y="4479"/>
                  </a:cubicBezTo>
                  <a:cubicBezTo>
                    <a:pt x="3673" y="4479"/>
                    <a:pt x="4063" y="4431"/>
                    <a:pt x="4436" y="4351"/>
                  </a:cubicBezTo>
                  <a:cubicBezTo>
                    <a:pt x="4509" y="4333"/>
                    <a:pt x="4584" y="4316"/>
                    <a:pt x="4656" y="4298"/>
                  </a:cubicBezTo>
                  <a:cubicBezTo>
                    <a:pt x="4597" y="3822"/>
                    <a:pt x="4559" y="3338"/>
                    <a:pt x="4601" y="2857"/>
                  </a:cubicBezTo>
                  <a:cubicBezTo>
                    <a:pt x="4643" y="2315"/>
                    <a:pt x="4790" y="1775"/>
                    <a:pt x="5080" y="1316"/>
                  </a:cubicBezTo>
                  <a:cubicBezTo>
                    <a:pt x="5111" y="1267"/>
                    <a:pt x="5144" y="1219"/>
                    <a:pt x="5177" y="1171"/>
                  </a:cubicBezTo>
                  <a:cubicBezTo>
                    <a:pt x="4900" y="1152"/>
                    <a:pt x="4624" y="1142"/>
                    <a:pt x="4347" y="1142"/>
                  </a:cubicBezTo>
                  <a:cubicBezTo>
                    <a:pt x="4012" y="1142"/>
                    <a:pt x="3677" y="1156"/>
                    <a:pt x="3343" y="1184"/>
                  </a:cubicBezTo>
                  <a:cubicBezTo>
                    <a:pt x="3218" y="852"/>
                    <a:pt x="3092" y="521"/>
                    <a:pt x="2967" y="189"/>
                  </a:cubicBezTo>
                  <a:cubicBezTo>
                    <a:pt x="2956" y="150"/>
                    <a:pt x="2934" y="112"/>
                    <a:pt x="2906" y="84"/>
                  </a:cubicBezTo>
                  <a:cubicBezTo>
                    <a:pt x="2868" y="51"/>
                    <a:pt x="2818" y="46"/>
                    <a:pt x="2770" y="40"/>
                  </a:cubicBezTo>
                  <a:cubicBezTo>
                    <a:pt x="2585" y="22"/>
                    <a:pt x="2398" y="7"/>
                    <a:pt x="2214" y="0"/>
                  </a:cubicBezTo>
                  <a:close/>
                </a:path>
              </a:pathLst>
            </a:custGeom>
            <a:solidFill>
              <a:srgbClr val="89B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2"/>
            <p:cNvSpPr/>
            <p:nvPr/>
          </p:nvSpPr>
          <p:spPr>
            <a:xfrm>
              <a:off x="5237850" y="1259900"/>
              <a:ext cx="95075" cy="130525"/>
            </a:xfrm>
            <a:custGeom>
              <a:avLst/>
              <a:gdLst/>
              <a:ahLst/>
              <a:cxnLst/>
              <a:rect l="l" t="t" r="r" b="b"/>
              <a:pathLst>
                <a:path w="3803" h="5221" extrusionOk="0">
                  <a:moveTo>
                    <a:pt x="2144" y="1"/>
                  </a:moveTo>
                  <a:cubicBezTo>
                    <a:pt x="1086" y="275"/>
                    <a:pt x="330" y="1297"/>
                    <a:pt x="148" y="2375"/>
                  </a:cubicBezTo>
                  <a:cubicBezTo>
                    <a:pt x="1" y="3249"/>
                    <a:pt x="179" y="4145"/>
                    <a:pt x="517" y="4971"/>
                  </a:cubicBezTo>
                  <a:cubicBezTo>
                    <a:pt x="969" y="5133"/>
                    <a:pt x="1494" y="5220"/>
                    <a:pt x="2023" y="5220"/>
                  </a:cubicBezTo>
                  <a:cubicBezTo>
                    <a:pt x="2275" y="5220"/>
                    <a:pt x="2528" y="5201"/>
                    <a:pt x="2774" y="5160"/>
                  </a:cubicBezTo>
                  <a:cubicBezTo>
                    <a:pt x="2908" y="5116"/>
                    <a:pt x="3042" y="5070"/>
                    <a:pt x="3174" y="5019"/>
                  </a:cubicBezTo>
                  <a:cubicBezTo>
                    <a:pt x="3229" y="4997"/>
                    <a:pt x="3286" y="4973"/>
                    <a:pt x="3319" y="4925"/>
                  </a:cubicBezTo>
                  <a:cubicBezTo>
                    <a:pt x="3339" y="4887"/>
                    <a:pt x="3352" y="4846"/>
                    <a:pt x="3356" y="4802"/>
                  </a:cubicBezTo>
                  <a:lnTo>
                    <a:pt x="3545" y="3499"/>
                  </a:lnTo>
                  <a:cubicBezTo>
                    <a:pt x="3677" y="2588"/>
                    <a:pt x="3802" y="1611"/>
                    <a:pt x="3394" y="787"/>
                  </a:cubicBezTo>
                  <a:lnTo>
                    <a:pt x="3394" y="787"/>
                  </a:lnTo>
                  <a:cubicBezTo>
                    <a:pt x="3407" y="934"/>
                    <a:pt x="3413" y="1088"/>
                    <a:pt x="3356" y="1226"/>
                  </a:cubicBezTo>
                  <a:cubicBezTo>
                    <a:pt x="3301" y="1353"/>
                    <a:pt x="3178" y="1459"/>
                    <a:pt x="3042" y="1459"/>
                  </a:cubicBezTo>
                  <a:cubicBezTo>
                    <a:pt x="3032" y="1459"/>
                    <a:pt x="3022" y="1458"/>
                    <a:pt x="3012" y="1457"/>
                  </a:cubicBezTo>
                  <a:cubicBezTo>
                    <a:pt x="2834" y="1433"/>
                    <a:pt x="2735" y="1242"/>
                    <a:pt x="2667" y="1075"/>
                  </a:cubicBezTo>
                  <a:lnTo>
                    <a:pt x="2247" y="69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rgbClr val="F46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5250100" y="1268500"/>
              <a:ext cx="107250" cy="125975"/>
            </a:xfrm>
            <a:custGeom>
              <a:avLst/>
              <a:gdLst/>
              <a:ahLst/>
              <a:cxnLst/>
              <a:rect l="l" t="t" r="r" b="b"/>
              <a:pathLst>
                <a:path w="4290" h="5039" extrusionOk="0">
                  <a:moveTo>
                    <a:pt x="1185" y="1"/>
                  </a:moveTo>
                  <a:cubicBezTo>
                    <a:pt x="1122" y="1"/>
                    <a:pt x="1058" y="13"/>
                    <a:pt x="997" y="39"/>
                  </a:cubicBezTo>
                  <a:cubicBezTo>
                    <a:pt x="839" y="105"/>
                    <a:pt x="716" y="234"/>
                    <a:pt x="620" y="373"/>
                  </a:cubicBezTo>
                  <a:cubicBezTo>
                    <a:pt x="385" y="711"/>
                    <a:pt x="275" y="1117"/>
                    <a:pt x="200" y="1521"/>
                  </a:cubicBezTo>
                  <a:cubicBezTo>
                    <a:pt x="29" y="2424"/>
                    <a:pt x="0" y="3351"/>
                    <a:pt x="117" y="4262"/>
                  </a:cubicBezTo>
                  <a:cubicBezTo>
                    <a:pt x="145" y="4480"/>
                    <a:pt x="189" y="4712"/>
                    <a:pt x="354" y="4855"/>
                  </a:cubicBezTo>
                  <a:cubicBezTo>
                    <a:pt x="457" y="4947"/>
                    <a:pt x="596" y="4989"/>
                    <a:pt x="734" y="5013"/>
                  </a:cubicBezTo>
                  <a:cubicBezTo>
                    <a:pt x="839" y="5031"/>
                    <a:pt x="945" y="5039"/>
                    <a:pt x="1050" y="5039"/>
                  </a:cubicBezTo>
                  <a:cubicBezTo>
                    <a:pt x="1419" y="5039"/>
                    <a:pt x="1790" y="4945"/>
                    <a:pt x="2150" y="4851"/>
                  </a:cubicBezTo>
                  <a:cubicBezTo>
                    <a:pt x="2638" y="4723"/>
                    <a:pt x="3123" y="4598"/>
                    <a:pt x="3611" y="4469"/>
                  </a:cubicBezTo>
                  <a:cubicBezTo>
                    <a:pt x="3798" y="4418"/>
                    <a:pt x="3993" y="4363"/>
                    <a:pt x="4125" y="4220"/>
                  </a:cubicBezTo>
                  <a:cubicBezTo>
                    <a:pt x="4257" y="4080"/>
                    <a:pt x="4290" y="3827"/>
                    <a:pt x="4138" y="3707"/>
                  </a:cubicBezTo>
                  <a:lnTo>
                    <a:pt x="4138" y="3707"/>
                  </a:lnTo>
                  <a:cubicBezTo>
                    <a:pt x="3581" y="3767"/>
                    <a:pt x="3022" y="3796"/>
                    <a:pt x="2463" y="3796"/>
                  </a:cubicBezTo>
                  <a:cubicBezTo>
                    <a:pt x="2289" y="3796"/>
                    <a:pt x="2114" y="3794"/>
                    <a:pt x="1940" y="3788"/>
                  </a:cubicBezTo>
                  <a:cubicBezTo>
                    <a:pt x="1876" y="3786"/>
                    <a:pt x="1810" y="3783"/>
                    <a:pt x="1760" y="3746"/>
                  </a:cubicBezTo>
                  <a:cubicBezTo>
                    <a:pt x="1674" y="3685"/>
                    <a:pt x="1667" y="3564"/>
                    <a:pt x="1669" y="3458"/>
                  </a:cubicBezTo>
                  <a:cubicBezTo>
                    <a:pt x="1685" y="2731"/>
                    <a:pt x="1700" y="2004"/>
                    <a:pt x="1718" y="1278"/>
                  </a:cubicBezTo>
                  <a:cubicBezTo>
                    <a:pt x="1729" y="854"/>
                    <a:pt x="1746" y="316"/>
                    <a:pt x="1478" y="100"/>
                  </a:cubicBezTo>
                  <a:cubicBezTo>
                    <a:pt x="1394" y="35"/>
                    <a:pt x="1290" y="1"/>
                    <a:pt x="1185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2"/>
            <p:cNvSpPr/>
            <p:nvPr/>
          </p:nvSpPr>
          <p:spPr>
            <a:xfrm>
              <a:off x="5287475" y="1193700"/>
              <a:ext cx="75375" cy="71875"/>
            </a:xfrm>
            <a:custGeom>
              <a:avLst/>
              <a:gdLst/>
              <a:ahLst/>
              <a:cxnLst/>
              <a:rect l="l" t="t" r="r" b="b"/>
              <a:pathLst>
                <a:path w="3015" h="2875" extrusionOk="0">
                  <a:moveTo>
                    <a:pt x="1920" y="0"/>
                  </a:moveTo>
                  <a:cubicBezTo>
                    <a:pt x="1562" y="130"/>
                    <a:pt x="1165" y="97"/>
                    <a:pt x="789" y="121"/>
                  </a:cubicBezTo>
                  <a:cubicBezTo>
                    <a:pt x="598" y="132"/>
                    <a:pt x="403" y="150"/>
                    <a:pt x="207" y="165"/>
                  </a:cubicBezTo>
                  <a:cubicBezTo>
                    <a:pt x="177" y="240"/>
                    <a:pt x="150" y="316"/>
                    <a:pt x="133" y="396"/>
                  </a:cubicBezTo>
                  <a:cubicBezTo>
                    <a:pt x="1" y="962"/>
                    <a:pt x="164" y="1566"/>
                    <a:pt x="462" y="2062"/>
                  </a:cubicBezTo>
                  <a:cubicBezTo>
                    <a:pt x="871" y="2589"/>
                    <a:pt x="1202" y="2829"/>
                    <a:pt x="1769" y="2875"/>
                  </a:cubicBezTo>
                  <a:cubicBezTo>
                    <a:pt x="3014" y="2846"/>
                    <a:pt x="2838" y="1838"/>
                    <a:pt x="2961" y="668"/>
                  </a:cubicBezTo>
                  <a:cubicBezTo>
                    <a:pt x="2920" y="540"/>
                    <a:pt x="2845" y="426"/>
                    <a:pt x="2748" y="334"/>
                  </a:cubicBezTo>
                  <a:cubicBezTo>
                    <a:pt x="2522" y="121"/>
                    <a:pt x="2217" y="40"/>
                    <a:pt x="1920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2"/>
            <p:cNvSpPr/>
            <p:nvPr/>
          </p:nvSpPr>
          <p:spPr>
            <a:xfrm>
              <a:off x="5350925" y="1215500"/>
              <a:ext cx="10300" cy="3875"/>
            </a:xfrm>
            <a:custGeom>
              <a:avLst/>
              <a:gdLst/>
              <a:ahLst/>
              <a:cxnLst/>
              <a:rect l="l" t="t" r="r" b="b"/>
              <a:pathLst>
                <a:path w="412" h="155" extrusionOk="0">
                  <a:moveTo>
                    <a:pt x="219" y="0"/>
                  </a:moveTo>
                  <a:cubicBezTo>
                    <a:pt x="133" y="0"/>
                    <a:pt x="43" y="41"/>
                    <a:pt x="8" y="112"/>
                  </a:cubicBezTo>
                  <a:cubicBezTo>
                    <a:pt x="1" y="126"/>
                    <a:pt x="12" y="148"/>
                    <a:pt x="30" y="148"/>
                  </a:cubicBezTo>
                  <a:cubicBezTo>
                    <a:pt x="32" y="148"/>
                    <a:pt x="35" y="148"/>
                    <a:pt x="37" y="147"/>
                  </a:cubicBezTo>
                  <a:cubicBezTo>
                    <a:pt x="85" y="123"/>
                    <a:pt x="140" y="110"/>
                    <a:pt x="195" y="110"/>
                  </a:cubicBezTo>
                  <a:cubicBezTo>
                    <a:pt x="254" y="112"/>
                    <a:pt x="300" y="138"/>
                    <a:pt x="355" y="154"/>
                  </a:cubicBezTo>
                  <a:cubicBezTo>
                    <a:pt x="358" y="154"/>
                    <a:pt x="361" y="155"/>
                    <a:pt x="363" y="155"/>
                  </a:cubicBezTo>
                  <a:cubicBezTo>
                    <a:pt x="390" y="155"/>
                    <a:pt x="411" y="125"/>
                    <a:pt x="397" y="99"/>
                  </a:cubicBezTo>
                  <a:cubicBezTo>
                    <a:pt x="366" y="31"/>
                    <a:pt x="294" y="0"/>
                    <a:pt x="219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2"/>
            <p:cNvSpPr/>
            <p:nvPr/>
          </p:nvSpPr>
          <p:spPr>
            <a:xfrm>
              <a:off x="5322825" y="1213400"/>
              <a:ext cx="16950" cy="5550"/>
            </a:xfrm>
            <a:custGeom>
              <a:avLst/>
              <a:gdLst/>
              <a:ahLst/>
              <a:cxnLst/>
              <a:rect l="l" t="t" r="r" b="b"/>
              <a:pathLst>
                <a:path w="678" h="222" extrusionOk="0">
                  <a:moveTo>
                    <a:pt x="306" y="0"/>
                  </a:moveTo>
                  <a:cubicBezTo>
                    <a:pt x="298" y="0"/>
                    <a:pt x="290" y="0"/>
                    <a:pt x="282" y="1"/>
                  </a:cubicBezTo>
                  <a:cubicBezTo>
                    <a:pt x="179" y="7"/>
                    <a:pt x="36" y="47"/>
                    <a:pt x="8" y="161"/>
                  </a:cubicBezTo>
                  <a:cubicBezTo>
                    <a:pt x="0" y="192"/>
                    <a:pt x="25" y="222"/>
                    <a:pt x="57" y="222"/>
                  </a:cubicBezTo>
                  <a:cubicBezTo>
                    <a:pt x="61" y="222"/>
                    <a:pt x="65" y="221"/>
                    <a:pt x="69" y="220"/>
                  </a:cubicBezTo>
                  <a:cubicBezTo>
                    <a:pt x="157" y="200"/>
                    <a:pt x="217" y="141"/>
                    <a:pt x="315" y="141"/>
                  </a:cubicBezTo>
                  <a:cubicBezTo>
                    <a:pt x="419" y="141"/>
                    <a:pt x="509" y="185"/>
                    <a:pt x="607" y="214"/>
                  </a:cubicBezTo>
                  <a:cubicBezTo>
                    <a:pt x="611" y="215"/>
                    <a:pt x="615" y="215"/>
                    <a:pt x="619" y="215"/>
                  </a:cubicBezTo>
                  <a:cubicBezTo>
                    <a:pt x="654" y="215"/>
                    <a:pt x="677" y="169"/>
                    <a:pt x="649" y="141"/>
                  </a:cubicBezTo>
                  <a:cubicBezTo>
                    <a:pt x="558" y="50"/>
                    <a:pt x="434" y="0"/>
                    <a:pt x="306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5336250" y="1248650"/>
              <a:ext cx="11925" cy="8375"/>
            </a:xfrm>
            <a:custGeom>
              <a:avLst/>
              <a:gdLst/>
              <a:ahLst/>
              <a:cxnLst/>
              <a:rect l="l" t="t" r="r" b="b"/>
              <a:pathLst>
                <a:path w="477" h="335" extrusionOk="0">
                  <a:moveTo>
                    <a:pt x="0" y="1"/>
                  </a:moveTo>
                  <a:cubicBezTo>
                    <a:pt x="55" y="117"/>
                    <a:pt x="112" y="242"/>
                    <a:pt x="200" y="301"/>
                  </a:cubicBezTo>
                  <a:cubicBezTo>
                    <a:pt x="229" y="324"/>
                    <a:pt x="264" y="334"/>
                    <a:pt x="300" y="334"/>
                  </a:cubicBezTo>
                  <a:cubicBezTo>
                    <a:pt x="321" y="334"/>
                    <a:pt x="342" y="331"/>
                    <a:pt x="363" y="323"/>
                  </a:cubicBezTo>
                  <a:cubicBezTo>
                    <a:pt x="380" y="315"/>
                    <a:pt x="395" y="304"/>
                    <a:pt x="409" y="290"/>
                  </a:cubicBezTo>
                  <a:cubicBezTo>
                    <a:pt x="455" y="240"/>
                    <a:pt x="475" y="148"/>
                    <a:pt x="459" y="58"/>
                  </a:cubicBezTo>
                  <a:lnTo>
                    <a:pt x="477" y="25"/>
                  </a:lnTo>
                  <a:lnTo>
                    <a:pt x="477" y="25"/>
                  </a:lnTo>
                  <a:cubicBezTo>
                    <a:pt x="413" y="69"/>
                    <a:pt x="340" y="91"/>
                    <a:pt x="265" y="91"/>
                  </a:cubicBezTo>
                  <a:cubicBezTo>
                    <a:pt x="177" y="91"/>
                    <a:pt x="85" y="6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5338000" y="1216050"/>
              <a:ext cx="14400" cy="29850"/>
            </a:xfrm>
            <a:custGeom>
              <a:avLst/>
              <a:gdLst/>
              <a:ahLst/>
              <a:cxnLst/>
              <a:rect l="l" t="t" r="r" b="b"/>
              <a:pathLst>
                <a:path w="576" h="1194" extrusionOk="0">
                  <a:moveTo>
                    <a:pt x="439" y="1"/>
                  </a:moveTo>
                  <a:cubicBezTo>
                    <a:pt x="428" y="1"/>
                    <a:pt x="418" y="6"/>
                    <a:pt x="411" y="18"/>
                  </a:cubicBezTo>
                  <a:lnTo>
                    <a:pt x="411" y="20"/>
                  </a:lnTo>
                  <a:cubicBezTo>
                    <a:pt x="252" y="255"/>
                    <a:pt x="257" y="712"/>
                    <a:pt x="419" y="970"/>
                  </a:cubicBezTo>
                  <a:lnTo>
                    <a:pt x="419" y="970"/>
                  </a:lnTo>
                  <a:cubicBezTo>
                    <a:pt x="308" y="1012"/>
                    <a:pt x="194" y="1045"/>
                    <a:pt x="77" y="1070"/>
                  </a:cubicBezTo>
                  <a:cubicBezTo>
                    <a:pt x="1" y="1084"/>
                    <a:pt x="27" y="1194"/>
                    <a:pt x="99" y="1194"/>
                  </a:cubicBezTo>
                  <a:cubicBezTo>
                    <a:pt x="103" y="1194"/>
                    <a:pt x="108" y="1193"/>
                    <a:pt x="112" y="1193"/>
                  </a:cubicBezTo>
                  <a:cubicBezTo>
                    <a:pt x="260" y="1164"/>
                    <a:pt x="402" y="1114"/>
                    <a:pt x="539" y="1045"/>
                  </a:cubicBezTo>
                  <a:cubicBezTo>
                    <a:pt x="569" y="1026"/>
                    <a:pt x="576" y="982"/>
                    <a:pt x="550" y="955"/>
                  </a:cubicBezTo>
                  <a:cubicBezTo>
                    <a:pt x="334" y="725"/>
                    <a:pt x="402" y="314"/>
                    <a:pt x="473" y="44"/>
                  </a:cubicBezTo>
                  <a:cubicBezTo>
                    <a:pt x="480" y="19"/>
                    <a:pt x="459" y="1"/>
                    <a:pt x="439" y="1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>
              <a:off x="5269750" y="1173400"/>
              <a:ext cx="74525" cy="107625"/>
            </a:xfrm>
            <a:custGeom>
              <a:avLst/>
              <a:gdLst/>
              <a:ahLst/>
              <a:cxnLst/>
              <a:rect l="l" t="t" r="r" b="b"/>
              <a:pathLst>
                <a:path w="2981" h="4305" extrusionOk="0">
                  <a:moveTo>
                    <a:pt x="1952" y="1"/>
                  </a:moveTo>
                  <a:cubicBezTo>
                    <a:pt x="1600" y="1"/>
                    <a:pt x="1241" y="120"/>
                    <a:pt x="956" y="331"/>
                  </a:cubicBezTo>
                  <a:cubicBezTo>
                    <a:pt x="471" y="689"/>
                    <a:pt x="185" y="1273"/>
                    <a:pt x="91" y="1871"/>
                  </a:cubicBezTo>
                  <a:cubicBezTo>
                    <a:pt x="1" y="2446"/>
                    <a:pt x="86" y="3074"/>
                    <a:pt x="453" y="3527"/>
                  </a:cubicBezTo>
                  <a:cubicBezTo>
                    <a:pt x="657" y="3781"/>
                    <a:pt x="936" y="3966"/>
                    <a:pt x="1178" y="4186"/>
                  </a:cubicBezTo>
                  <a:cubicBezTo>
                    <a:pt x="1217" y="4225"/>
                    <a:pt x="1255" y="4265"/>
                    <a:pt x="1294" y="4304"/>
                  </a:cubicBezTo>
                  <a:cubicBezTo>
                    <a:pt x="1391" y="4282"/>
                    <a:pt x="1490" y="4262"/>
                    <a:pt x="1591" y="4247"/>
                  </a:cubicBezTo>
                  <a:cubicBezTo>
                    <a:pt x="1560" y="4146"/>
                    <a:pt x="1549" y="4043"/>
                    <a:pt x="1556" y="3937"/>
                  </a:cubicBezTo>
                  <a:cubicBezTo>
                    <a:pt x="1586" y="3639"/>
                    <a:pt x="1832" y="3417"/>
                    <a:pt x="2032" y="3193"/>
                  </a:cubicBezTo>
                  <a:cubicBezTo>
                    <a:pt x="2704" y="2437"/>
                    <a:pt x="2981" y="1350"/>
                    <a:pt x="2750" y="364"/>
                  </a:cubicBezTo>
                  <a:cubicBezTo>
                    <a:pt x="2735" y="301"/>
                    <a:pt x="2702" y="224"/>
                    <a:pt x="2638" y="224"/>
                  </a:cubicBezTo>
                  <a:lnTo>
                    <a:pt x="2660" y="186"/>
                  </a:lnTo>
                  <a:cubicBezTo>
                    <a:pt x="2445" y="59"/>
                    <a:pt x="2200" y="1"/>
                    <a:pt x="1952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2"/>
            <p:cNvSpPr/>
            <p:nvPr/>
          </p:nvSpPr>
          <p:spPr>
            <a:xfrm>
              <a:off x="5298075" y="1264575"/>
              <a:ext cx="16625" cy="42750"/>
            </a:xfrm>
            <a:custGeom>
              <a:avLst/>
              <a:gdLst/>
              <a:ahLst/>
              <a:cxnLst/>
              <a:rect l="l" t="t" r="r" b="b"/>
              <a:pathLst>
                <a:path w="665" h="1710" extrusionOk="0">
                  <a:moveTo>
                    <a:pt x="280" y="0"/>
                  </a:moveTo>
                  <a:lnTo>
                    <a:pt x="177" y="101"/>
                  </a:lnTo>
                  <a:cubicBezTo>
                    <a:pt x="69" y="376"/>
                    <a:pt x="1" y="670"/>
                    <a:pt x="29" y="962"/>
                  </a:cubicBezTo>
                  <a:cubicBezTo>
                    <a:pt x="58" y="1254"/>
                    <a:pt x="196" y="1544"/>
                    <a:pt x="440" y="1709"/>
                  </a:cubicBezTo>
                  <a:cubicBezTo>
                    <a:pt x="592" y="1590"/>
                    <a:pt x="660" y="1388"/>
                    <a:pt x="662" y="1197"/>
                  </a:cubicBezTo>
                  <a:cubicBezTo>
                    <a:pt x="664" y="1004"/>
                    <a:pt x="607" y="815"/>
                    <a:pt x="548" y="631"/>
                  </a:cubicBezTo>
                  <a:cubicBezTo>
                    <a:pt x="477" y="411"/>
                    <a:pt x="403" y="192"/>
                    <a:pt x="280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2"/>
            <p:cNvSpPr/>
            <p:nvPr/>
          </p:nvSpPr>
          <p:spPr>
            <a:xfrm>
              <a:off x="5298700" y="1295375"/>
              <a:ext cx="16325" cy="34350"/>
            </a:xfrm>
            <a:custGeom>
              <a:avLst/>
              <a:gdLst/>
              <a:ahLst/>
              <a:cxnLst/>
              <a:rect l="l" t="t" r="r" b="b"/>
              <a:pathLst>
                <a:path w="653" h="1374" extrusionOk="0">
                  <a:moveTo>
                    <a:pt x="220" y="1"/>
                  </a:moveTo>
                  <a:cubicBezTo>
                    <a:pt x="152" y="88"/>
                    <a:pt x="105" y="189"/>
                    <a:pt x="83" y="297"/>
                  </a:cubicBezTo>
                  <a:cubicBezTo>
                    <a:pt x="0" y="681"/>
                    <a:pt x="110" y="1083"/>
                    <a:pt x="378" y="1373"/>
                  </a:cubicBezTo>
                  <a:cubicBezTo>
                    <a:pt x="492" y="1292"/>
                    <a:pt x="567" y="1164"/>
                    <a:pt x="606" y="1028"/>
                  </a:cubicBezTo>
                  <a:cubicBezTo>
                    <a:pt x="639" y="892"/>
                    <a:pt x="652" y="752"/>
                    <a:pt x="643" y="611"/>
                  </a:cubicBezTo>
                  <a:cubicBezTo>
                    <a:pt x="637" y="420"/>
                    <a:pt x="608" y="211"/>
                    <a:pt x="466" y="84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2"/>
            <p:cNvSpPr/>
            <p:nvPr/>
          </p:nvSpPr>
          <p:spPr>
            <a:xfrm>
              <a:off x="5302925" y="1318700"/>
              <a:ext cx="10875" cy="24400"/>
            </a:xfrm>
            <a:custGeom>
              <a:avLst/>
              <a:gdLst/>
              <a:ahLst/>
              <a:cxnLst/>
              <a:rect l="l" t="t" r="r" b="b"/>
              <a:pathLst>
                <a:path w="435" h="976" extrusionOk="0">
                  <a:moveTo>
                    <a:pt x="119" y="1"/>
                  </a:moveTo>
                  <a:cubicBezTo>
                    <a:pt x="55" y="163"/>
                    <a:pt x="0" y="335"/>
                    <a:pt x="5" y="508"/>
                  </a:cubicBezTo>
                  <a:cubicBezTo>
                    <a:pt x="9" y="682"/>
                    <a:pt x="77" y="864"/>
                    <a:pt x="220" y="965"/>
                  </a:cubicBezTo>
                  <a:cubicBezTo>
                    <a:pt x="226" y="972"/>
                    <a:pt x="237" y="976"/>
                    <a:pt x="246" y="976"/>
                  </a:cubicBezTo>
                  <a:cubicBezTo>
                    <a:pt x="266" y="976"/>
                    <a:pt x="279" y="956"/>
                    <a:pt x="288" y="939"/>
                  </a:cubicBezTo>
                  <a:cubicBezTo>
                    <a:pt x="413" y="669"/>
                    <a:pt x="435" y="361"/>
                    <a:pt x="354" y="76"/>
                  </a:cubicBezTo>
                  <a:lnTo>
                    <a:pt x="119" y="1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2"/>
            <p:cNvSpPr/>
            <p:nvPr/>
          </p:nvSpPr>
          <p:spPr>
            <a:xfrm>
              <a:off x="5330050" y="1228675"/>
              <a:ext cx="7100" cy="5500"/>
            </a:xfrm>
            <a:custGeom>
              <a:avLst/>
              <a:gdLst/>
              <a:ahLst/>
              <a:cxnLst/>
              <a:rect l="l" t="t" r="r" b="b"/>
              <a:pathLst>
                <a:path w="284" h="220" extrusionOk="0">
                  <a:moveTo>
                    <a:pt x="141" y="0"/>
                  </a:moveTo>
                  <a:cubicBezTo>
                    <a:pt x="0" y="0"/>
                    <a:pt x="0" y="220"/>
                    <a:pt x="141" y="220"/>
                  </a:cubicBezTo>
                  <a:cubicBezTo>
                    <a:pt x="283" y="220"/>
                    <a:pt x="283" y="0"/>
                    <a:pt x="141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2"/>
            <p:cNvSpPr/>
            <p:nvPr/>
          </p:nvSpPr>
          <p:spPr>
            <a:xfrm>
              <a:off x="5362750" y="1357700"/>
              <a:ext cx="43175" cy="23625"/>
            </a:xfrm>
            <a:custGeom>
              <a:avLst/>
              <a:gdLst/>
              <a:ahLst/>
              <a:cxnLst/>
              <a:rect l="l" t="t" r="r" b="b"/>
              <a:pathLst>
                <a:path w="1727" h="945" extrusionOk="0">
                  <a:moveTo>
                    <a:pt x="249" y="0"/>
                  </a:moveTo>
                  <a:cubicBezTo>
                    <a:pt x="249" y="48"/>
                    <a:pt x="1" y="824"/>
                    <a:pt x="873" y="936"/>
                  </a:cubicBezTo>
                  <a:cubicBezTo>
                    <a:pt x="918" y="942"/>
                    <a:pt x="961" y="945"/>
                    <a:pt x="1001" y="945"/>
                  </a:cubicBezTo>
                  <a:cubicBezTo>
                    <a:pt x="1726" y="945"/>
                    <a:pt x="1565" y="16"/>
                    <a:pt x="1565" y="16"/>
                  </a:cubicBezTo>
                  <a:lnTo>
                    <a:pt x="249" y="0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2"/>
            <p:cNvSpPr/>
            <p:nvPr/>
          </p:nvSpPr>
          <p:spPr>
            <a:xfrm>
              <a:off x="5347275" y="1350325"/>
              <a:ext cx="34725" cy="30525"/>
            </a:xfrm>
            <a:custGeom>
              <a:avLst/>
              <a:gdLst/>
              <a:ahLst/>
              <a:cxnLst/>
              <a:rect l="l" t="t" r="r" b="b"/>
              <a:pathLst>
                <a:path w="1389" h="1221" extrusionOk="0">
                  <a:moveTo>
                    <a:pt x="624" y="1"/>
                  </a:moveTo>
                  <a:cubicBezTo>
                    <a:pt x="435" y="152"/>
                    <a:pt x="275" y="335"/>
                    <a:pt x="150" y="543"/>
                  </a:cubicBezTo>
                  <a:lnTo>
                    <a:pt x="1" y="963"/>
                  </a:lnTo>
                  <a:cubicBezTo>
                    <a:pt x="198" y="1064"/>
                    <a:pt x="407" y="1141"/>
                    <a:pt x="624" y="1191"/>
                  </a:cubicBezTo>
                  <a:cubicBezTo>
                    <a:pt x="689" y="1208"/>
                    <a:pt x="756" y="1220"/>
                    <a:pt x="823" y="1220"/>
                  </a:cubicBezTo>
                  <a:cubicBezTo>
                    <a:pt x="881" y="1220"/>
                    <a:pt x="939" y="1210"/>
                    <a:pt x="991" y="1185"/>
                  </a:cubicBezTo>
                  <a:cubicBezTo>
                    <a:pt x="1103" y="1130"/>
                    <a:pt x="1169" y="969"/>
                    <a:pt x="1088" y="875"/>
                  </a:cubicBezTo>
                  <a:lnTo>
                    <a:pt x="1088" y="875"/>
                  </a:lnTo>
                  <a:cubicBezTo>
                    <a:pt x="1112" y="877"/>
                    <a:pt x="1136" y="879"/>
                    <a:pt x="1159" y="879"/>
                  </a:cubicBezTo>
                  <a:cubicBezTo>
                    <a:pt x="1188" y="879"/>
                    <a:pt x="1215" y="876"/>
                    <a:pt x="1241" y="864"/>
                  </a:cubicBezTo>
                  <a:cubicBezTo>
                    <a:pt x="1290" y="842"/>
                    <a:pt x="1325" y="785"/>
                    <a:pt x="1301" y="739"/>
                  </a:cubicBezTo>
                  <a:cubicBezTo>
                    <a:pt x="1279" y="690"/>
                    <a:pt x="1213" y="677"/>
                    <a:pt x="1191" y="631"/>
                  </a:cubicBezTo>
                  <a:lnTo>
                    <a:pt x="1191" y="631"/>
                  </a:lnTo>
                  <a:cubicBezTo>
                    <a:pt x="1211" y="634"/>
                    <a:pt x="1232" y="637"/>
                    <a:pt x="1252" y="637"/>
                  </a:cubicBezTo>
                  <a:cubicBezTo>
                    <a:pt x="1278" y="637"/>
                    <a:pt x="1303" y="632"/>
                    <a:pt x="1325" y="620"/>
                  </a:cubicBezTo>
                  <a:cubicBezTo>
                    <a:pt x="1364" y="600"/>
                    <a:pt x="1389" y="541"/>
                    <a:pt x="1358" y="508"/>
                  </a:cubicBezTo>
                  <a:cubicBezTo>
                    <a:pt x="1345" y="495"/>
                    <a:pt x="1327" y="486"/>
                    <a:pt x="1307" y="480"/>
                  </a:cubicBezTo>
                  <a:cubicBezTo>
                    <a:pt x="1193" y="442"/>
                    <a:pt x="1077" y="411"/>
                    <a:pt x="959" y="387"/>
                  </a:cubicBezTo>
                  <a:lnTo>
                    <a:pt x="959" y="387"/>
                  </a:lnTo>
                  <a:cubicBezTo>
                    <a:pt x="959" y="387"/>
                    <a:pt x="959" y="387"/>
                    <a:pt x="960" y="387"/>
                  </a:cubicBezTo>
                  <a:cubicBezTo>
                    <a:pt x="1006" y="387"/>
                    <a:pt x="1052" y="382"/>
                    <a:pt x="1097" y="368"/>
                  </a:cubicBezTo>
                  <a:cubicBezTo>
                    <a:pt x="1219" y="328"/>
                    <a:pt x="1323" y="194"/>
                    <a:pt x="1281" y="71"/>
                  </a:cubicBezTo>
                  <a:lnTo>
                    <a:pt x="1281" y="71"/>
                  </a:lnTo>
                  <a:cubicBezTo>
                    <a:pt x="1202" y="93"/>
                    <a:pt x="1121" y="104"/>
                    <a:pt x="1040" y="104"/>
                  </a:cubicBezTo>
                  <a:cubicBezTo>
                    <a:pt x="896" y="104"/>
                    <a:pt x="754" y="70"/>
                    <a:pt x="624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2"/>
            <p:cNvSpPr/>
            <p:nvPr/>
          </p:nvSpPr>
          <p:spPr>
            <a:xfrm>
              <a:off x="5352275" y="1228200"/>
              <a:ext cx="5275" cy="4050"/>
            </a:xfrm>
            <a:custGeom>
              <a:avLst/>
              <a:gdLst/>
              <a:ahLst/>
              <a:cxnLst/>
              <a:rect l="l" t="t" r="r" b="b"/>
              <a:pathLst>
                <a:path w="211" h="162" extrusionOk="0">
                  <a:moveTo>
                    <a:pt x="118" y="0"/>
                  </a:moveTo>
                  <a:cubicBezTo>
                    <a:pt x="111" y="0"/>
                    <a:pt x="103" y="2"/>
                    <a:pt x="95" y="4"/>
                  </a:cubicBezTo>
                  <a:cubicBezTo>
                    <a:pt x="75" y="10"/>
                    <a:pt x="55" y="17"/>
                    <a:pt x="36" y="26"/>
                  </a:cubicBezTo>
                  <a:cubicBezTo>
                    <a:pt x="14" y="39"/>
                    <a:pt x="0" y="63"/>
                    <a:pt x="0" y="89"/>
                  </a:cubicBezTo>
                  <a:cubicBezTo>
                    <a:pt x="0" y="100"/>
                    <a:pt x="3" y="111"/>
                    <a:pt x="7" y="120"/>
                  </a:cubicBezTo>
                  <a:lnTo>
                    <a:pt x="11" y="127"/>
                  </a:lnTo>
                  <a:cubicBezTo>
                    <a:pt x="24" y="149"/>
                    <a:pt x="50" y="161"/>
                    <a:pt x="77" y="161"/>
                  </a:cubicBezTo>
                  <a:cubicBezTo>
                    <a:pt x="82" y="161"/>
                    <a:pt x="87" y="161"/>
                    <a:pt x="93" y="160"/>
                  </a:cubicBezTo>
                  <a:cubicBezTo>
                    <a:pt x="106" y="158"/>
                    <a:pt x="121" y="155"/>
                    <a:pt x="134" y="147"/>
                  </a:cubicBezTo>
                  <a:cubicBezTo>
                    <a:pt x="211" y="116"/>
                    <a:pt x="193" y="0"/>
                    <a:pt x="118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2"/>
            <p:cNvSpPr/>
            <p:nvPr/>
          </p:nvSpPr>
          <p:spPr>
            <a:xfrm>
              <a:off x="5354025" y="1227575"/>
              <a:ext cx="4100" cy="3525"/>
            </a:xfrm>
            <a:custGeom>
              <a:avLst/>
              <a:gdLst/>
              <a:ahLst/>
              <a:cxnLst/>
              <a:rect l="l" t="t" r="r" b="b"/>
              <a:pathLst>
                <a:path w="164" h="141" extrusionOk="0">
                  <a:moveTo>
                    <a:pt x="163" y="0"/>
                  </a:moveTo>
                  <a:lnTo>
                    <a:pt x="1" y="51"/>
                  </a:lnTo>
                  <a:lnTo>
                    <a:pt x="82" y="1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2"/>
            <p:cNvSpPr/>
            <p:nvPr/>
          </p:nvSpPr>
          <p:spPr>
            <a:xfrm>
              <a:off x="5353775" y="1227325"/>
              <a:ext cx="4650" cy="4050"/>
            </a:xfrm>
            <a:custGeom>
              <a:avLst/>
              <a:gdLst/>
              <a:ahLst/>
              <a:cxnLst/>
              <a:rect l="l" t="t" r="r" b="b"/>
              <a:pathLst>
                <a:path w="186" h="162" extrusionOk="0">
                  <a:moveTo>
                    <a:pt x="152" y="27"/>
                  </a:moveTo>
                  <a:cubicBezTo>
                    <a:pt x="129" y="61"/>
                    <a:pt x="102" y="96"/>
                    <a:pt x="89" y="133"/>
                  </a:cubicBezTo>
                  <a:lnTo>
                    <a:pt x="89" y="133"/>
                  </a:lnTo>
                  <a:cubicBezTo>
                    <a:pt x="82" y="125"/>
                    <a:pt x="74" y="116"/>
                    <a:pt x="66" y="109"/>
                  </a:cubicBezTo>
                  <a:lnTo>
                    <a:pt x="28" y="67"/>
                  </a:lnTo>
                  <a:lnTo>
                    <a:pt x="28" y="67"/>
                  </a:lnTo>
                  <a:lnTo>
                    <a:pt x="152" y="27"/>
                  </a:lnTo>
                  <a:close/>
                  <a:moveTo>
                    <a:pt x="175" y="0"/>
                  </a:moveTo>
                  <a:cubicBezTo>
                    <a:pt x="174" y="0"/>
                    <a:pt x="172" y="1"/>
                    <a:pt x="171" y="1"/>
                  </a:cubicBezTo>
                  <a:lnTo>
                    <a:pt x="11" y="51"/>
                  </a:lnTo>
                  <a:lnTo>
                    <a:pt x="11" y="51"/>
                  </a:lnTo>
                  <a:cubicBezTo>
                    <a:pt x="6" y="51"/>
                    <a:pt x="1" y="56"/>
                    <a:pt x="1" y="61"/>
                  </a:cubicBezTo>
                  <a:lnTo>
                    <a:pt x="1" y="61"/>
                  </a:lnTo>
                  <a:cubicBezTo>
                    <a:pt x="1" y="66"/>
                    <a:pt x="4" y="71"/>
                    <a:pt x="8" y="72"/>
                  </a:cubicBezTo>
                  <a:lnTo>
                    <a:pt x="8" y="72"/>
                  </a:lnTo>
                  <a:lnTo>
                    <a:pt x="85" y="160"/>
                  </a:lnTo>
                  <a:cubicBezTo>
                    <a:pt x="87" y="161"/>
                    <a:pt x="89" y="162"/>
                    <a:pt x="91" y="162"/>
                  </a:cubicBezTo>
                  <a:cubicBezTo>
                    <a:pt x="95" y="162"/>
                    <a:pt x="98" y="160"/>
                    <a:pt x="101" y="157"/>
                  </a:cubicBezTo>
                  <a:lnTo>
                    <a:pt x="182" y="15"/>
                  </a:lnTo>
                  <a:cubicBezTo>
                    <a:pt x="186" y="9"/>
                    <a:pt x="182" y="0"/>
                    <a:pt x="175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2"/>
            <p:cNvSpPr/>
            <p:nvPr/>
          </p:nvSpPr>
          <p:spPr>
            <a:xfrm>
              <a:off x="5567950" y="1266225"/>
              <a:ext cx="152325" cy="78050"/>
            </a:xfrm>
            <a:custGeom>
              <a:avLst/>
              <a:gdLst/>
              <a:ahLst/>
              <a:cxnLst/>
              <a:rect l="l" t="t" r="r" b="b"/>
              <a:pathLst>
                <a:path w="6093" h="3122" extrusionOk="0">
                  <a:moveTo>
                    <a:pt x="5611" y="0"/>
                  </a:moveTo>
                  <a:cubicBezTo>
                    <a:pt x="5152" y="141"/>
                    <a:pt x="4968" y="165"/>
                    <a:pt x="4384" y="1254"/>
                  </a:cubicBezTo>
                  <a:cubicBezTo>
                    <a:pt x="4134" y="1718"/>
                    <a:pt x="3617" y="1996"/>
                    <a:pt x="3010" y="1996"/>
                  </a:cubicBezTo>
                  <a:cubicBezTo>
                    <a:pt x="2189" y="1996"/>
                    <a:pt x="1204" y="1487"/>
                    <a:pt x="494" y="238"/>
                  </a:cubicBezTo>
                  <a:cubicBezTo>
                    <a:pt x="478" y="194"/>
                    <a:pt x="438" y="178"/>
                    <a:pt x="389" y="178"/>
                  </a:cubicBezTo>
                  <a:cubicBezTo>
                    <a:pt x="240" y="178"/>
                    <a:pt x="0" y="323"/>
                    <a:pt x="0" y="323"/>
                  </a:cubicBezTo>
                  <a:cubicBezTo>
                    <a:pt x="0" y="323"/>
                    <a:pt x="929" y="3121"/>
                    <a:pt x="3147" y="3121"/>
                  </a:cubicBezTo>
                  <a:cubicBezTo>
                    <a:pt x="3254" y="3121"/>
                    <a:pt x="3364" y="3115"/>
                    <a:pt x="3477" y="3101"/>
                  </a:cubicBezTo>
                  <a:cubicBezTo>
                    <a:pt x="5911" y="2805"/>
                    <a:pt x="6001" y="1012"/>
                    <a:pt x="6013" y="1012"/>
                  </a:cubicBezTo>
                  <a:cubicBezTo>
                    <a:pt x="6013" y="1012"/>
                    <a:pt x="6013" y="1012"/>
                    <a:pt x="6013" y="1013"/>
                  </a:cubicBezTo>
                  <a:cubicBezTo>
                    <a:pt x="6013" y="1013"/>
                    <a:pt x="6070" y="508"/>
                    <a:pt x="6081" y="290"/>
                  </a:cubicBezTo>
                  <a:cubicBezTo>
                    <a:pt x="6092" y="73"/>
                    <a:pt x="5611" y="0"/>
                    <a:pt x="5611" y="0"/>
                  </a:cubicBez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2"/>
            <p:cNvSpPr/>
            <p:nvPr/>
          </p:nvSpPr>
          <p:spPr>
            <a:xfrm>
              <a:off x="5648975" y="1264725"/>
              <a:ext cx="59225" cy="79375"/>
            </a:xfrm>
            <a:custGeom>
              <a:avLst/>
              <a:gdLst/>
              <a:ahLst/>
              <a:cxnLst/>
              <a:rect l="l" t="t" r="r" b="b"/>
              <a:pathLst>
                <a:path w="2369" h="3175" extrusionOk="0">
                  <a:moveTo>
                    <a:pt x="2349" y="0"/>
                  </a:moveTo>
                  <a:cubicBezTo>
                    <a:pt x="2268" y="0"/>
                    <a:pt x="1948" y="25"/>
                    <a:pt x="1676" y="396"/>
                  </a:cubicBezTo>
                  <a:cubicBezTo>
                    <a:pt x="1364" y="825"/>
                    <a:pt x="1167" y="1448"/>
                    <a:pt x="888" y="1613"/>
                  </a:cubicBezTo>
                  <a:cubicBezTo>
                    <a:pt x="609" y="1778"/>
                    <a:pt x="1" y="2008"/>
                    <a:pt x="1" y="2008"/>
                  </a:cubicBezTo>
                  <a:lnTo>
                    <a:pt x="477" y="3175"/>
                  </a:lnTo>
                  <a:cubicBezTo>
                    <a:pt x="477" y="3175"/>
                    <a:pt x="1580" y="3142"/>
                    <a:pt x="2039" y="2731"/>
                  </a:cubicBezTo>
                  <a:lnTo>
                    <a:pt x="2368" y="1"/>
                  </a:lnTo>
                  <a:cubicBezTo>
                    <a:pt x="2368" y="1"/>
                    <a:pt x="2361" y="0"/>
                    <a:pt x="2349" y="0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2"/>
            <p:cNvSpPr/>
            <p:nvPr/>
          </p:nvSpPr>
          <p:spPr>
            <a:xfrm>
              <a:off x="5549700" y="1245075"/>
              <a:ext cx="33075" cy="36850"/>
            </a:xfrm>
            <a:custGeom>
              <a:avLst/>
              <a:gdLst/>
              <a:ahLst/>
              <a:cxnLst/>
              <a:rect l="l" t="t" r="r" b="b"/>
              <a:pathLst>
                <a:path w="1323" h="1474" extrusionOk="0">
                  <a:moveTo>
                    <a:pt x="194" y="1"/>
                  </a:moveTo>
                  <a:cubicBezTo>
                    <a:pt x="168" y="27"/>
                    <a:pt x="188" y="71"/>
                    <a:pt x="207" y="100"/>
                  </a:cubicBezTo>
                  <a:lnTo>
                    <a:pt x="552" y="596"/>
                  </a:lnTo>
                  <a:cubicBezTo>
                    <a:pt x="418" y="489"/>
                    <a:pt x="147" y="333"/>
                    <a:pt x="60" y="333"/>
                  </a:cubicBezTo>
                  <a:cubicBezTo>
                    <a:pt x="49" y="333"/>
                    <a:pt x="40" y="335"/>
                    <a:pt x="36" y="341"/>
                  </a:cubicBezTo>
                  <a:cubicBezTo>
                    <a:pt x="1" y="392"/>
                    <a:pt x="148" y="524"/>
                    <a:pt x="227" y="596"/>
                  </a:cubicBezTo>
                  <a:lnTo>
                    <a:pt x="508" y="862"/>
                  </a:lnTo>
                  <a:cubicBezTo>
                    <a:pt x="388" y="803"/>
                    <a:pt x="176" y="716"/>
                    <a:pt x="77" y="716"/>
                  </a:cubicBezTo>
                  <a:cubicBezTo>
                    <a:pt x="49" y="716"/>
                    <a:pt x="31" y="723"/>
                    <a:pt x="25" y="739"/>
                  </a:cubicBezTo>
                  <a:cubicBezTo>
                    <a:pt x="1" y="813"/>
                    <a:pt x="308" y="985"/>
                    <a:pt x="464" y="1095"/>
                  </a:cubicBezTo>
                  <a:cubicBezTo>
                    <a:pt x="655" y="1226"/>
                    <a:pt x="807" y="1444"/>
                    <a:pt x="1037" y="1472"/>
                  </a:cubicBezTo>
                  <a:cubicBezTo>
                    <a:pt x="1045" y="1473"/>
                    <a:pt x="1052" y="1473"/>
                    <a:pt x="1059" y="1473"/>
                  </a:cubicBezTo>
                  <a:cubicBezTo>
                    <a:pt x="1113" y="1473"/>
                    <a:pt x="1166" y="1452"/>
                    <a:pt x="1204" y="1411"/>
                  </a:cubicBezTo>
                  <a:cubicBezTo>
                    <a:pt x="1272" y="1334"/>
                    <a:pt x="1272" y="1213"/>
                    <a:pt x="1272" y="1213"/>
                  </a:cubicBezTo>
                  <a:cubicBezTo>
                    <a:pt x="1204" y="1064"/>
                    <a:pt x="1253" y="890"/>
                    <a:pt x="1288" y="732"/>
                  </a:cubicBezTo>
                  <a:cubicBezTo>
                    <a:pt x="1323" y="575"/>
                    <a:pt x="1319" y="267"/>
                    <a:pt x="1230" y="267"/>
                  </a:cubicBezTo>
                  <a:cubicBezTo>
                    <a:pt x="1230" y="267"/>
                    <a:pt x="1229" y="267"/>
                    <a:pt x="1229" y="267"/>
                  </a:cubicBezTo>
                  <a:cubicBezTo>
                    <a:pt x="1141" y="271"/>
                    <a:pt x="1064" y="559"/>
                    <a:pt x="1059" y="723"/>
                  </a:cubicBezTo>
                  <a:cubicBezTo>
                    <a:pt x="933" y="475"/>
                    <a:pt x="611" y="45"/>
                    <a:pt x="538" y="45"/>
                  </a:cubicBezTo>
                  <a:cubicBezTo>
                    <a:pt x="535" y="45"/>
                    <a:pt x="532" y="45"/>
                    <a:pt x="530" y="47"/>
                  </a:cubicBezTo>
                  <a:cubicBezTo>
                    <a:pt x="477" y="86"/>
                    <a:pt x="710" y="405"/>
                    <a:pt x="820" y="572"/>
                  </a:cubicBezTo>
                  <a:cubicBezTo>
                    <a:pt x="640" y="352"/>
                    <a:pt x="449" y="126"/>
                    <a:pt x="194" y="1"/>
                  </a:cubicBez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2"/>
            <p:cNvSpPr/>
            <p:nvPr/>
          </p:nvSpPr>
          <p:spPr>
            <a:xfrm>
              <a:off x="5703600" y="1237175"/>
              <a:ext cx="27600" cy="41975"/>
            </a:xfrm>
            <a:custGeom>
              <a:avLst/>
              <a:gdLst/>
              <a:ahLst/>
              <a:cxnLst/>
              <a:rect l="l" t="t" r="r" b="b"/>
              <a:pathLst>
                <a:path w="1104" h="1679" extrusionOk="0">
                  <a:moveTo>
                    <a:pt x="857" y="1"/>
                  </a:moveTo>
                  <a:lnTo>
                    <a:pt x="102" y="479"/>
                  </a:lnTo>
                  <a:cubicBezTo>
                    <a:pt x="117" y="528"/>
                    <a:pt x="1" y="1678"/>
                    <a:pt x="1" y="1678"/>
                  </a:cubicBezTo>
                  <a:lnTo>
                    <a:pt x="1103" y="1448"/>
                  </a:lnTo>
                  <a:lnTo>
                    <a:pt x="857" y="1"/>
                  </a:ln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2"/>
            <p:cNvSpPr/>
            <p:nvPr/>
          </p:nvSpPr>
          <p:spPr>
            <a:xfrm>
              <a:off x="5696750" y="1259575"/>
              <a:ext cx="40875" cy="53725"/>
            </a:xfrm>
            <a:custGeom>
              <a:avLst/>
              <a:gdLst/>
              <a:ahLst/>
              <a:cxnLst/>
              <a:rect l="l" t="t" r="r" b="b"/>
              <a:pathLst>
                <a:path w="1635" h="2149" extrusionOk="0">
                  <a:moveTo>
                    <a:pt x="1245" y="1"/>
                  </a:moveTo>
                  <a:cubicBezTo>
                    <a:pt x="965" y="1"/>
                    <a:pt x="538" y="185"/>
                    <a:pt x="538" y="185"/>
                  </a:cubicBezTo>
                  <a:lnTo>
                    <a:pt x="112" y="800"/>
                  </a:lnTo>
                  <a:lnTo>
                    <a:pt x="0" y="1468"/>
                  </a:lnTo>
                  <a:lnTo>
                    <a:pt x="253" y="2148"/>
                  </a:lnTo>
                  <a:lnTo>
                    <a:pt x="879" y="1863"/>
                  </a:lnTo>
                  <a:cubicBezTo>
                    <a:pt x="879" y="1863"/>
                    <a:pt x="1634" y="152"/>
                    <a:pt x="1404" y="31"/>
                  </a:cubicBezTo>
                  <a:cubicBezTo>
                    <a:pt x="1362" y="10"/>
                    <a:pt x="1307" y="1"/>
                    <a:pt x="1245" y="1"/>
                  </a:cubicBez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2"/>
            <p:cNvSpPr/>
            <p:nvPr/>
          </p:nvSpPr>
          <p:spPr>
            <a:xfrm>
              <a:off x="5499975" y="1600700"/>
              <a:ext cx="30225" cy="16275"/>
            </a:xfrm>
            <a:custGeom>
              <a:avLst/>
              <a:gdLst/>
              <a:ahLst/>
              <a:cxnLst/>
              <a:rect l="l" t="t" r="r" b="b"/>
              <a:pathLst>
                <a:path w="1209" h="651" extrusionOk="0">
                  <a:moveTo>
                    <a:pt x="1114" y="0"/>
                  </a:moveTo>
                  <a:lnTo>
                    <a:pt x="488" y="104"/>
                  </a:lnTo>
                  <a:cubicBezTo>
                    <a:pt x="488" y="104"/>
                    <a:pt x="0" y="567"/>
                    <a:pt x="29" y="567"/>
                  </a:cubicBezTo>
                  <a:cubicBezTo>
                    <a:pt x="57" y="567"/>
                    <a:pt x="745" y="650"/>
                    <a:pt x="745" y="650"/>
                  </a:cubicBezTo>
                  <a:lnTo>
                    <a:pt x="1208" y="369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2"/>
            <p:cNvSpPr/>
            <p:nvPr/>
          </p:nvSpPr>
          <p:spPr>
            <a:xfrm>
              <a:off x="5542325" y="1433800"/>
              <a:ext cx="162125" cy="217550"/>
            </a:xfrm>
            <a:custGeom>
              <a:avLst/>
              <a:gdLst/>
              <a:ahLst/>
              <a:cxnLst/>
              <a:rect l="l" t="t" r="r" b="b"/>
              <a:pathLst>
                <a:path w="6485" h="8702" extrusionOk="0">
                  <a:moveTo>
                    <a:pt x="3915" y="0"/>
                  </a:moveTo>
                  <a:cubicBezTo>
                    <a:pt x="3329" y="158"/>
                    <a:pt x="2753" y="358"/>
                    <a:pt x="2193" y="602"/>
                  </a:cubicBezTo>
                  <a:cubicBezTo>
                    <a:pt x="1965" y="701"/>
                    <a:pt x="1732" y="810"/>
                    <a:pt x="1556" y="990"/>
                  </a:cubicBezTo>
                  <a:cubicBezTo>
                    <a:pt x="1275" y="1278"/>
                    <a:pt x="1183" y="1695"/>
                    <a:pt x="1128" y="2093"/>
                  </a:cubicBezTo>
                  <a:cubicBezTo>
                    <a:pt x="977" y="3180"/>
                    <a:pt x="1023" y="4283"/>
                    <a:pt x="950" y="5376"/>
                  </a:cubicBezTo>
                  <a:cubicBezTo>
                    <a:pt x="876" y="6485"/>
                    <a:pt x="729" y="8383"/>
                    <a:pt x="70" y="8651"/>
                  </a:cubicBezTo>
                  <a:cubicBezTo>
                    <a:pt x="1" y="8688"/>
                    <a:pt x="48" y="8701"/>
                    <a:pt x="150" y="8701"/>
                  </a:cubicBezTo>
                  <a:cubicBezTo>
                    <a:pt x="373" y="8701"/>
                    <a:pt x="857" y="8640"/>
                    <a:pt x="1001" y="8631"/>
                  </a:cubicBezTo>
                  <a:cubicBezTo>
                    <a:pt x="1080" y="8627"/>
                    <a:pt x="1168" y="8618"/>
                    <a:pt x="1225" y="8563"/>
                  </a:cubicBezTo>
                  <a:cubicBezTo>
                    <a:pt x="1278" y="8512"/>
                    <a:pt x="1293" y="8440"/>
                    <a:pt x="1308" y="8370"/>
                  </a:cubicBezTo>
                  <a:cubicBezTo>
                    <a:pt x="1401" y="7961"/>
                    <a:pt x="1535" y="7564"/>
                    <a:pt x="1708" y="7181"/>
                  </a:cubicBezTo>
                  <a:cubicBezTo>
                    <a:pt x="1945" y="6657"/>
                    <a:pt x="2257" y="6165"/>
                    <a:pt x="2470" y="5629"/>
                  </a:cubicBezTo>
                  <a:cubicBezTo>
                    <a:pt x="2685" y="5093"/>
                    <a:pt x="2797" y="4489"/>
                    <a:pt x="2619" y="3940"/>
                  </a:cubicBezTo>
                  <a:cubicBezTo>
                    <a:pt x="2571" y="3793"/>
                    <a:pt x="2501" y="3646"/>
                    <a:pt x="2496" y="3490"/>
                  </a:cubicBezTo>
                  <a:cubicBezTo>
                    <a:pt x="2481" y="3090"/>
                    <a:pt x="2870" y="2807"/>
                    <a:pt x="3215" y="2600"/>
                  </a:cubicBezTo>
                  <a:lnTo>
                    <a:pt x="6485" y="650"/>
                  </a:lnTo>
                  <a:lnTo>
                    <a:pt x="3915" y="0"/>
                  </a:lnTo>
                  <a:close/>
                </a:path>
              </a:pathLst>
            </a:custGeom>
            <a:solidFill>
              <a:srgbClr val="F46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2"/>
            <p:cNvSpPr/>
            <p:nvPr/>
          </p:nvSpPr>
          <p:spPr>
            <a:xfrm>
              <a:off x="5472900" y="1605575"/>
              <a:ext cx="59750" cy="33575"/>
            </a:xfrm>
            <a:custGeom>
              <a:avLst/>
              <a:gdLst/>
              <a:ahLst/>
              <a:cxnLst/>
              <a:rect l="l" t="t" r="r" b="b"/>
              <a:pathLst>
                <a:path w="2390" h="1343" extrusionOk="0">
                  <a:moveTo>
                    <a:pt x="2271" y="1"/>
                  </a:moveTo>
                  <a:cubicBezTo>
                    <a:pt x="2069" y="170"/>
                    <a:pt x="1779" y="275"/>
                    <a:pt x="1506" y="275"/>
                  </a:cubicBezTo>
                  <a:cubicBezTo>
                    <a:pt x="1403" y="275"/>
                    <a:pt x="1301" y="260"/>
                    <a:pt x="1208" y="227"/>
                  </a:cubicBezTo>
                  <a:cubicBezTo>
                    <a:pt x="1193" y="240"/>
                    <a:pt x="1178" y="251"/>
                    <a:pt x="1164" y="264"/>
                  </a:cubicBezTo>
                  <a:cubicBezTo>
                    <a:pt x="853" y="523"/>
                    <a:pt x="510" y="741"/>
                    <a:pt x="207" y="1007"/>
                  </a:cubicBezTo>
                  <a:cubicBezTo>
                    <a:pt x="106" y="1092"/>
                    <a:pt x="0" y="1220"/>
                    <a:pt x="49" y="1343"/>
                  </a:cubicBezTo>
                  <a:cubicBezTo>
                    <a:pt x="881" y="1343"/>
                    <a:pt x="1687" y="1053"/>
                    <a:pt x="2331" y="523"/>
                  </a:cubicBezTo>
                  <a:cubicBezTo>
                    <a:pt x="2357" y="508"/>
                    <a:pt x="2375" y="482"/>
                    <a:pt x="2385" y="453"/>
                  </a:cubicBezTo>
                  <a:cubicBezTo>
                    <a:pt x="2390" y="429"/>
                    <a:pt x="2388" y="405"/>
                    <a:pt x="2379" y="381"/>
                  </a:cubicBezTo>
                  <a:cubicBezTo>
                    <a:pt x="2342" y="253"/>
                    <a:pt x="2306" y="128"/>
                    <a:pt x="2271" y="1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2"/>
            <p:cNvSpPr/>
            <p:nvPr/>
          </p:nvSpPr>
          <p:spPr>
            <a:xfrm>
              <a:off x="5554275" y="1438300"/>
              <a:ext cx="122225" cy="207800"/>
            </a:xfrm>
            <a:custGeom>
              <a:avLst/>
              <a:gdLst/>
              <a:ahLst/>
              <a:cxnLst/>
              <a:rect l="l" t="t" r="r" b="b"/>
              <a:pathLst>
                <a:path w="4889" h="8312" extrusionOk="0">
                  <a:moveTo>
                    <a:pt x="3229" y="0"/>
                  </a:moveTo>
                  <a:lnTo>
                    <a:pt x="909" y="147"/>
                  </a:lnTo>
                  <a:cubicBezTo>
                    <a:pt x="909" y="147"/>
                    <a:pt x="598" y="1972"/>
                    <a:pt x="466" y="4406"/>
                  </a:cubicBezTo>
                  <a:cubicBezTo>
                    <a:pt x="332" y="6841"/>
                    <a:pt x="0" y="7755"/>
                    <a:pt x="53" y="7794"/>
                  </a:cubicBezTo>
                  <a:cubicBezTo>
                    <a:pt x="586" y="8187"/>
                    <a:pt x="1120" y="8312"/>
                    <a:pt x="1583" y="8312"/>
                  </a:cubicBezTo>
                  <a:cubicBezTo>
                    <a:pt x="2380" y="8312"/>
                    <a:pt x="2965" y="7944"/>
                    <a:pt x="2965" y="7944"/>
                  </a:cubicBezTo>
                  <a:cubicBezTo>
                    <a:pt x="2965" y="7944"/>
                    <a:pt x="2752" y="5903"/>
                    <a:pt x="2620" y="4983"/>
                  </a:cubicBezTo>
                  <a:cubicBezTo>
                    <a:pt x="2488" y="4061"/>
                    <a:pt x="1979" y="3354"/>
                    <a:pt x="2159" y="3042"/>
                  </a:cubicBezTo>
                  <a:cubicBezTo>
                    <a:pt x="2341" y="2730"/>
                    <a:pt x="4017" y="1660"/>
                    <a:pt x="4017" y="1660"/>
                  </a:cubicBezTo>
                  <a:lnTo>
                    <a:pt x="4889" y="1693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2"/>
            <p:cNvSpPr/>
            <p:nvPr/>
          </p:nvSpPr>
          <p:spPr>
            <a:xfrm>
              <a:off x="5512050" y="1373075"/>
              <a:ext cx="263225" cy="258400"/>
            </a:xfrm>
            <a:custGeom>
              <a:avLst/>
              <a:gdLst/>
              <a:ahLst/>
              <a:cxnLst/>
              <a:rect l="l" t="t" r="r" b="b"/>
              <a:pathLst>
                <a:path w="10529" h="10336" extrusionOk="0">
                  <a:moveTo>
                    <a:pt x="8841" y="1"/>
                  </a:moveTo>
                  <a:cubicBezTo>
                    <a:pt x="8666" y="1"/>
                    <a:pt x="8490" y="5"/>
                    <a:pt x="8315" y="13"/>
                  </a:cubicBezTo>
                  <a:cubicBezTo>
                    <a:pt x="8131" y="20"/>
                    <a:pt x="7944" y="35"/>
                    <a:pt x="7759" y="53"/>
                  </a:cubicBezTo>
                  <a:cubicBezTo>
                    <a:pt x="7711" y="59"/>
                    <a:pt x="7661" y="64"/>
                    <a:pt x="7623" y="97"/>
                  </a:cubicBezTo>
                  <a:cubicBezTo>
                    <a:pt x="7592" y="125"/>
                    <a:pt x="7573" y="163"/>
                    <a:pt x="7562" y="202"/>
                  </a:cubicBezTo>
                  <a:cubicBezTo>
                    <a:pt x="7437" y="534"/>
                    <a:pt x="7311" y="865"/>
                    <a:pt x="7186" y="1197"/>
                  </a:cubicBezTo>
                  <a:cubicBezTo>
                    <a:pt x="6852" y="1169"/>
                    <a:pt x="6517" y="1155"/>
                    <a:pt x="6182" y="1155"/>
                  </a:cubicBezTo>
                  <a:cubicBezTo>
                    <a:pt x="5905" y="1155"/>
                    <a:pt x="5629" y="1165"/>
                    <a:pt x="5352" y="1184"/>
                  </a:cubicBezTo>
                  <a:cubicBezTo>
                    <a:pt x="4303" y="1258"/>
                    <a:pt x="3266" y="1469"/>
                    <a:pt x="2271" y="1814"/>
                  </a:cubicBezTo>
                  <a:cubicBezTo>
                    <a:pt x="2098" y="1873"/>
                    <a:pt x="1924" y="1939"/>
                    <a:pt x="1781" y="2056"/>
                  </a:cubicBezTo>
                  <a:cubicBezTo>
                    <a:pt x="1533" y="2260"/>
                    <a:pt x="1423" y="2585"/>
                    <a:pt x="1340" y="2895"/>
                  </a:cubicBezTo>
                  <a:cubicBezTo>
                    <a:pt x="931" y="4412"/>
                    <a:pt x="527" y="8842"/>
                    <a:pt x="5" y="9209"/>
                  </a:cubicBezTo>
                  <a:cubicBezTo>
                    <a:pt x="1" y="9261"/>
                    <a:pt x="2732" y="10335"/>
                    <a:pt x="3124" y="10335"/>
                  </a:cubicBezTo>
                  <a:cubicBezTo>
                    <a:pt x="3144" y="10335"/>
                    <a:pt x="3158" y="10332"/>
                    <a:pt x="3165" y="10326"/>
                  </a:cubicBezTo>
                  <a:cubicBezTo>
                    <a:pt x="3782" y="5750"/>
                    <a:pt x="2368" y="4006"/>
                    <a:pt x="2921" y="3659"/>
                  </a:cubicBezTo>
                  <a:lnTo>
                    <a:pt x="2921" y="3659"/>
                  </a:lnTo>
                  <a:cubicBezTo>
                    <a:pt x="3925" y="3903"/>
                    <a:pt x="4876" y="4065"/>
                    <a:pt x="5873" y="4311"/>
                  </a:cubicBezTo>
                  <a:cubicBezTo>
                    <a:pt x="5945" y="4329"/>
                    <a:pt x="6020" y="4346"/>
                    <a:pt x="6092" y="4362"/>
                  </a:cubicBezTo>
                  <a:cubicBezTo>
                    <a:pt x="6468" y="4443"/>
                    <a:pt x="6859" y="4491"/>
                    <a:pt x="7247" y="4491"/>
                  </a:cubicBezTo>
                  <a:cubicBezTo>
                    <a:pt x="7978" y="4491"/>
                    <a:pt x="8697" y="4320"/>
                    <a:pt x="9268" y="3876"/>
                  </a:cubicBezTo>
                  <a:cubicBezTo>
                    <a:pt x="10204" y="3152"/>
                    <a:pt x="10529" y="1847"/>
                    <a:pt x="10399" y="668"/>
                  </a:cubicBezTo>
                  <a:lnTo>
                    <a:pt x="10133" y="114"/>
                  </a:lnTo>
                  <a:lnTo>
                    <a:pt x="10116" y="77"/>
                  </a:lnTo>
                  <a:cubicBezTo>
                    <a:pt x="9693" y="26"/>
                    <a:pt x="9267" y="1"/>
                    <a:pt x="8841" y="1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2"/>
            <p:cNvSpPr/>
            <p:nvPr/>
          </p:nvSpPr>
          <p:spPr>
            <a:xfrm>
              <a:off x="5511725" y="1645450"/>
              <a:ext cx="63200" cy="21750"/>
            </a:xfrm>
            <a:custGeom>
              <a:avLst/>
              <a:gdLst/>
              <a:ahLst/>
              <a:cxnLst/>
              <a:rect l="l" t="t" r="r" b="b"/>
              <a:pathLst>
                <a:path w="2528" h="870" extrusionOk="0">
                  <a:moveTo>
                    <a:pt x="1386" y="0"/>
                  </a:moveTo>
                  <a:cubicBezTo>
                    <a:pt x="995" y="279"/>
                    <a:pt x="536" y="470"/>
                    <a:pt x="121" y="718"/>
                  </a:cubicBezTo>
                  <a:cubicBezTo>
                    <a:pt x="64" y="751"/>
                    <a:pt x="0" y="815"/>
                    <a:pt x="35" y="870"/>
                  </a:cubicBezTo>
                  <a:cubicBezTo>
                    <a:pt x="865" y="844"/>
                    <a:pt x="1698" y="819"/>
                    <a:pt x="2528" y="800"/>
                  </a:cubicBezTo>
                  <a:lnTo>
                    <a:pt x="2528" y="5"/>
                  </a:lnTo>
                  <a:cubicBezTo>
                    <a:pt x="2355" y="79"/>
                    <a:pt x="2153" y="119"/>
                    <a:pt x="1950" y="119"/>
                  </a:cubicBezTo>
                  <a:cubicBezTo>
                    <a:pt x="1753" y="119"/>
                    <a:pt x="1556" y="81"/>
                    <a:pt x="1386" y="0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2"/>
            <p:cNvSpPr/>
            <p:nvPr/>
          </p:nvSpPr>
          <p:spPr>
            <a:xfrm>
              <a:off x="5652725" y="1492500"/>
              <a:ext cx="93025" cy="179125"/>
            </a:xfrm>
            <a:custGeom>
              <a:avLst/>
              <a:gdLst/>
              <a:ahLst/>
              <a:cxnLst/>
              <a:rect l="l" t="t" r="r" b="b"/>
              <a:pathLst>
                <a:path w="3721" h="7165" extrusionOk="0">
                  <a:moveTo>
                    <a:pt x="3626" y="1"/>
                  </a:moveTo>
                  <a:cubicBezTo>
                    <a:pt x="3603" y="1"/>
                    <a:pt x="3581" y="10"/>
                    <a:pt x="3564" y="33"/>
                  </a:cubicBezTo>
                  <a:lnTo>
                    <a:pt x="3564" y="30"/>
                  </a:lnTo>
                  <a:cubicBezTo>
                    <a:pt x="2023" y="2145"/>
                    <a:pt x="1599" y="4847"/>
                    <a:pt x="68" y="6977"/>
                  </a:cubicBezTo>
                  <a:cubicBezTo>
                    <a:pt x="0" y="7072"/>
                    <a:pt x="90" y="7164"/>
                    <a:pt x="183" y="7164"/>
                  </a:cubicBezTo>
                  <a:cubicBezTo>
                    <a:pt x="223" y="7164"/>
                    <a:pt x="263" y="7147"/>
                    <a:pt x="292" y="7106"/>
                  </a:cubicBezTo>
                  <a:cubicBezTo>
                    <a:pt x="1807" y="4981"/>
                    <a:pt x="2381" y="2352"/>
                    <a:pt x="3687" y="105"/>
                  </a:cubicBezTo>
                  <a:cubicBezTo>
                    <a:pt x="3721" y="48"/>
                    <a:pt x="3675" y="1"/>
                    <a:pt x="3626" y="1"/>
                  </a:cubicBezTo>
                  <a:close/>
                </a:path>
              </a:pathLst>
            </a:custGeom>
            <a:solidFill>
              <a:srgbClr val="89B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2"/>
            <p:cNvSpPr/>
            <p:nvPr/>
          </p:nvSpPr>
          <p:spPr>
            <a:xfrm>
              <a:off x="5647150" y="1493500"/>
              <a:ext cx="84400" cy="177400"/>
            </a:xfrm>
            <a:custGeom>
              <a:avLst/>
              <a:gdLst/>
              <a:ahLst/>
              <a:cxnLst/>
              <a:rect l="l" t="t" r="r" b="b"/>
              <a:pathLst>
                <a:path w="3376" h="7096" extrusionOk="0">
                  <a:moveTo>
                    <a:pt x="84" y="1"/>
                  </a:moveTo>
                  <a:cubicBezTo>
                    <a:pt x="42" y="1"/>
                    <a:pt x="1" y="33"/>
                    <a:pt x="21" y="81"/>
                  </a:cubicBezTo>
                  <a:lnTo>
                    <a:pt x="19" y="81"/>
                  </a:lnTo>
                  <a:cubicBezTo>
                    <a:pt x="493" y="1227"/>
                    <a:pt x="1090" y="2321"/>
                    <a:pt x="1606" y="3447"/>
                  </a:cubicBezTo>
                  <a:cubicBezTo>
                    <a:pt x="2149" y="4627"/>
                    <a:pt x="2551" y="5909"/>
                    <a:pt x="3172" y="7047"/>
                  </a:cubicBezTo>
                  <a:cubicBezTo>
                    <a:pt x="3191" y="7081"/>
                    <a:pt x="3221" y="7096"/>
                    <a:pt x="3253" y="7096"/>
                  </a:cubicBezTo>
                  <a:cubicBezTo>
                    <a:pt x="3313" y="7096"/>
                    <a:pt x="3376" y="7040"/>
                    <a:pt x="3357" y="6968"/>
                  </a:cubicBezTo>
                  <a:cubicBezTo>
                    <a:pt x="3052" y="5799"/>
                    <a:pt x="2432" y="4638"/>
                    <a:pt x="1932" y="3542"/>
                  </a:cubicBezTo>
                  <a:cubicBezTo>
                    <a:pt x="1389" y="2354"/>
                    <a:pt x="851" y="1130"/>
                    <a:pt x="142" y="30"/>
                  </a:cubicBezTo>
                  <a:cubicBezTo>
                    <a:pt x="128" y="10"/>
                    <a:pt x="106" y="1"/>
                    <a:pt x="84" y="1"/>
                  </a:cubicBezTo>
                  <a:close/>
                </a:path>
              </a:pathLst>
            </a:custGeom>
            <a:solidFill>
              <a:srgbClr val="89B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2"/>
            <p:cNvSpPr/>
            <p:nvPr/>
          </p:nvSpPr>
          <p:spPr>
            <a:xfrm>
              <a:off x="5647650" y="1486225"/>
              <a:ext cx="102050" cy="23850"/>
            </a:xfrm>
            <a:custGeom>
              <a:avLst/>
              <a:gdLst/>
              <a:ahLst/>
              <a:cxnLst/>
              <a:rect l="l" t="t" r="r" b="b"/>
              <a:pathLst>
                <a:path w="4082" h="954" extrusionOk="0">
                  <a:moveTo>
                    <a:pt x="25" y="0"/>
                  </a:moveTo>
                  <a:lnTo>
                    <a:pt x="1" y="953"/>
                  </a:lnTo>
                  <a:lnTo>
                    <a:pt x="4081" y="692"/>
                  </a:lnTo>
                  <a:lnTo>
                    <a:pt x="4053" y="4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2"/>
            <p:cNvSpPr/>
            <p:nvPr/>
          </p:nvSpPr>
          <p:spPr>
            <a:xfrm>
              <a:off x="5689375" y="1259900"/>
              <a:ext cx="90625" cy="130525"/>
            </a:xfrm>
            <a:custGeom>
              <a:avLst/>
              <a:gdLst/>
              <a:ahLst/>
              <a:cxnLst/>
              <a:rect l="l" t="t" r="r" b="b"/>
              <a:pathLst>
                <a:path w="3625" h="5221" extrusionOk="0">
                  <a:moveTo>
                    <a:pt x="1657" y="1"/>
                  </a:moveTo>
                  <a:lnTo>
                    <a:pt x="1554" y="69"/>
                  </a:lnTo>
                  <a:lnTo>
                    <a:pt x="1136" y="1075"/>
                  </a:lnTo>
                  <a:cubicBezTo>
                    <a:pt x="1066" y="1242"/>
                    <a:pt x="967" y="1433"/>
                    <a:pt x="789" y="1457"/>
                  </a:cubicBezTo>
                  <a:cubicBezTo>
                    <a:pt x="779" y="1458"/>
                    <a:pt x="769" y="1459"/>
                    <a:pt x="759" y="1459"/>
                  </a:cubicBezTo>
                  <a:cubicBezTo>
                    <a:pt x="623" y="1459"/>
                    <a:pt x="500" y="1353"/>
                    <a:pt x="447" y="1226"/>
                  </a:cubicBezTo>
                  <a:cubicBezTo>
                    <a:pt x="390" y="1088"/>
                    <a:pt x="396" y="934"/>
                    <a:pt x="407" y="787"/>
                  </a:cubicBezTo>
                  <a:lnTo>
                    <a:pt x="407" y="787"/>
                  </a:lnTo>
                  <a:cubicBezTo>
                    <a:pt x="1" y="1611"/>
                    <a:pt x="124" y="2588"/>
                    <a:pt x="256" y="3499"/>
                  </a:cubicBezTo>
                  <a:lnTo>
                    <a:pt x="447" y="4802"/>
                  </a:lnTo>
                  <a:cubicBezTo>
                    <a:pt x="449" y="4846"/>
                    <a:pt x="462" y="4887"/>
                    <a:pt x="484" y="4925"/>
                  </a:cubicBezTo>
                  <a:cubicBezTo>
                    <a:pt x="517" y="4973"/>
                    <a:pt x="572" y="4997"/>
                    <a:pt x="627" y="5019"/>
                  </a:cubicBezTo>
                  <a:cubicBezTo>
                    <a:pt x="759" y="5070"/>
                    <a:pt x="893" y="5116"/>
                    <a:pt x="1027" y="5160"/>
                  </a:cubicBezTo>
                  <a:cubicBezTo>
                    <a:pt x="1273" y="5201"/>
                    <a:pt x="1526" y="5220"/>
                    <a:pt x="1778" y="5220"/>
                  </a:cubicBezTo>
                  <a:cubicBezTo>
                    <a:pt x="2307" y="5220"/>
                    <a:pt x="2832" y="5133"/>
                    <a:pt x="3284" y="4971"/>
                  </a:cubicBezTo>
                  <a:cubicBezTo>
                    <a:pt x="3625" y="4145"/>
                    <a:pt x="3416" y="262"/>
                    <a:pt x="1657" y="1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2"/>
            <p:cNvSpPr/>
            <p:nvPr/>
          </p:nvSpPr>
          <p:spPr>
            <a:xfrm>
              <a:off x="5664950" y="1268500"/>
              <a:ext cx="107200" cy="125975"/>
            </a:xfrm>
            <a:custGeom>
              <a:avLst/>
              <a:gdLst/>
              <a:ahLst/>
              <a:cxnLst/>
              <a:rect l="l" t="t" r="r" b="b"/>
              <a:pathLst>
                <a:path w="4288" h="5039" extrusionOk="0">
                  <a:moveTo>
                    <a:pt x="3103" y="1"/>
                  </a:moveTo>
                  <a:cubicBezTo>
                    <a:pt x="2999" y="1"/>
                    <a:pt x="2896" y="35"/>
                    <a:pt x="2810" y="100"/>
                  </a:cubicBezTo>
                  <a:cubicBezTo>
                    <a:pt x="2544" y="316"/>
                    <a:pt x="2561" y="854"/>
                    <a:pt x="2572" y="1278"/>
                  </a:cubicBezTo>
                  <a:cubicBezTo>
                    <a:pt x="2590" y="2004"/>
                    <a:pt x="2603" y="2731"/>
                    <a:pt x="2618" y="3458"/>
                  </a:cubicBezTo>
                  <a:cubicBezTo>
                    <a:pt x="2623" y="3564"/>
                    <a:pt x="2616" y="3685"/>
                    <a:pt x="2531" y="3746"/>
                  </a:cubicBezTo>
                  <a:cubicBezTo>
                    <a:pt x="2480" y="3783"/>
                    <a:pt x="2412" y="3786"/>
                    <a:pt x="2351" y="3788"/>
                  </a:cubicBezTo>
                  <a:cubicBezTo>
                    <a:pt x="2176" y="3794"/>
                    <a:pt x="2001" y="3796"/>
                    <a:pt x="1827" y="3796"/>
                  </a:cubicBezTo>
                  <a:cubicBezTo>
                    <a:pt x="1267" y="3796"/>
                    <a:pt x="708" y="3767"/>
                    <a:pt x="152" y="3707"/>
                  </a:cubicBezTo>
                  <a:lnTo>
                    <a:pt x="152" y="3707"/>
                  </a:lnTo>
                  <a:cubicBezTo>
                    <a:pt x="1" y="3827"/>
                    <a:pt x="31" y="4080"/>
                    <a:pt x="163" y="4220"/>
                  </a:cubicBezTo>
                  <a:cubicBezTo>
                    <a:pt x="297" y="4363"/>
                    <a:pt x="493" y="4418"/>
                    <a:pt x="679" y="4469"/>
                  </a:cubicBezTo>
                  <a:cubicBezTo>
                    <a:pt x="1165" y="4598"/>
                    <a:pt x="1652" y="4723"/>
                    <a:pt x="2138" y="4851"/>
                  </a:cubicBezTo>
                  <a:cubicBezTo>
                    <a:pt x="2498" y="4945"/>
                    <a:pt x="2869" y="5039"/>
                    <a:pt x="3239" y="5039"/>
                  </a:cubicBezTo>
                  <a:cubicBezTo>
                    <a:pt x="3345" y="5039"/>
                    <a:pt x="3451" y="5031"/>
                    <a:pt x="3556" y="5013"/>
                  </a:cubicBezTo>
                  <a:cubicBezTo>
                    <a:pt x="3692" y="4989"/>
                    <a:pt x="3831" y="4947"/>
                    <a:pt x="3936" y="4855"/>
                  </a:cubicBezTo>
                  <a:cubicBezTo>
                    <a:pt x="4099" y="4712"/>
                    <a:pt x="4145" y="4480"/>
                    <a:pt x="4171" y="4262"/>
                  </a:cubicBezTo>
                  <a:cubicBezTo>
                    <a:pt x="4288" y="3351"/>
                    <a:pt x="4261" y="2424"/>
                    <a:pt x="4090" y="1521"/>
                  </a:cubicBezTo>
                  <a:cubicBezTo>
                    <a:pt x="4013" y="1117"/>
                    <a:pt x="3903" y="711"/>
                    <a:pt x="3670" y="373"/>
                  </a:cubicBezTo>
                  <a:cubicBezTo>
                    <a:pt x="3572" y="234"/>
                    <a:pt x="3449" y="105"/>
                    <a:pt x="3290" y="39"/>
                  </a:cubicBezTo>
                  <a:cubicBezTo>
                    <a:pt x="3230" y="13"/>
                    <a:pt x="3166" y="1"/>
                    <a:pt x="3103" y="1"/>
                  </a:cubicBez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2"/>
            <p:cNvSpPr/>
            <p:nvPr/>
          </p:nvSpPr>
          <p:spPr>
            <a:xfrm>
              <a:off x="5674225" y="1182175"/>
              <a:ext cx="75350" cy="73525"/>
            </a:xfrm>
            <a:custGeom>
              <a:avLst/>
              <a:gdLst/>
              <a:ahLst/>
              <a:cxnLst/>
              <a:rect l="l" t="t" r="r" b="b"/>
              <a:pathLst>
                <a:path w="3014" h="2941" extrusionOk="0">
                  <a:moveTo>
                    <a:pt x="236" y="0"/>
                  </a:moveTo>
                  <a:cubicBezTo>
                    <a:pt x="172" y="0"/>
                    <a:pt x="35" y="75"/>
                    <a:pt x="54" y="734"/>
                  </a:cubicBezTo>
                  <a:cubicBezTo>
                    <a:pt x="75" y="1586"/>
                    <a:pt x="1" y="2912"/>
                    <a:pt x="1246" y="2941"/>
                  </a:cubicBezTo>
                  <a:cubicBezTo>
                    <a:pt x="1813" y="2895"/>
                    <a:pt x="2144" y="2655"/>
                    <a:pt x="2553" y="2130"/>
                  </a:cubicBezTo>
                  <a:cubicBezTo>
                    <a:pt x="2851" y="1632"/>
                    <a:pt x="3014" y="1028"/>
                    <a:pt x="2882" y="463"/>
                  </a:cubicBezTo>
                  <a:cubicBezTo>
                    <a:pt x="2865" y="384"/>
                    <a:pt x="2838" y="305"/>
                    <a:pt x="2807" y="231"/>
                  </a:cubicBezTo>
                  <a:cubicBezTo>
                    <a:pt x="2612" y="213"/>
                    <a:pt x="2417" y="198"/>
                    <a:pt x="2226" y="187"/>
                  </a:cubicBezTo>
                  <a:cubicBezTo>
                    <a:pt x="1850" y="165"/>
                    <a:pt x="1452" y="195"/>
                    <a:pt x="1094" y="66"/>
                  </a:cubicBezTo>
                  <a:cubicBezTo>
                    <a:pt x="1044" y="73"/>
                    <a:pt x="986" y="76"/>
                    <a:pt x="925" y="76"/>
                  </a:cubicBezTo>
                  <a:cubicBezTo>
                    <a:pt x="632" y="76"/>
                    <a:pt x="267" y="7"/>
                    <a:pt x="267" y="7"/>
                  </a:cubicBezTo>
                  <a:cubicBezTo>
                    <a:pt x="267" y="7"/>
                    <a:pt x="254" y="0"/>
                    <a:pt x="236" y="0"/>
                  </a:cubicBez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2"/>
            <p:cNvSpPr/>
            <p:nvPr/>
          </p:nvSpPr>
          <p:spPr>
            <a:xfrm>
              <a:off x="5675900" y="1205650"/>
              <a:ext cx="10250" cy="3850"/>
            </a:xfrm>
            <a:custGeom>
              <a:avLst/>
              <a:gdLst/>
              <a:ahLst/>
              <a:cxnLst/>
              <a:rect l="l" t="t" r="r" b="b"/>
              <a:pathLst>
                <a:path w="410" h="154" extrusionOk="0">
                  <a:moveTo>
                    <a:pt x="193" y="0"/>
                  </a:moveTo>
                  <a:cubicBezTo>
                    <a:pt x="117" y="0"/>
                    <a:pt x="44" y="31"/>
                    <a:pt x="13" y="98"/>
                  </a:cubicBezTo>
                  <a:cubicBezTo>
                    <a:pt x="1" y="124"/>
                    <a:pt x="20" y="153"/>
                    <a:pt x="48" y="153"/>
                  </a:cubicBezTo>
                  <a:cubicBezTo>
                    <a:pt x="51" y="153"/>
                    <a:pt x="54" y="153"/>
                    <a:pt x="57" y="153"/>
                  </a:cubicBezTo>
                  <a:cubicBezTo>
                    <a:pt x="112" y="137"/>
                    <a:pt x="156" y="111"/>
                    <a:pt x="215" y="109"/>
                  </a:cubicBezTo>
                  <a:cubicBezTo>
                    <a:pt x="270" y="109"/>
                    <a:pt x="325" y="122"/>
                    <a:pt x="375" y="146"/>
                  </a:cubicBezTo>
                  <a:cubicBezTo>
                    <a:pt x="378" y="147"/>
                    <a:pt x="380" y="148"/>
                    <a:pt x="383" y="148"/>
                  </a:cubicBezTo>
                  <a:cubicBezTo>
                    <a:pt x="399" y="148"/>
                    <a:pt x="409" y="124"/>
                    <a:pt x="402" y="111"/>
                  </a:cubicBezTo>
                  <a:cubicBezTo>
                    <a:pt x="368" y="40"/>
                    <a:pt x="279" y="0"/>
                    <a:pt x="193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2"/>
            <p:cNvSpPr/>
            <p:nvPr/>
          </p:nvSpPr>
          <p:spPr>
            <a:xfrm>
              <a:off x="5697250" y="1203525"/>
              <a:ext cx="17000" cy="5575"/>
            </a:xfrm>
            <a:custGeom>
              <a:avLst/>
              <a:gdLst/>
              <a:ahLst/>
              <a:cxnLst/>
              <a:rect l="l" t="t" r="r" b="b"/>
              <a:pathLst>
                <a:path w="680" h="223" extrusionOk="0">
                  <a:moveTo>
                    <a:pt x="381" y="0"/>
                  </a:moveTo>
                  <a:cubicBezTo>
                    <a:pt x="249" y="0"/>
                    <a:pt x="123" y="50"/>
                    <a:pt x="29" y="141"/>
                  </a:cubicBezTo>
                  <a:cubicBezTo>
                    <a:pt x="1" y="171"/>
                    <a:pt x="23" y="215"/>
                    <a:pt x="60" y="215"/>
                  </a:cubicBezTo>
                  <a:cubicBezTo>
                    <a:pt x="64" y="215"/>
                    <a:pt x="68" y="214"/>
                    <a:pt x="72" y="213"/>
                  </a:cubicBezTo>
                  <a:cubicBezTo>
                    <a:pt x="169" y="187"/>
                    <a:pt x="259" y="141"/>
                    <a:pt x="362" y="141"/>
                  </a:cubicBezTo>
                  <a:cubicBezTo>
                    <a:pt x="461" y="141"/>
                    <a:pt x="520" y="202"/>
                    <a:pt x="611" y="220"/>
                  </a:cubicBezTo>
                  <a:cubicBezTo>
                    <a:pt x="615" y="221"/>
                    <a:pt x="620" y="222"/>
                    <a:pt x="625" y="222"/>
                  </a:cubicBezTo>
                  <a:cubicBezTo>
                    <a:pt x="656" y="222"/>
                    <a:pt x="680" y="193"/>
                    <a:pt x="672" y="161"/>
                  </a:cubicBezTo>
                  <a:cubicBezTo>
                    <a:pt x="643" y="46"/>
                    <a:pt x="501" y="7"/>
                    <a:pt x="397" y="0"/>
                  </a:cubicBezTo>
                  <a:cubicBezTo>
                    <a:pt x="392" y="0"/>
                    <a:pt x="386" y="0"/>
                    <a:pt x="381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5688900" y="1238825"/>
              <a:ext cx="11925" cy="8350"/>
            </a:xfrm>
            <a:custGeom>
              <a:avLst/>
              <a:gdLst/>
              <a:ahLst/>
              <a:cxnLst/>
              <a:rect l="l" t="t" r="r" b="b"/>
              <a:pathLst>
                <a:path w="477" h="334" extrusionOk="0">
                  <a:moveTo>
                    <a:pt x="477" y="0"/>
                  </a:moveTo>
                  <a:lnTo>
                    <a:pt x="477" y="0"/>
                  </a:lnTo>
                  <a:cubicBezTo>
                    <a:pt x="393" y="61"/>
                    <a:pt x="302" y="91"/>
                    <a:pt x="214" y="91"/>
                  </a:cubicBezTo>
                  <a:cubicBezTo>
                    <a:pt x="138" y="91"/>
                    <a:pt x="64" y="68"/>
                    <a:pt x="0" y="22"/>
                  </a:cubicBezTo>
                  <a:lnTo>
                    <a:pt x="0" y="22"/>
                  </a:lnTo>
                  <a:lnTo>
                    <a:pt x="18" y="55"/>
                  </a:lnTo>
                  <a:cubicBezTo>
                    <a:pt x="2" y="145"/>
                    <a:pt x="20" y="240"/>
                    <a:pt x="68" y="288"/>
                  </a:cubicBezTo>
                  <a:cubicBezTo>
                    <a:pt x="81" y="301"/>
                    <a:pt x="97" y="312"/>
                    <a:pt x="114" y="321"/>
                  </a:cubicBezTo>
                  <a:cubicBezTo>
                    <a:pt x="135" y="329"/>
                    <a:pt x="156" y="333"/>
                    <a:pt x="176" y="333"/>
                  </a:cubicBezTo>
                  <a:cubicBezTo>
                    <a:pt x="212" y="333"/>
                    <a:pt x="248" y="321"/>
                    <a:pt x="277" y="299"/>
                  </a:cubicBezTo>
                  <a:cubicBezTo>
                    <a:pt x="365" y="240"/>
                    <a:pt x="422" y="117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2"/>
            <p:cNvSpPr/>
            <p:nvPr/>
          </p:nvSpPr>
          <p:spPr>
            <a:xfrm>
              <a:off x="5684675" y="1206250"/>
              <a:ext cx="14375" cy="29775"/>
            </a:xfrm>
            <a:custGeom>
              <a:avLst/>
              <a:gdLst/>
              <a:ahLst/>
              <a:cxnLst/>
              <a:rect l="l" t="t" r="r" b="b"/>
              <a:pathLst>
                <a:path w="575" h="1191" extrusionOk="0">
                  <a:moveTo>
                    <a:pt x="137" y="0"/>
                  </a:moveTo>
                  <a:cubicBezTo>
                    <a:pt x="116" y="0"/>
                    <a:pt x="96" y="18"/>
                    <a:pt x="103" y="43"/>
                  </a:cubicBezTo>
                  <a:cubicBezTo>
                    <a:pt x="174" y="311"/>
                    <a:pt x="242" y="724"/>
                    <a:pt x="26" y="952"/>
                  </a:cubicBezTo>
                  <a:cubicBezTo>
                    <a:pt x="0" y="978"/>
                    <a:pt x="7" y="1022"/>
                    <a:pt x="37" y="1042"/>
                  </a:cubicBezTo>
                  <a:cubicBezTo>
                    <a:pt x="174" y="1110"/>
                    <a:pt x="316" y="1161"/>
                    <a:pt x="463" y="1189"/>
                  </a:cubicBezTo>
                  <a:cubicBezTo>
                    <a:pt x="469" y="1190"/>
                    <a:pt x="474" y="1191"/>
                    <a:pt x="479" y="1191"/>
                  </a:cubicBezTo>
                  <a:cubicBezTo>
                    <a:pt x="549" y="1191"/>
                    <a:pt x="574" y="1083"/>
                    <a:pt x="499" y="1066"/>
                  </a:cubicBezTo>
                  <a:cubicBezTo>
                    <a:pt x="382" y="1042"/>
                    <a:pt x="268" y="1010"/>
                    <a:pt x="157" y="968"/>
                  </a:cubicBezTo>
                  <a:lnTo>
                    <a:pt x="157" y="968"/>
                  </a:lnTo>
                  <a:cubicBezTo>
                    <a:pt x="319" y="711"/>
                    <a:pt x="324" y="252"/>
                    <a:pt x="165" y="17"/>
                  </a:cubicBezTo>
                  <a:cubicBezTo>
                    <a:pt x="158" y="5"/>
                    <a:pt x="147" y="0"/>
                    <a:pt x="137" y="0"/>
                  </a:cubicBezTo>
                  <a:close/>
                </a:path>
              </a:pathLst>
            </a:custGeom>
            <a:solidFill>
              <a:srgbClr val="F46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2"/>
            <p:cNvSpPr/>
            <p:nvPr/>
          </p:nvSpPr>
          <p:spPr>
            <a:xfrm>
              <a:off x="5699925" y="1218775"/>
              <a:ext cx="7100" cy="5525"/>
            </a:xfrm>
            <a:custGeom>
              <a:avLst/>
              <a:gdLst/>
              <a:ahLst/>
              <a:cxnLst/>
              <a:rect l="l" t="t" r="r" b="b"/>
              <a:pathLst>
                <a:path w="284" h="221" extrusionOk="0">
                  <a:moveTo>
                    <a:pt x="143" y="1"/>
                  </a:moveTo>
                  <a:cubicBezTo>
                    <a:pt x="1" y="1"/>
                    <a:pt x="1" y="220"/>
                    <a:pt x="143" y="220"/>
                  </a:cubicBezTo>
                  <a:cubicBezTo>
                    <a:pt x="284" y="220"/>
                    <a:pt x="284" y="1"/>
                    <a:pt x="143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2"/>
            <p:cNvSpPr/>
            <p:nvPr/>
          </p:nvSpPr>
          <p:spPr>
            <a:xfrm>
              <a:off x="5678525" y="1218225"/>
              <a:ext cx="6725" cy="5200"/>
            </a:xfrm>
            <a:custGeom>
              <a:avLst/>
              <a:gdLst/>
              <a:ahLst/>
              <a:cxnLst/>
              <a:rect l="l" t="t" r="r" b="b"/>
              <a:pathLst>
                <a:path w="269" h="208" extrusionOk="0">
                  <a:moveTo>
                    <a:pt x="134" y="1"/>
                  </a:moveTo>
                  <a:cubicBezTo>
                    <a:pt x="0" y="1"/>
                    <a:pt x="0" y="207"/>
                    <a:pt x="134" y="207"/>
                  </a:cubicBezTo>
                  <a:cubicBezTo>
                    <a:pt x="268" y="207"/>
                    <a:pt x="268" y="1"/>
                    <a:pt x="134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2"/>
            <p:cNvSpPr/>
            <p:nvPr/>
          </p:nvSpPr>
          <p:spPr>
            <a:xfrm>
              <a:off x="5599200" y="1355600"/>
              <a:ext cx="43150" cy="23700"/>
            </a:xfrm>
            <a:custGeom>
              <a:avLst/>
              <a:gdLst/>
              <a:ahLst/>
              <a:cxnLst/>
              <a:rect l="l" t="t" r="r" b="b"/>
              <a:pathLst>
                <a:path w="1726" h="948" extrusionOk="0">
                  <a:moveTo>
                    <a:pt x="1480" y="1"/>
                  </a:moveTo>
                  <a:lnTo>
                    <a:pt x="164" y="18"/>
                  </a:lnTo>
                  <a:cubicBezTo>
                    <a:pt x="164" y="18"/>
                    <a:pt x="1" y="948"/>
                    <a:pt x="724" y="948"/>
                  </a:cubicBezTo>
                  <a:cubicBezTo>
                    <a:pt x="764" y="948"/>
                    <a:pt x="808" y="945"/>
                    <a:pt x="854" y="938"/>
                  </a:cubicBezTo>
                  <a:cubicBezTo>
                    <a:pt x="1726" y="824"/>
                    <a:pt x="1480" y="51"/>
                    <a:pt x="1480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2"/>
            <p:cNvSpPr/>
            <p:nvPr/>
          </p:nvSpPr>
          <p:spPr>
            <a:xfrm>
              <a:off x="5628175" y="1356875"/>
              <a:ext cx="25500" cy="18625"/>
            </a:xfrm>
            <a:custGeom>
              <a:avLst/>
              <a:gdLst/>
              <a:ahLst/>
              <a:cxnLst/>
              <a:rect l="l" t="t" r="r" b="b"/>
              <a:pathLst>
                <a:path w="1020" h="745" extrusionOk="0">
                  <a:moveTo>
                    <a:pt x="484" y="1"/>
                  </a:moveTo>
                  <a:cubicBezTo>
                    <a:pt x="390" y="1"/>
                    <a:pt x="298" y="17"/>
                    <a:pt x="229" y="46"/>
                  </a:cubicBezTo>
                  <a:cubicBezTo>
                    <a:pt x="182" y="66"/>
                    <a:pt x="213" y="123"/>
                    <a:pt x="251" y="128"/>
                  </a:cubicBezTo>
                  <a:cubicBezTo>
                    <a:pt x="398" y="145"/>
                    <a:pt x="1019" y="176"/>
                    <a:pt x="725" y="477"/>
                  </a:cubicBezTo>
                  <a:cubicBezTo>
                    <a:pt x="649" y="555"/>
                    <a:pt x="554" y="575"/>
                    <a:pt x="453" y="575"/>
                  </a:cubicBezTo>
                  <a:cubicBezTo>
                    <a:pt x="349" y="575"/>
                    <a:pt x="239" y="554"/>
                    <a:pt x="139" y="554"/>
                  </a:cubicBezTo>
                  <a:cubicBezTo>
                    <a:pt x="110" y="554"/>
                    <a:pt x="82" y="556"/>
                    <a:pt x="55" y="560"/>
                  </a:cubicBezTo>
                  <a:cubicBezTo>
                    <a:pt x="0" y="571"/>
                    <a:pt x="7" y="641"/>
                    <a:pt x="40" y="668"/>
                  </a:cubicBezTo>
                  <a:cubicBezTo>
                    <a:pt x="116" y="725"/>
                    <a:pt x="227" y="745"/>
                    <a:pt x="340" y="745"/>
                  </a:cubicBezTo>
                  <a:cubicBezTo>
                    <a:pt x="448" y="745"/>
                    <a:pt x="559" y="727"/>
                    <a:pt x="644" y="705"/>
                  </a:cubicBezTo>
                  <a:cubicBezTo>
                    <a:pt x="802" y="666"/>
                    <a:pt x="927" y="558"/>
                    <a:pt x="956" y="391"/>
                  </a:cubicBezTo>
                  <a:cubicBezTo>
                    <a:pt x="1005" y="114"/>
                    <a:pt x="734" y="1"/>
                    <a:pt x="484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2"/>
            <p:cNvSpPr/>
            <p:nvPr/>
          </p:nvSpPr>
          <p:spPr>
            <a:xfrm>
              <a:off x="5640250" y="1352200"/>
              <a:ext cx="34725" cy="28625"/>
            </a:xfrm>
            <a:custGeom>
              <a:avLst/>
              <a:gdLst/>
              <a:ahLst/>
              <a:cxnLst/>
              <a:rect l="l" t="t" r="r" b="b"/>
              <a:pathLst>
                <a:path w="1389" h="1145" extrusionOk="0">
                  <a:moveTo>
                    <a:pt x="850" y="1"/>
                  </a:moveTo>
                  <a:cubicBezTo>
                    <a:pt x="721" y="36"/>
                    <a:pt x="589" y="64"/>
                    <a:pt x="455" y="84"/>
                  </a:cubicBezTo>
                  <a:cubicBezTo>
                    <a:pt x="427" y="88"/>
                    <a:pt x="400" y="90"/>
                    <a:pt x="373" y="90"/>
                  </a:cubicBezTo>
                  <a:cubicBezTo>
                    <a:pt x="276" y="90"/>
                    <a:pt x="187" y="64"/>
                    <a:pt x="106" y="5"/>
                  </a:cubicBezTo>
                  <a:lnTo>
                    <a:pt x="106" y="5"/>
                  </a:lnTo>
                  <a:cubicBezTo>
                    <a:pt x="75" y="126"/>
                    <a:pt x="174" y="251"/>
                    <a:pt x="295" y="293"/>
                  </a:cubicBezTo>
                  <a:cubicBezTo>
                    <a:pt x="335" y="304"/>
                    <a:pt x="376" y="310"/>
                    <a:pt x="418" y="310"/>
                  </a:cubicBezTo>
                  <a:cubicBezTo>
                    <a:pt x="432" y="310"/>
                    <a:pt x="446" y="309"/>
                    <a:pt x="459" y="308"/>
                  </a:cubicBezTo>
                  <a:lnTo>
                    <a:pt x="459" y="308"/>
                  </a:lnTo>
                  <a:cubicBezTo>
                    <a:pt x="330" y="332"/>
                    <a:pt x="205" y="365"/>
                    <a:pt x="79" y="405"/>
                  </a:cubicBezTo>
                  <a:cubicBezTo>
                    <a:pt x="62" y="409"/>
                    <a:pt x="44" y="418"/>
                    <a:pt x="31" y="431"/>
                  </a:cubicBezTo>
                  <a:cubicBezTo>
                    <a:pt x="0" y="466"/>
                    <a:pt x="25" y="523"/>
                    <a:pt x="64" y="545"/>
                  </a:cubicBezTo>
                  <a:cubicBezTo>
                    <a:pt x="87" y="557"/>
                    <a:pt x="112" y="560"/>
                    <a:pt x="138" y="560"/>
                  </a:cubicBezTo>
                  <a:cubicBezTo>
                    <a:pt x="158" y="560"/>
                    <a:pt x="177" y="558"/>
                    <a:pt x="196" y="556"/>
                  </a:cubicBezTo>
                  <a:lnTo>
                    <a:pt x="196" y="556"/>
                  </a:lnTo>
                  <a:cubicBezTo>
                    <a:pt x="174" y="602"/>
                    <a:pt x="110" y="615"/>
                    <a:pt x="86" y="662"/>
                  </a:cubicBezTo>
                  <a:cubicBezTo>
                    <a:pt x="64" y="708"/>
                    <a:pt x="99" y="767"/>
                    <a:pt x="148" y="789"/>
                  </a:cubicBezTo>
                  <a:cubicBezTo>
                    <a:pt x="173" y="800"/>
                    <a:pt x="200" y="803"/>
                    <a:pt x="229" y="803"/>
                  </a:cubicBezTo>
                  <a:cubicBezTo>
                    <a:pt x="253" y="803"/>
                    <a:pt x="277" y="801"/>
                    <a:pt x="301" y="798"/>
                  </a:cubicBezTo>
                  <a:lnTo>
                    <a:pt x="301" y="798"/>
                  </a:lnTo>
                  <a:cubicBezTo>
                    <a:pt x="220" y="894"/>
                    <a:pt x="286" y="1052"/>
                    <a:pt x="398" y="1110"/>
                  </a:cubicBezTo>
                  <a:cubicBezTo>
                    <a:pt x="450" y="1135"/>
                    <a:pt x="506" y="1144"/>
                    <a:pt x="564" y="1144"/>
                  </a:cubicBezTo>
                  <a:cubicBezTo>
                    <a:pt x="631" y="1144"/>
                    <a:pt x="700" y="1132"/>
                    <a:pt x="765" y="1116"/>
                  </a:cubicBezTo>
                  <a:cubicBezTo>
                    <a:pt x="980" y="1066"/>
                    <a:pt x="1191" y="987"/>
                    <a:pt x="1388" y="886"/>
                  </a:cubicBezTo>
                  <a:lnTo>
                    <a:pt x="1239" y="468"/>
                  </a:lnTo>
                  <a:cubicBezTo>
                    <a:pt x="1134" y="295"/>
                    <a:pt x="1002" y="137"/>
                    <a:pt x="850" y="1"/>
                  </a:cubicBez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2"/>
            <p:cNvSpPr/>
            <p:nvPr/>
          </p:nvSpPr>
          <p:spPr>
            <a:xfrm>
              <a:off x="5723850" y="1267000"/>
              <a:ext cx="49300" cy="85325"/>
            </a:xfrm>
            <a:custGeom>
              <a:avLst/>
              <a:gdLst/>
              <a:ahLst/>
              <a:cxnLst/>
              <a:rect l="l" t="t" r="r" b="b"/>
              <a:pathLst>
                <a:path w="1972" h="3413" extrusionOk="0">
                  <a:moveTo>
                    <a:pt x="651" y="1"/>
                  </a:moveTo>
                  <a:cubicBezTo>
                    <a:pt x="0" y="1"/>
                    <a:pt x="212" y="411"/>
                    <a:pt x="212" y="411"/>
                  </a:cubicBezTo>
                  <a:cubicBezTo>
                    <a:pt x="212" y="488"/>
                    <a:pt x="129" y="3299"/>
                    <a:pt x="129" y="3299"/>
                  </a:cubicBezTo>
                  <a:lnTo>
                    <a:pt x="1971" y="3413"/>
                  </a:lnTo>
                  <a:cubicBezTo>
                    <a:pt x="1971" y="3413"/>
                    <a:pt x="1905" y="297"/>
                    <a:pt x="820" y="9"/>
                  </a:cubicBezTo>
                  <a:cubicBezTo>
                    <a:pt x="758" y="3"/>
                    <a:pt x="702" y="1"/>
                    <a:pt x="651" y="1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2"/>
            <p:cNvSpPr/>
            <p:nvPr/>
          </p:nvSpPr>
          <p:spPr>
            <a:xfrm>
              <a:off x="5692525" y="1256500"/>
              <a:ext cx="39500" cy="54325"/>
            </a:xfrm>
            <a:custGeom>
              <a:avLst/>
              <a:gdLst/>
              <a:ahLst/>
              <a:cxnLst/>
              <a:rect l="l" t="t" r="r" b="b"/>
              <a:pathLst>
                <a:path w="1580" h="2173" extrusionOk="0">
                  <a:moveTo>
                    <a:pt x="1465" y="1"/>
                  </a:moveTo>
                  <a:lnTo>
                    <a:pt x="380" y="216"/>
                  </a:lnTo>
                  <a:lnTo>
                    <a:pt x="165" y="956"/>
                  </a:lnTo>
                  <a:lnTo>
                    <a:pt x="0" y="1894"/>
                  </a:lnTo>
                  <a:lnTo>
                    <a:pt x="362" y="2173"/>
                  </a:lnTo>
                  <a:lnTo>
                    <a:pt x="1087" y="2107"/>
                  </a:lnTo>
                  <a:lnTo>
                    <a:pt x="1579" y="1433"/>
                  </a:lnTo>
                  <a:lnTo>
                    <a:pt x="1579" y="216"/>
                  </a:lnTo>
                  <a:lnTo>
                    <a:pt x="1465" y="1"/>
                  </a:ln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2"/>
            <p:cNvSpPr/>
            <p:nvPr/>
          </p:nvSpPr>
          <p:spPr>
            <a:xfrm>
              <a:off x="5650525" y="1147875"/>
              <a:ext cx="76275" cy="48725"/>
            </a:xfrm>
            <a:custGeom>
              <a:avLst/>
              <a:gdLst/>
              <a:ahLst/>
              <a:cxnLst/>
              <a:rect l="l" t="t" r="r" b="b"/>
              <a:pathLst>
                <a:path w="3051" h="1949" extrusionOk="0">
                  <a:moveTo>
                    <a:pt x="2113" y="1"/>
                  </a:moveTo>
                  <a:cubicBezTo>
                    <a:pt x="2086" y="1"/>
                    <a:pt x="2059" y="3"/>
                    <a:pt x="2032" y="8"/>
                  </a:cubicBezTo>
                  <a:cubicBezTo>
                    <a:pt x="1946" y="26"/>
                    <a:pt x="1860" y="70"/>
                    <a:pt x="1816" y="147"/>
                  </a:cubicBezTo>
                  <a:cubicBezTo>
                    <a:pt x="1792" y="186"/>
                    <a:pt x="1781" y="232"/>
                    <a:pt x="1759" y="272"/>
                  </a:cubicBezTo>
                  <a:cubicBezTo>
                    <a:pt x="1706" y="362"/>
                    <a:pt x="1604" y="403"/>
                    <a:pt x="1498" y="403"/>
                  </a:cubicBezTo>
                  <a:cubicBezTo>
                    <a:pt x="1443" y="403"/>
                    <a:pt x="1386" y="392"/>
                    <a:pt x="1335" y="371"/>
                  </a:cubicBezTo>
                  <a:cubicBezTo>
                    <a:pt x="1276" y="344"/>
                    <a:pt x="1221" y="309"/>
                    <a:pt x="1160" y="285"/>
                  </a:cubicBezTo>
                  <a:cubicBezTo>
                    <a:pt x="1118" y="268"/>
                    <a:pt x="1074" y="260"/>
                    <a:pt x="1030" y="260"/>
                  </a:cubicBezTo>
                  <a:cubicBezTo>
                    <a:pt x="958" y="260"/>
                    <a:pt x="887" y="281"/>
                    <a:pt x="826" y="322"/>
                  </a:cubicBezTo>
                  <a:cubicBezTo>
                    <a:pt x="734" y="393"/>
                    <a:pt x="687" y="527"/>
                    <a:pt x="736" y="634"/>
                  </a:cubicBezTo>
                  <a:cubicBezTo>
                    <a:pt x="756" y="678"/>
                    <a:pt x="791" y="720"/>
                    <a:pt x="786" y="768"/>
                  </a:cubicBezTo>
                  <a:cubicBezTo>
                    <a:pt x="780" y="854"/>
                    <a:pt x="665" y="878"/>
                    <a:pt x="580" y="878"/>
                  </a:cubicBezTo>
                  <a:cubicBezTo>
                    <a:pt x="457" y="880"/>
                    <a:pt x="329" y="882"/>
                    <a:pt x="226" y="948"/>
                  </a:cubicBezTo>
                  <a:cubicBezTo>
                    <a:pt x="123" y="1014"/>
                    <a:pt x="68" y="1168"/>
                    <a:pt x="145" y="1260"/>
                  </a:cubicBezTo>
                  <a:cubicBezTo>
                    <a:pt x="174" y="1295"/>
                    <a:pt x="215" y="1315"/>
                    <a:pt x="246" y="1346"/>
                  </a:cubicBezTo>
                  <a:cubicBezTo>
                    <a:pt x="279" y="1376"/>
                    <a:pt x="301" y="1425"/>
                    <a:pt x="281" y="1464"/>
                  </a:cubicBezTo>
                  <a:cubicBezTo>
                    <a:pt x="270" y="1482"/>
                    <a:pt x="255" y="1497"/>
                    <a:pt x="237" y="1508"/>
                  </a:cubicBezTo>
                  <a:cubicBezTo>
                    <a:pt x="228" y="1514"/>
                    <a:pt x="218" y="1519"/>
                    <a:pt x="208" y="1524"/>
                  </a:cubicBezTo>
                  <a:lnTo>
                    <a:pt x="208" y="1524"/>
                  </a:lnTo>
                  <a:cubicBezTo>
                    <a:pt x="187" y="1518"/>
                    <a:pt x="164" y="1515"/>
                    <a:pt x="142" y="1515"/>
                  </a:cubicBezTo>
                  <a:cubicBezTo>
                    <a:pt x="88" y="1515"/>
                    <a:pt x="35" y="1533"/>
                    <a:pt x="0" y="1574"/>
                  </a:cubicBezTo>
                  <a:cubicBezTo>
                    <a:pt x="73" y="1574"/>
                    <a:pt x="143" y="1556"/>
                    <a:pt x="208" y="1524"/>
                  </a:cubicBezTo>
                  <a:lnTo>
                    <a:pt x="208" y="1524"/>
                  </a:lnTo>
                  <a:cubicBezTo>
                    <a:pt x="227" y="1528"/>
                    <a:pt x="245" y="1535"/>
                    <a:pt x="261" y="1543"/>
                  </a:cubicBezTo>
                  <a:cubicBezTo>
                    <a:pt x="347" y="1585"/>
                    <a:pt x="413" y="1660"/>
                    <a:pt x="488" y="1717"/>
                  </a:cubicBezTo>
                  <a:cubicBezTo>
                    <a:pt x="550" y="1764"/>
                    <a:pt x="625" y="1806"/>
                    <a:pt x="702" y="1806"/>
                  </a:cubicBezTo>
                  <a:cubicBezTo>
                    <a:pt x="718" y="1806"/>
                    <a:pt x="733" y="1804"/>
                    <a:pt x="749" y="1800"/>
                  </a:cubicBezTo>
                  <a:cubicBezTo>
                    <a:pt x="832" y="1778"/>
                    <a:pt x="889" y="1708"/>
                    <a:pt x="951" y="1647"/>
                  </a:cubicBezTo>
                  <a:cubicBezTo>
                    <a:pt x="1002" y="1594"/>
                    <a:pt x="1071" y="1544"/>
                    <a:pt x="1141" y="1544"/>
                  </a:cubicBezTo>
                  <a:cubicBezTo>
                    <a:pt x="1153" y="1544"/>
                    <a:pt x="1164" y="1545"/>
                    <a:pt x="1175" y="1548"/>
                  </a:cubicBezTo>
                  <a:cubicBezTo>
                    <a:pt x="1285" y="1574"/>
                    <a:pt x="1320" y="1706"/>
                    <a:pt x="1384" y="1798"/>
                  </a:cubicBezTo>
                  <a:cubicBezTo>
                    <a:pt x="1449" y="1895"/>
                    <a:pt x="1568" y="1948"/>
                    <a:pt x="1685" y="1948"/>
                  </a:cubicBezTo>
                  <a:cubicBezTo>
                    <a:pt x="1779" y="1948"/>
                    <a:pt x="1872" y="1913"/>
                    <a:pt x="1933" y="1840"/>
                  </a:cubicBezTo>
                  <a:cubicBezTo>
                    <a:pt x="1983" y="1781"/>
                    <a:pt x="2007" y="1701"/>
                    <a:pt x="2058" y="1642"/>
                  </a:cubicBezTo>
                  <a:cubicBezTo>
                    <a:pt x="2093" y="1603"/>
                    <a:pt x="2148" y="1573"/>
                    <a:pt x="2199" y="1573"/>
                  </a:cubicBezTo>
                  <a:cubicBezTo>
                    <a:pt x="2222" y="1573"/>
                    <a:pt x="2245" y="1579"/>
                    <a:pt x="2264" y="1594"/>
                  </a:cubicBezTo>
                  <a:cubicBezTo>
                    <a:pt x="2291" y="1616"/>
                    <a:pt x="2306" y="1649"/>
                    <a:pt x="2330" y="1675"/>
                  </a:cubicBezTo>
                  <a:cubicBezTo>
                    <a:pt x="2362" y="1709"/>
                    <a:pt x="2403" y="1723"/>
                    <a:pt x="2447" y="1723"/>
                  </a:cubicBezTo>
                  <a:cubicBezTo>
                    <a:pt x="2529" y="1723"/>
                    <a:pt x="2622" y="1674"/>
                    <a:pt x="2682" y="1611"/>
                  </a:cubicBezTo>
                  <a:cubicBezTo>
                    <a:pt x="2851" y="1434"/>
                    <a:pt x="2912" y="1185"/>
                    <a:pt x="2965" y="948"/>
                  </a:cubicBezTo>
                  <a:cubicBezTo>
                    <a:pt x="2993" y="825"/>
                    <a:pt x="3051" y="608"/>
                    <a:pt x="2925" y="588"/>
                  </a:cubicBezTo>
                  <a:cubicBezTo>
                    <a:pt x="2613" y="535"/>
                    <a:pt x="2603" y="322"/>
                    <a:pt x="2541" y="237"/>
                  </a:cubicBezTo>
                  <a:cubicBezTo>
                    <a:pt x="2445" y="97"/>
                    <a:pt x="2281" y="1"/>
                    <a:pt x="2113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2"/>
            <p:cNvSpPr/>
            <p:nvPr/>
          </p:nvSpPr>
          <p:spPr>
            <a:xfrm>
              <a:off x="5710700" y="1158125"/>
              <a:ext cx="59250" cy="92300"/>
            </a:xfrm>
            <a:custGeom>
              <a:avLst/>
              <a:gdLst/>
              <a:ahLst/>
              <a:cxnLst/>
              <a:rect l="l" t="t" r="r" b="b"/>
              <a:pathLst>
                <a:path w="2370" h="3692" extrusionOk="0">
                  <a:moveTo>
                    <a:pt x="675" y="0"/>
                  </a:moveTo>
                  <a:cubicBezTo>
                    <a:pt x="635" y="0"/>
                    <a:pt x="595" y="8"/>
                    <a:pt x="556" y="24"/>
                  </a:cubicBezTo>
                  <a:cubicBezTo>
                    <a:pt x="450" y="70"/>
                    <a:pt x="380" y="174"/>
                    <a:pt x="303" y="261"/>
                  </a:cubicBezTo>
                  <a:cubicBezTo>
                    <a:pt x="236" y="336"/>
                    <a:pt x="145" y="404"/>
                    <a:pt x="50" y="404"/>
                  </a:cubicBezTo>
                  <a:cubicBezTo>
                    <a:pt x="34" y="404"/>
                    <a:pt x="17" y="402"/>
                    <a:pt x="0" y="398"/>
                  </a:cubicBezTo>
                  <a:lnTo>
                    <a:pt x="0" y="398"/>
                  </a:lnTo>
                  <a:lnTo>
                    <a:pt x="253" y="1164"/>
                  </a:lnTo>
                  <a:cubicBezTo>
                    <a:pt x="272" y="1145"/>
                    <a:pt x="297" y="1137"/>
                    <a:pt x="323" y="1137"/>
                  </a:cubicBezTo>
                  <a:cubicBezTo>
                    <a:pt x="388" y="1137"/>
                    <a:pt x="460" y="1191"/>
                    <a:pt x="474" y="1261"/>
                  </a:cubicBezTo>
                  <a:cubicBezTo>
                    <a:pt x="494" y="1357"/>
                    <a:pt x="441" y="1454"/>
                    <a:pt x="380" y="1531"/>
                  </a:cubicBezTo>
                  <a:cubicBezTo>
                    <a:pt x="318" y="1610"/>
                    <a:pt x="246" y="1682"/>
                    <a:pt x="220" y="1779"/>
                  </a:cubicBezTo>
                  <a:cubicBezTo>
                    <a:pt x="215" y="1790"/>
                    <a:pt x="215" y="1801"/>
                    <a:pt x="217" y="1814"/>
                  </a:cubicBezTo>
                  <a:cubicBezTo>
                    <a:pt x="222" y="1834"/>
                    <a:pt x="244" y="1847"/>
                    <a:pt x="264" y="1858"/>
                  </a:cubicBezTo>
                  <a:lnTo>
                    <a:pt x="584" y="2027"/>
                  </a:lnTo>
                  <a:cubicBezTo>
                    <a:pt x="600" y="2034"/>
                    <a:pt x="611" y="2045"/>
                    <a:pt x="617" y="2058"/>
                  </a:cubicBezTo>
                  <a:cubicBezTo>
                    <a:pt x="622" y="2075"/>
                    <a:pt x="617" y="2093"/>
                    <a:pt x="606" y="2106"/>
                  </a:cubicBezTo>
                  <a:cubicBezTo>
                    <a:pt x="543" y="2227"/>
                    <a:pt x="505" y="2359"/>
                    <a:pt x="499" y="2493"/>
                  </a:cubicBezTo>
                  <a:cubicBezTo>
                    <a:pt x="492" y="2523"/>
                    <a:pt x="501" y="2554"/>
                    <a:pt x="518" y="2578"/>
                  </a:cubicBezTo>
                  <a:cubicBezTo>
                    <a:pt x="531" y="2591"/>
                    <a:pt x="545" y="2596"/>
                    <a:pt x="561" y="2596"/>
                  </a:cubicBezTo>
                  <a:cubicBezTo>
                    <a:pt x="598" y="2596"/>
                    <a:pt x="640" y="2565"/>
                    <a:pt x="657" y="2528"/>
                  </a:cubicBezTo>
                  <a:cubicBezTo>
                    <a:pt x="679" y="2475"/>
                    <a:pt x="679" y="2414"/>
                    <a:pt x="707" y="2363"/>
                  </a:cubicBezTo>
                  <a:cubicBezTo>
                    <a:pt x="742" y="2307"/>
                    <a:pt x="803" y="2275"/>
                    <a:pt x="867" y="2275"/>
                  </a:cubicBezTo>
                  <a:cubicBezTo>
                    <a:pt x="884" y="2275"/>
                    <a:pt x="901" y="2277"/>
                    <a:pt x="918" y="2282"/>
                  </a:cubicBezTo>
                  <a:cubicBezTo>
                    <a:pt x="999" y="2306"/>
                    <a:pt x="1063" y="2365"/>
                    <a:pt x="1094" y="2442"/>
                  </a:cubicBezTo>
                  <a:cubicBezTo>
                    <a:pt x="1193" y="2666"/>
                    <a:pt x="1041" y="2921"/>
                    <a:pt x="797" y="2941"/>
                  </a:cubicBezTo>
                  <a:cubicBezTo>
                    <a:pt x="777" y="2941"/>
                    <a:pt x="758" y="2945"/>
                    <a:pt x="740" y="2954"/>
                  </a:cubicBezTo>
                  <a:cubicBezTo>
                    <a:pt x="723" y="2969"/>
                    <a:pt x="712" y="2987"/>
                    <a:pt x="707" y="3009"/>
                  </a:cubicBezTo>
                  <a:cubicBezTo>
                    <a:pt x="635" y="3228"/>
                    <a:pt x="615" y="3463"/>
                    <a:pt x="652" y="3692"/>
                  </a:cubicBezTo>
                  <a:cubicBezTo>
                    <a:pt x="769" y="3422"/>
                    <a:pt x="1094" y="3329"/>
                    <a:pt x="1333" y="3160"/>
                  </a:cubicBezTo>
                  <a:cubicBezTo>
                    <a:pt x="1656" y="2925"/>
                    <a:pt x="1825" y="2534"/>
                    <a:pt x="1777" y="2139"/>
                  </a:cubicBezTo>
                  <a:cubicBezTo>
                    <a:pt x="1770" y="2086"/>
                    <a:pt x="1759" y="2032"/>
                    <a:pt x="1775" y="1981"/>
                  </a:cubicBezTo>
                  <a:cubicBezTo>
                    <a:pt x="1801" y="1902"/>
                    <a:pt x="1884" y="1854"/>
                    <a:pt x="1963" y="1827"/>
                  </a:cubicBezTo>
                  <a:cubicBezTo>
                    <a:pt x="2045" y="1801"/>
                    <a:pt x="2130" y="1786"/>
                    <a:pt x="2196" y="1735"/>
                  </a:cubicBezTo>
                  <a:cubicBezTo>
                    <a:pt x="2370" y="1599"/>
                    <a:pt x="2299" y="1322"/>
                    <a:pt x="2082" y="1285"/>
                  </a:cubicBezTo>
                  <a:cubicBezTo>
                    <a:pt x="2049" y="1278"/>
                    <a:pt x="2012" y="1280"/>
                    <a:pt x="1983" y="1261"/>
                  </a:cubicBezTo>
                  <a:cubicBezTo>
                    <a:pt x="1911" y="1212"/>
                    <a:pt x="1955" y="1098"/>
                    <a:pt x="2021" y="1041"/>
                  </a:cubicBezTo>
                  <a:cubicBezTo>
                    <a:pt x="2084" y="984"/>
                    <a:pt x="2168" y="927"/>
                    <a:pt x="2168" y="841"/>
                  </a:cubicBezTo>
                  <a:cubicBezTo>
                    <a:pt x="2168" y="742"/>
                    <a:pt x="2055" y="691"/>
                    <a:pt x="1953" y="691"/>
                  </a:cubicBezTo>
                  <a:cubicBezTo>
                    <a:pt x="1939" y="691"/>
                    <a:pt x="1926" y="692"/>
                    <a:pt x="1913" y="694"/>
                  </a:cubicBezTo>
                  <a:cubicBezTo>
                    <a:pt x="1867" y="701"/>
                    <a:pt x="1817" y="712"/>
                    <a:pt x="1770" y="712"/>
                  </a:cubicBezTo>
                  <a:cubicBezTo>
                    <a:pt x="1730" y="712"/>
                    <a:pt x="1693" y="704"/>
                    <a:pt x="1663" y="679"/>
                  </a:cubicBezTo>
                  <a:cubicBezTo>
                    <a:pt x="1586" y="611"/>
                    <a:pt x="1625" y="481"/>
                    <a:pt x="1590" y="384"/>
                  </a:cubicBezTo>
                  <a:cubicBezTo>
                    <a:pt x="1556" y="307"/>
                    <a:pt x="1482" y="263"/>
                    <a:pt x="1405" y="263"/>
                  </a:cubicBezTo>
                  <a:cubicBezTo>
                    <a:pt x="1372" y="263"/>
                    <a:pt x="1338" y="271"/>
                    <a:pt x="1307" y="288"/>
                  </a:cubicBezTo>
                  <a:cubicBezTo>
                    <a:pt x="1291" y="299"/>
                    <a:pt x="1276" y="310"/>
                    <a:pt x="1258" y="319"/>
                  </a:cubicBezTo>
                  <a:cubicBezTo>
                    <a:pt x="1247" y="323"/>
                    <a:pt x="1235" y="325"/>
                    <a:pt x="1224" y="325"/>
                  </a:cubicBezTo>
                  <a:cubicBezTo>
                    <a:pt x="1161" y="325"/>
                    <a:pt x="1103" y="263"/>
                    <a:pt x="1059" y="209"/>
                  </a:cubicBezTo>
                  <a:cubicBezTo>
                    <a:pt x="963" y="94"/>
                    <a:pt x="818" y="0"/>
                    <a:pt x="675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2"/>
            <p:cNvSpPr/>
            <p:nvPr/>
          </p:nvSpPr>
          <p:spPr>
            <a:xfrm>
              <a:off x="5408950" y="1388750"/>
              <a:ext cx="197750" cy="284125"/>
            </a:xfrm>
            <a:custGeom>
              <a:avLst/>
              <a:gdLst/>
              <a:ahLst/>
              <a:cxnLst/>
              <a:rect l="l" t="t" r="r" b="b"/>
              <a:pathLst>
                <a:path w="7910" h="11365" extrusionOk="0">
                  <a:moveTo>
                    <a:pt x="7812" y="0"/>
                  </a:moveTo>
                  <a:cubicBezTo>
                    <a:pt x="7795" y="0"/>
                    <a:pt x="7778" y="7"/>
                    <a:pt x="7763" y="23"/>
                  </a:cubicBezTo>
                  <a:cubicBezTo>
                    <a:pt x="4594" y="3300"/>
                    <a:pt x="3338" y="7910"/>
                    <a:pt x="92" y="11142"/>
                  </a:cubicBezTo>
                  <a:cubicBezTo>
                    <a:pt x="0" y="11234"/>
                    <a:pt x="90" y="11365"/>
                    <a:pt x="190" y="11365"/>
                  </a:cubicBezTo>
                  <a:cubicBezTo>
                    <a:pt x="219" y="11365"/>
                    <a:pt x="250" y="11354"/>
                    <a:pt x="277" y="11327"/>
                  </a:cubicBezTo>
                  <a:cubicBezTo>
                    <a:pt x="3512" y="8090"/>
                    <a:pt x="4893" y="3568"/>
                    <a:pt x="7864" y="124"/>
                  </a:cubicBezTo>
                  <a:cubicBezTo>
                    <a:pt x="7910" y="71"/>
                    <a:pt x="7864" y="0"/>
                    <a:pt x="7812" y="0"/>
                  </a:cubicBezTo>
                  <a:close/>
                </a:path>
              </a:pathLst>
            </a:custGeom>
            <a:solidFill>
              <a:srgbClr val="89B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2"/>
            <p:cNvSpPr/>
            <p:nvPr/>
          </p:nvSpPr>
          <p:spPr>
            <a:xfrm>
              <a:off x="5399250" y="1390275"/>
              <a:ext cx="181125" cy="281450"/>
            </a:xfrm>
            <a:custGeom>
              <a:avLst/>
              <a:gdLst/>
              <a:ahLst/>
              <a:cxnLst/>
              <a:rect l="l" t="t" r="r" b="b"/>
              <a:pathLst>
                <a:path w="7245" h="11258" extrusionOk="0">
                  <a:moveTo>
                    <a:pt x="92" y="0"/>
                  </a:moveTo>
                  <a:cubicBezTo>
                    <a:pt x="47" y="0"/>
                    <a:pt x="0" y="55"/>
                    <a:pt x="30" y="100"/>
                  </a:cubicBezTo>
                  <a:cubicBezTo>
                    <a:pt x="1216" y="1967"/>
                    <a:pt x="2525" y="3755"/>
                    <a:pt x="3709" y="5624"/>
                  </a:cubicBezTo>
                  <a:cubicBezTo>
                    <a:pt x="4280" y="6529"/>
                    <a:pt x="4837" y="7440"/>
                    <a:pt x="5380" y="8360"/>
                  </a:cubicBezTo>
                  <a:cubicBezTo>
                    <a:pt x="5931" y="9296"/>
                    <a:pt x="6399" y="10335"/>
                    <a:pt x="7031" y="11215"/>
                  </a:cubicBezTo>
                  <a:cubicBezTo>
                    <a:pt x="7053" y="11244"/>
                    <a:pt x="7087" y="11258"/>
                    <a:pt x="7121" y="11258"/>
                  </a:cubicBezTo>
                  <a:cubicBezTo>
                    <a:pt x="7184" y="11258"/>
                    <a:pt x="7244" y="11212"/>
                    <a:pt x="7216" y="11136"/>
                  </a:cubicBezTo>
                  <a:cubicBezTo>
                    <a:pt x="6829" y="10161"/>
                    <a:pt x="6199" y="9239"/>
                    <a:pt x="5667" y="8336"/>
                  </a:cubicBezTo>
                  <a:cubicBezTo>
                    <a:pt x="5103" y="7381"/>
                    <a:pt x="4525" y="6432"/>
                    <a:pt x="3930" y="5496"/>
                  </a:cubicBezTo>
                  <a:cubicBezTo>
                    <a:pt x="2747" y="3630"/>
                    <a:pt x="1541" y="1732"/>
                    <a:pt x="135" y="21"/>
                  </a:cubicBezTo>
                  <a:cubicBezTo>
                    <a:pt x="123" y="6"/>
                    <a:pt x="108" y="0"/>
                    <a:pt x="92" y="0"/>
                  </a:cubicBezTo>
                  <a:close/>
                </a:path>
              </a:pathLst>
            </a:custGeom>
            <a:solidFill>
              <a:srgbClr val="89B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2"/>
            <p:cNvSpPr/>
            <p:nvPr/>
          </p:nvSpPr>
          <p:spPr>
            <a:xfrm>
              <a:off x="5364675" y="1379925"/>
              <a:ext cx="287350" cy="25450"/>
            </a:xfrm>
            <a:custGeom>
              <a:avLst/>
              <a:gdLst/>
              <a:ahLst/>
              <a:cxnLst/>
              <a:rect l="l" t="t" r="r" b="b"/>
              <a:pathLst>
                <a:path w="11494" h="1018" extrusionOk="0">
                  <a:moveTo>
                    <a:pt x="11421" y="1"/>
                  </a:moveTo>
                  <a:lnTo>
                    <a:pt x="23" y="97"/>
                  </a:lnTo>
                  <a:lnTo>
                    <a:pt x="1" y="558"/>
                  </a:lnTo>
                  <a:lnTo>
                    <a:pt x="11493" y="1017"/>
                  </a:lnTo>
                  <a:lnTo>
                    <a:pt x="11493" y="1017"/>
                  </a:lnTo>
                  <a:lnTo>
                    <a:pt x="11421" y="1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3" name="Google Shape;503;p32"/>
          <p:cNvSpPr txBox="1">
            <a:spLocks noGrp="1"/>
          </p:cNvSpPr>
          <p:nvPr>
            <p:ph type="subTitle" idx="1"/>
          </p:nvPr>
        </p:nvSpPr>
        <p:spPr>
          <a:xfrm flipH="1">
            <a:off x="1778815" y="1098014"/>
            <a:ext cx="6264459" cy="12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uk-UA" dirty="0" smtClean="0"/>
              <a:t>	Спілкування </a:t>
            </a:r>
            <a:r>
              <a:rPr lang="uk-UA" dirty="0"/>
              <a:t>— це, по-перше, складний, багатоплановий процес</a:t>
            </a:r>
          </a:p>
          <a:p>
            <a:pPr marL="0" lvl="0" indent="0"/>
            <a:r>
              <a:rPr lang="uk-UA" dirty="0"/>
              <a:t>встановлення і розвитку контактів між людьми, що виникає на основі потреб</a:t>
            </a:r>
          </a:p>
          <a:p>
            <a:pPr marL="0" lvl="0" indent="0"/>
            <a:r>
              <a:rPr lang="uk-UA" dirty="0"/>
              <a:t>і спільної діяльності та включає в себе обмін інформацією, сприймання та</a:t>
            </a:r>
          </a:p>
          <a:p>
            <a:pPr marL="0" lvl="0" indent="0"/>
            <a:r>
              <a:rPr lang="uk-UA" dirty="0"/>
              <a:t>розуміння іншого; по-друге, це взаємодія суб'єктів через знакові засоби,</a:t>
            </a:r>
          </a:p>
          <a:p>
            <a:pPr marL="0" lvl="0" indent="0"/>
            <a:r>
              <a:rPr lang="uk-UA" dirty="0"/>
              <a:t>викликана потребами спільної діяльності та спрямована на значимі зміни</a:t>
            </a:r>
          </a:p>
          <a:p>
            <a:pPr marL="0" lvl="0" indent="0"/>
            <a:r>
              <a:rPr lang="uk-UA" dirty="0"/>
              <a:t>стану, поведінки партнера</a:t>
            </a:r>
            <a:endParaRPr dirty="0"/>
          </a:p>
        </p:txBody>
      </p:sp>
      <p:sp>
        <p:nvSpPr>
          <p:cNvPr id="505" name="Google Shape;505;p32"/>
          <p:cNvSpPr/>
          <p:nvPr/>
        </p:nvSpPr>
        <p:spPr>
          <a:xfrm>
            <a:off x="2771800" y="2504385"/>
            <a:ext cx="281200" cy="695900"/>
          </a:xfrm>
          <a:custGeom>
            <a:avLst/>
            <a:gdLst/>
            <a:ahLst/>
            <a:cxnLst/>
            <a:rect l="l" t="t" r="r" b="b"/>
            <a:pathLst>
              <a:path w="11248" h="27836" extrusionOk="0">
                <a:moveTo>
                  <a:pt x="659" y="0"/>
                </a:moveTo>
                <a:cubicBezTo>
                  <a:pt x="-1748" y="9631"/>
                  <a:pt x="2994" y="22321"/>
                  <a:pt x="11248" y="27836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sp>
      <p:pic>
        <p:nvPicPr>
          <p:cNvPr id="506" name="Google Shape;50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3274" y="4318412"/>
            <a:ext cx="695900" cy="570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7" name="Google Shape;507;p32"/>
          <p:cNvGrpSpPr/>
          <p:nvPr/>
        </p:nvGrpSpPr>
        <p:grpSpPr>
          <a:xfrm>
            <a:off x="8075910" y="2039274"/>
            <a:ext cx="630641" cy="901539"/>
            <a:chOff x="5979675" y="4640775"/>
            <a:chExt cx="241875" cy="345775"/>
          </a:xfrm>
        </p:grpSpPr>
        <p:sp>
          <p:nvSpPr>
            <p:cNvPr id="508" name="Google Shape;508;p32"/>
            <p:cNvSpPr/>
            <p:nvPr/>
          </p:nvSpPr>
          <p:spPr>
            <a:xfrm>
              <a:off x="6008100" y="4698050"/>
              <a:ext cx="80475" cy="288500"/>
            </a:xfrm>
            <a:custGeom>
              <a:avLst/>
              <a:gdLst/>
              <a:ahLst/>
              <a:cxnLst/>
              <a:rect l="l" t="t" r="r" b="b"/>
              <a:pathLst>
                <a:path w="3219" h="11540" extrusionOk="0">
                  <a:moveTo>
                    <a:pt x="1" y="0"/>
                  </a:moveTo>
                  <a:lnTo>
                    <a:pt x="1" y="0"/>
                  </a:lnTo>
                  <a:cubicBezTo>
                    <a:pt x="859" y="1536"/>
                    <a:pt x="1375" y="3238"/>
                    <a:pt x="1516" y="4992"/>
                  </a:cubicBezTo>
                  <a:cubicBezTo>
                    <a:pt x="1606" y="6126"/>
                    <a:pt x="1538" y="7272"/>
                    <a:pt x="1705" y="8396"/>
                  </a:cubicBezTo>
                  <a:cubicBezTo>
                    <a:pt x="1838" y="9291"/>
                    <a:pt x="2148" y="10201"/>
                    <a:pt x="2725" y="10885"/>
                  </a:cubicBezTo>
                  <a:lnTo>
                    <a:pt x="2725" y="10885"/>
                  </a:lnTo>
                  <a:cubicBezTo>
                    <a:pt x="2210" y="9347"/>
                    <a:pt x="2351" y="7625"/>
                    <a:pt x="2265" y="5981"/>
                  </a:cubicBezTo>
                  <a:cubicBezTo>
                    <a:pt x="2217" y="5078"/>
                    <a:pt x="2096" y="4180"/>
                    <a:pt x="1903" y="3295"/>
                  </a:cubicBezTo>
                  <a:cubicBezTo>
                    <a:pt x="1626" y="2021"/>
                    <a:pt x="1119" y="675"/>
                    <a:pt x="1" y="0"/>
                  </a:cubicBezTo>
                  <a:close/>
                  <a:moveTo>
                    <a:pt x="2725" y="10885"/>
                  </a:moveTo>
                  <a:cubicBezTo>
                    <a:pt x="2799" y="11107"/>
                    <a:pt x="2887" y="11325"/>
                    <a:pt x="2992" y="11539"/>
                  </a:cubicBezTo>
                  <a:lnTo>
                    <a:pt x="3218" y="11359"/>
                  </a:lnTo>
                  <a:cubicBezTo>
                    <a:pt x="3035" y="11218"/>
                    <a:pt x="2872" y="11059"/>
                    <a:pt x="2725" y="10885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2"/>
            <p:cNvSpPr/>
            <p:nvPr/>
          </p:nvSpPr>
          <p:spPr>
            <a:xfrm>
              <a:off x="6087325" y="4640775"/>
              <a:ext cx="52850" cy="339950"/>
            </a:xfrm>
            <a:custGeom>
              <a:avLst/>
              <a:gdLst/>
              <a:ahLst/>
              <a:cxnLst/>
              <a:rect l="l" t="t" r="r" b="b"/>
              <a:pathLst>
                <a:path w="2114" h="13598" extrusionOk="0">
                  <a:moveTo>
                    <a:pt x="2076" y="1"/>
                  </a:moveTo>
                  <a:lnTo>
                    <a:pt x="2076" y="1"/>
                  </a:lnTo>
                  <a:cubicBezTo>
                    <a:pt x="475" y="4345"/>
                    <a:pt x="1" y="9023"/>
                    <a:pt x="695" y="13597"/>
                  </a:cubicBezTo>
                  <a:lnTo>
                    <a:pt x="1147" y="13593"/>
                  </a:lnTo>
                  <a:cubicBezTo>
                    <a:pt x="1802" y="9093"/>
                    <a:pt x="2113" y="4549"/>
                    <a:pt x="2076" y="1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2"/>
            <p:cNvSpPr/>
            <p:nvPr/>
          </p:nvSpPr>
          <p:spPr>
            <a:xfrm>
              <a:off x="6133350" y="4694750"/>
              <a:ext cx="88200" cy="291675"/>
            </a:xfrm>
            <a:custGeom>
              <a:avLst/>
              <a:gdLst/>
              <a:ahLst/>
              <a:cxnLst/>
              <a:rect l="l" t="t" r="r" b="b"/>
              <a:pathLst>
                <a:path w="3528" h="11667" extrusionOk="0">
                  <a:moveTo>
                    <a:pt x="3527" y="1"/>
                  </a:moveTo>
                  <a:lnTo>
                    <a:pt x="3527" y="1"/>
                  </a:lnTo>
                  <a:cubicBezTo>
                    <a:pt x="2506" y="925"/>
                    <a:pt x="1845" y="2199"/>
                    <a:pt x="1469" y="3525"/>
                  </a:cubicBezTo>
                  <a:cubicBezTo>
                    <a:pt x="1092" y="4854"/>
                    <a:pt x="984" y="6240"/>
                    <a:pt x="929" y="7619"/>
                  </a:cubicBezTo>
                  <a:cubicBezTo>
                    <a:pt x="874" y="9025"/>
                    <a:pt x="839" y="10538"/>
                    <a:pt x="0" y="11667"/>
                  </a:cubicBezTo>
                  <a:lnTo>
                    <a:pt x="398" y="11530"/>
                  </a:lnTo>
                  <a:cubicBezTo>
                    <a:pt x="1199" y="9925"/>
                    <a:pt x="1775" y="8214"/>
                    <a:pt x="2108" y="6451"/>
                  </a:cubicBezTo>
                  <a:cubicBezTo>
                    <a:pt x="2521" y="4281"/>
                    <a:pt x="2576" y="1995"/>
                    <a:pt x="3527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2"/>
            <p:cNvSpPr/>
            <p:nvPr/>
          </p:nvSpPr>
          <p:spPr>
            <a:xfrm>
              <a:off x="5979675" y="4815875"/>
              <a:ext cx="46625" cy="169850"/>
            </a:xfrm>
            <a:custGeom>
              <a:avLst/>
              <a:gdLst/>
              <a:ahLst/>
              <a:cxnLst/>
              <a:rect l="l" t="t" r="r" b="b"/>
              <a:pathLst>
                <a:path w="1865" h="6794" extrusionOk="0">
                  <a:moveTo>
                    <a:pt x="378" y="0"/>
                  </a:moveTo>
                  <a:lnTo>
                    <a:pt x="378" y="0"/>
                  </a:lnTo>
                  <a:cubicBezTo>
                    <a:pt x="0" y="2304"/>
                    <a:pt x="450" y="4737"/>
                    <a:pt x="1627" y="6754"/>
                  </a:cubicBezTo>
                  <a:lnTo>
                    <a:pt x="1746" y="6793"/>
                  </a:lnTo>
                  <a:cubicBezTo>
                    <a:pt x="1865" y="4450"/>
                    <a:pt x="1395" y="2115"/>
                    <a:pt x="378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2"/>
            <p:cNvSpPr/>
            <p:nvPr/>
          </p:nvSpPr>
          <p:spPr>
            <a:xfrm>
              <a:off x="6072900" y="4675250"/>
              <a:ext cx="13975" cy="309825"/>
            </a:xfrm>
            <a:custGeom>
              <a:avLst/>
              <a:gdLst/>
              <a:ahLst/>
              <a:cxnLst/>
              <a:rect l="l" t="t" r="r" b="b"/>
              <a:pathLst>
                <a:path w="559" h="12393" extrusionOk="0">
                  <a:moveTo>
                    <a:pt x="480" y="0"/>
                  </a:moveTo>
                  <a:cubicBezTo>
                    <a:pt x="465" y="0"/>
                    <a:pt x="450" y="9"/>
                    <a:pt x="444" y="27"/>
                  </a:cubicBezTo>
                  <a:cubicBezTo>
                    <a:pt x="330" y="412"/>
                    <a:pt x="275" y="827"/>
                    <a:pt x="222" y="1224"/>
                  </a:cubicBezTo>
                  <a:cubicBezTo>
                    <a:pt x="167" y="1622"/>
                    <a:pt x="119" y="2019"/>
                    <a:pt x="84" y="2417"/>
                  </a:cubicBezTo>
                  <a:cubicBezTo>
                    <a:pt x="18" y="3216"/>
                    <a:pt x="5" y="4018"/>
                    <a:pt x="2" y="4817"/>
                  </a:cubicBezTo>
                  <a:cubicBezTo>
                    <a:pt x="0" y="6445"/>
                    <a:pt x="57" y="8072"/>
                    <a:pt x="99" y="9699"/>
                  </a:cubicBezTo>
                  <a:cubicBezTo>
                    <a:pt x="110" y="10156"/>
                    <a:pt x="121" y="10613"/>
                    <a:pt x="132" y="11072"/>
                  </a:cubicBezTo>
                  <a:cubicBezTo>
                    <a:pt x="139" y="11309"/>
                    <a:pt x="143" y="11546"/>
                    <a:pt x="152" y="11786"/>
                  </a:cubicBezTo>
                  <a:cubicBezTo>
                    <a:pt x="156" y="11959"/>
                    <a:pt x="117" y="12216"/>
                    <a:pt x="251" y="12350"/>
                  </a:cubicBezTo>
                  <a:cubicBezTo>
                    <a:pt x="279" y="12378"/>
                    <a:pt x="316" y="12392"/>
                    <a:pt x="354" y="12392"/>
                  </a:cubicBezTo>
                  <a:cubicBezTo>
                    <a:pt x="378" y="12392"/>
                    <a:pt x="402" y="12386"/>
                    <a:pt x="424" y="12374"/>
                  </a:cubicBezTo>
                  <a:cubicBezTo>
                    <a:pt x="502" y="12324"/>
                    <a:pt x="559" y="12192"/>
                    <a:pt x="456" y="12139"/>
                  </a:cubicBezTo>
                  <a:lnTo>
                    <a:pt x="456" y="12139"/>
                  </a:lnTo>
                  <a:cubicBezTo>
                    <a:pt x="456" y="12135"/>
                    <a:pt x="456" y="12132"/>
                    <a:pt x="457" y="12128"/>
                  </a:cubicBezTo>
                  <a:cubicBezTo>
                    <a:pt x="444" y="12086"/>
                    <a:pt x="455" y="12016"/>
                    <a:pt x="453" y="11970"/>
                  </a:cubicBezTo>
                  <a:cubicBezTo>
                    <a:pt x="453" y="11882"/>
                    <a:pt x="450" y="11794"/>
                    <a:pt x="448" y="11707"/>
                  </a:cubicBezTo>
                  <a:cubicBezTo>
                    <a:pt x="444" y="11496"/>
                    <a:pt x="437" y="11283"/>
                    <a:pt x="431" y="11072"/>
                  </a:cubicBezTo>
                  <a:cubicBezTo>
                    <a:pt x="420" y="10668"/>
                    <a:pt x="409" y="10261"/>
                    <a:pt x="395" y="9857"/>
                  </a:cubicBezTo>
                  <a:cubicBezTo>
                    <a:pt x="374" y="9056"/>
                    <a:pt x="352" y="8256"/>
                    <a:pt x="330" y="7455"/>
                  </a:cubicBezTo>
                  <a:cubicBezTo>
                    <a:pt x="286" y="5869"/>
                    <a:pt x="272" y="4290"/>
                    <a:pt x="325" y="2704"/>
                  </a:cubicBezTo>
                  <a:cubicBezTo>
                    <a:pt x="341" y="2263"/>
                    <a:pt x="365" y="1822"/>
                    <a:pt x="395" y="1380"/>
                  </a:cubicBezTo>
                  <a:cubicBezTo>
                    <a:pt x="426" y="932"/>
                    <a:pt x="497" y="484"/>
                    <a:pt x="516" y="36"/>
                  </a:cubicBezTo>
                  <a:cubicBezTo>
                    <a:pt x="516" y="13"/>
                    <a:pt x="498" y="0"/>
                    <a:pt x="480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2"/>
            <p:cNvSpPr/>
            <p:nvPr/>
          </p:nvSpPr>
          <p:spPr>
            <a:xfrm>
              <a:off x="6046475" y="4682750"/>
              <a:ext cx="64175" cy="48100"/>
            </a:xfrm>
            <a:custGeom>
              <a:avLst/>
              <a:gdLst/>
              <a:ahLst/>
              <a:cxnLst/>
              <a:rect l="l" t="t" r="r" b="b"/>
              <a:pathLst>
                <a:path w="2567" h="1924" extrusionOk="0">
                  <a:moveTo>
                    <a:pt x="2461" y="0"/>
                  </a:moveTo>
                  <a:cubicBezTo>
                    <a:pt x="2430" y="0"/>
                    <a:pt x="2402" y="14"/>
                    <a:pt x="2388" y="46"/>
                  </a:cubicBezTo>
                  <a:cubicBezTo>
                    <a:pt x="2263" y="338"/>
                    <a:pt x="2179" y="634"/>
                    <a:pt x="2008" y="907"/>
                  </a:cubicBezTo>
                  <a:cubicBezTo>
                    <a:pt x="1835" y="1183"/>
                    <a:pt x="1613" y="1425"/>
                    <a:pt x="1354" y="1620"/>
                  </a:cubicBezTo>
                  <a:cubicBezTo>
                    <a:pt x="1255" y="1694"/>
                    <a:pt x="1127" y="1771"/>
                    <a:pt x="1002" y="1771"/>
                  </a:cubicBezTo>
                  <a:cubicBezTo>
                    <a:pt x="954" y="1771"/>
                    <a:pt x="907" y="1760"/>
                    <a:pt x="862" y="1732"/>
                  </a:cubicBezTo>
                  <a:cubicBezTo>
                    <a:pt x="708" y="1640"/>
                    <a:pt x="611" y="1416"/>
                    <a:pt x="526" y="1267"/>
                  </a:cubicBezTo>
                  <a:cubicBezTo>
                    <a:pt x="339" y="940"/>
                    <a:pt x="185" y="593"/>
                    <a:pt x="69" y="235"/>
                  </a:cubicBezTo>
                  <a:cubicBezTo>
                    <a:pt x="65" y="218"/>
                    <a:pt x="52" y="211"/>
                    <a:pt x="39" y="211"/>
                  </a:cubicBezTo>
                  <a:cubicBezTo>
                    <a:pt x="20" y="211"/>
                    <a:pt x="1" y="227"/>
                    <a:pt x="7" y="252"/>
                  </a:cubicBezTo>
                  <a:lnTo>
                    <a:pt x="7" y="254"/>
                  </a:lnTo>
                  <a:cubicBezTo>
                    <a:pt x="119" y="665"/>
                    <a:pt x="269" y="1074"/>
                    <a:pt x="477" y="1449"/>
                  </a:cubicBezTo>
                  <a:cubicBezTo>
                    <a:pt x="563" y="1605"/>
                    <a:pt x="653" y="1794"/>
                    <a:pt x="820" y="1880"/>
                  </a:cubicBezTo>
                  <a:cubicBezTo>
                    <a:pt x="881" y="1911"/>
                    <a:pt x="946" y="1924"/>
                    <a:pt x="1011" y="1924"/>
                  </a:cubicBezTo>
                  <a:cubicBezTo>
                    <a:pt x="1111" y="1924"/>
                    <a:pt x="1212" y="1894"/>
                    <a:pt x="1301" y="1851"/>
                  </a:cubicBezTo>
                  <a:cubicBezTo>
                    <a:pt x="1635" y="1697"/>
                    <a:pt x="1914" y="1401"/>
                    <a:pt x="2125" y="1109"/>
                  </a:cubicBezTo>
                  <a:cubicBezTo>
                    <a:pt x="2333" y="821"/>
                    <a:pt x="2540" y="454"/>
                    <a:pt x="2564" y="94"/>
                  </a:cubicBezTo>
                  <a:cubicBezTo>
                    <a:pt x="2566" y="39"/>
                    <a:pt x="2511" y="0"/>
                    <a:pt x="2461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2"/>
            <p:cNvSpPr/>
            <p:nvPr/>
          </p:nvSpPr>
          <p:spPr>
            <a:xfrm>
              <a:off x="6062450" y="4673175"/>
              <a:ext cx="18600" cy="55125"/>
            </a:xfrm>
            <a:custGeom>
              <a:avLst/>
              <a:gdLst/>
              <a:ahLst/>
              <a:cxnLst/>
              <a:rect l="l" t="t" r="r" b="b"/>
              <a:pathLst>
                <a:path w="744" h="2205" extrusionOk="0">
                  <a:moveTo>
                    <a:pt x="83" y="0"/>
                  </a:moveTo>
                  <a:cubicBezTo>
                    <a:pt x="61" y="0"/>
                    <a:pt x="39" y="13"/>
                    <a:pt x="32" y="38"/>
                  </a:cubicBezTo>
                  <a:cubicBezTo>
                    <a:pt x="1" y="126"/>
                    <a:pt x="18" y="227"/>
                    <a:pt x="27" y="319"/>
                  </a:cubicBezTo>
                  <a:cubicBezTo>
                    <a:pt x="36" y="400"/>
                    <a:pt x="45" y="484"/>
                    <a:pt x="60" y="565"/>
                  </a:cubicBezTo>
                  <a:cubicBezTo>
                    <a:pt x="91" y="760"/>
                    <a:pt x="135" y="956"/>
                    <a:pt x="188" y="1145"/>
                  </a:cubicBezTo>
                  <a:cubicBezTo>
                    <a:pt x="236" y="1331"/>
                    <a:pt x="289" y="1518"/>
                    <a:pt x="352" y="1698"/>
                  </a:cubicBezTo>
                  <a:cubicBezTo>
                    <a:pt x="385" y="1788"/>
                    <a:pt x="423" y="1878"/>
                    <a:pt x="460" y="1968"/>
                  </a:cubicBezTo>
                  <a:cubicBezTo>
                    <a:pt x="495" y="2056"/>
                    <a:pt x="524" y="2135"/>
                    <a:pt x="600" y="2192"/>
                  </a:cubicBezTo>
                  <a:cubicBezTo>
                    <a:pt x="612" y="2201"/>
                    <a:pt x="626" y="2205"/>
                    <a:pt x="641" y="2205"/>
                  </a:cubicBezTo>
                  <a:cubicBezTo>
                    <a:pt x="680" y="2205"/>
                    <a:pt x="724" y="2177"/>
                    <a:pt x="730" y="2137"/>
                  </a:cubicBezTo>
                  <a:cubicBezTo>
                    <a:pt x="743" y="2045"/>
                    <a:pt x="710" y="1971"/>
                    <a:pt x="675" y="1887"/>
                  </a:cubicBezTo>
                  <a:cubicBezTo>
                    <a:pt x="638" y="1799"/>
                    <a:pt x="603" y="1707"/>
                    <a:pt x="565" y="1619"/>
                  </a:cubicBezTo>
                  <a:cubicBezTo>
                    <a:pt x="495" y="1452"/>
                    <a:pt x="420" y="1288"/>
                    <a:pt x="359" y="1116"/>
                  </a:cubicBezTo>
                  <a:cubicBezTo>
                    <a:pt x="297" y="949"/>
                    <a:pt x="249" y="776"/>
                    <a:pt x="212" y="602"/>
                  </a:cubicBezTo>
                  <a:cubicBezTo>
                    <a:pt x="194" y="508"/>
                    <a:pt x="179" y="413"/>
                    <a:pt x="170" y="319"/>
                  </a:cubicBezTo>
                  <a:cubicBezTo>
                    <a:pt x="159" y="225"/>
                    <a:pt x="168" y="126"/>
                    <a:pt x="135" y="38"/>
                  </a:cubicBezTo>
                  <a:cubicBezTo>
                    <a:pt x="127" y="13"/>
                    <a:pt x="105" y="0"/>
                    <a:pt x="83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2"/>
            <p:cNvSpPr/>
            <p:nvPr/>
          </p:nvSpPr>
          <p:spPr>
            <a:xfrm>
              <a:off x="6038200" y="4683400"/>
              <a:ext cx="12525" cy="12475"/>
            </a:xfrm>
            <a:custGeom>
              <a:avLst/>
              <a:gdLst/>
              <a:ahLst/>
              <a:cxnLst/>
              <a:rect l="l" t="t" r="r" b="b"/>
              <a:pathLst>
                <a:path w="501" h="499" extrusionOk="0">
                  <a:moveTo>
                    <a:pt x="251" y="0"/>
                  </a:moveTo>
                  <a:cubicBezTo>
                    <a:pt x="114" y="2"/>
                    <a:pt x="5" y="112"/>
                    <a:pt x="0" y="250"/>
                  </a:cubicBezTo>
                  <a:lnTo>
                    <a:pt x="9" y="316"/>
                  </a:lnTo>
                  <a:cubicBezTo>
                    <a:pt x="20" y="358"/>
                    <a:pt x="42" y="395"/>
                    <a:pt x="73" y="426"/>
                  </a:cubicBezTo>
                  <a:lnTo>
                    <a:pt x="123" y="466"/>
                  </a:lnTo>
                  <a:cubicBezTo>
                    <a:pt x="163" y="488"/>
                    <a:pt x="207" y="499"/>
                    <a:pt x="251" y="499"/>
                  </a:cubicBezTo>
                  <a:cubicBezTo>
                    <a:pt x="254" y="499"/>
                    <a:pt x="257" y="499"/>
                    <a:pt x="261" y="499"/>
                  </a:cubicBezTo>
                  <a:cubicBezTo>
                    <a:pt x="290" y="499"/>
                    <a:pt x="320" y="490"/>
                    <a:pt x="347" y="477"/>
                  </a:cubicBezTo>
                  <a:cubicBezTo>
                    <a:pt x="378" y="468"/>
                    <a:pt x="404" y="450"/>
                    <a:pt x="426" y="426"/>
                  </a:cubicBezTo>
                  <a:cubicBezTo>
                    <a:pt x="472" y="378"/>
                    <a:pt x="499" y="314"/>
                    <a:pt x="501" y="248"/>
                  </a:cubicBezTo>
                  <a:lnTo>
                    <a:pt x="492" y="182"/>
                  </a:lnTo>
                  <a:cubicBezTo>
                    <a:pt x="479" y="141"/>
                    <a:pt x="457" y="103"/>
                    <a:pt x="426" y="73"/>
                  </a:cubicBezTo>
                  <a:lnTo>
                    <a:pt x="376" y="33"/>
                  </a:lnTo>
                  <a:cubicBezTo>
                    <a:pt x="338" y="11"/>
                    <a:pt x="294" y="0"/>
                    <a:pt x="251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2"/>
            <p:cNvSpPr/>
            <p:nvPr/>
          </p:nvSpPr>
          <p:spPr>
            <a:xfrm>
              <a:off x="6056850" y="4666675"/>
              <a:ext cx="14300" cy="13550"/>
            </a:xfrm>
            <a:custGeom>
              <a:avLst/>
              <a:gdLst/>
              <a:ahLst/>
              <a:cxnLst/>
              <a:rect l="l" t="t" r="r" b="b"/>
              <a:pathLst>
                <a:path w="572" h="542" extrusionOk="0">
                  <a:moveTo>
                    <a:pt x="264" y="0"/>
                  </a:moveTo>
                  <a:cubicBezTo>
                    <a:pt x="243" y="0"/>
                    <a:pt x="222" y="4"/>
                    <a:pt x="203" y="10"/>
                  </a:cubicBezTo>
                  <a:lnTo>
                    <a:pt x="137" y="37"/>
                  </a:lnTo>
                  <a:cubicBezTo>
                    <a:pt x="106" y="54"/>
                    <a:pt x="80" y="78"/>
                    <a:pt x="62" y="107"/>
                  </a:cubicBezTo>
                  <a:cubicBezTo>
                    <a:pt x="38" y="133"/>
                    <a:pt x="21" y="164"/>
                    <a:pt x="14" y="199"/>
                  </a:cubicBezTo>
                  <a:cubicBezTo>
                    <a:pt x="3" y="234"/>
                    <a:pt x="1" y="272"/>
                    <a:pt x="7" y="307"/>
                  </a:cubicBezTo>
                  <a:cubicBezTo>
                    <a:pt x="10" y="342"/>
                    <a:pt x="21" y="377"/>
                    <a:pt x="40" y="408"/>
                  </a:cubicBezTo>
                  <a:lnTo>
                    <a:pt x="82" y="463"/>
                  </a:lnTo>
                  <a:cubicBezTo>
                    <a:pt x="135" y="511"/>
                    <a:pt x="203" y="537"/>
                    <a:pt x="275" y="542"/>
                  </a:cubicBezTo>
                  <a:lnTo>
                    <a:pt x="348" y="531"/>
                  </a:lnTo>
                  <a:cubicBezTo>
                    <a:pt x="392" y="520"/>
                    <a:pt x="434" y="496"/>
                    <a:pt x="466" y="463"/>
                  </a:cubicBezTo>
                  <a:lnTo>
                    <a:pt x="508" y="408"/>
                  </a:lnTo>
                  <a:cubicBezTo>
                    <a:pt x="524" y="380"/>
                    <a:pt x="535" y="350"/>
                    <a:pt x="541" y="319"/>
                  </a:cubicBezTo>
                  <a:lnTo>
                    <a:pt x="541" y="319"/>
                  </a:lnTo>
                  <a:cubicBezTo>
                    <a:pt x="572" y="224"/>
                    <a:pt x="534" y="116"/>
                    <a:pt x="447" y="63"/>
                  </a:cubicBezTo>
                  <a:lnTo>
                    <a:pt x="447" y="63"/>
                  </a:lnTo>
                  <a:cubicBezTo>
                    <a:pt x="436" y="53"/>
                    <a:pt x="423" y="44"/>
                    <a:pt x="409" y="37"/>
                  </a:cubicBezTo>
                  <a:cubicBezTo>
                    <a:pt x="381" y="17"/>
                    <a:pt x="346" y="6"/>
                    <a:pt x="311" y="6"/>
                  </a:cubicBezTo>
                  <a:cubicBezTo>
                    <a:pt x="295" y="2"/>
                    <a:pt x="279" y="0"/>
                    <a:pt x="264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2"/>
            <p:cNvSpPr/>
            <p:nvPr/>
          </p:nvSpPr>
          <p:spPr>
            <a:xfrm>
              <a:off x="6078100" y="4666375"/>
              <a:ext cx="14475" cy="14475"/>
            </a:xfrm>
            <a:custGeom>
              <a:avLst/>
              <a:gdLst/>
              <a:ahLst/>
              <a:cxnLst/>
              <a:rect l="l" t="t" r="r" b="b"/>
              <a:pathLst>
                <a:path w="579" h="579" extrusionOk="0">
                  <a:moveTo>
                    <a:pt x="289" y="0"/>
                  </a:moveTo>
                  <a:cubicBezTo>
                    <a:pt x="251" y="0"/>
                    <a:pt x="214" y="9"/>
                    <a:pt x="179" y="27"/>
                  </a:cubicBezTo>
                  <a:cubicBezTo>
                    <a:pt x="73" y="73"/>
                    <a:pt x="5" y="176"/>
                    <a:pt x="1" y="290"/>
                  </a:cubicBezTo>
                  <a:lnTo>
                    <a:pt x="12" y="367"/>
                  </a:lnTo>
                  <a:cubicBezTo>
                    <a:pt x="25" y="415"/>
                    <a:pt x="51" y="459"/>
                    <a:pt x="86" y="494"/>
                  </a:cubicBezTo>
                  <a:lnTo>
                    <a:pt x="146" y="540"/>
                  </a:lnTo>
                  <a:cubicBezTo>
                    <a:pt x="190" y="565"/>
                    <a:pt x="240" y="578"/>
                    <a:pt x="291" y="578"/>
                  </a:cubicBezTo>
                  <a:cubicBezTo>
                    <a:pt x="294" y="578"/>
                    <a:pt x="298" y="578"/>
                    <a:pt x="302" y="578"/>
                  </a:cubicBezTo>
                  <a:cubicBezTo>
                    <a:pt x="336" y="578"/>
                    <a:pt x="371" y="569"/>
                    <a:pt x="401" y="554"/>
                  </a:cubicBezTo>
                  <a:cubicBezTo>
                    <a:pt x="506" y="508"/>
                    <a:pt x="576" y="404"/>
                    <a:pt x="578" y="290"/>
                  </a:cubicBezTo>
                  <a:lnTo>
                    <a:pt x="567" y="213"/>
                  </a:lnTo>
                  <a:cubicBezTo>
                    <a:pt x="554" y="165"/>
                    <a:pt x="528" y="121"/>
                    <a:pt x="493" y="86"/>
                  </a:cubicBezTo>
                  <a:lnTo>
                    <a:pt x="436" y="40"/>
                  </a:lnTo>
                  <a:cubicBezTo>
                    <a:pt x="390" y="16"/>
                    <a:pt x="341" y="0"/>
                    <a:pt x="289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2"/>
            <p:cNvSpPr/>
            <p:nvPr/>
          </p:nvSpPr>
          <p:spPr>
            <a:xfrm>
              <a:off x="6101825" y="4675875"/>
              <a:ext cx="15125" cy="15075"/>
            </a:xfrm>
            <a:custGeom>
              <a:avLst/>
              <a:gdLst/>
              <a:ahLst/>
              <a:cxnLst/>
              <a:rect l="l" t="t" r="r" b="b"/>
              <a:pathLst>
                <a:path w="605" h="603" extrusionOk="0">
                  <a:moveTo>
                    <a:pt x="301" y="0"/>
                  </a:moveTo>
                  <a:cubicBezTo>
                    <a:pt x="137" y="2"/>
                    <a:pt x="5" y="136"/>
                    <a:pt x="1" y="301"/>
                  </a:cubicBezTo>
                  <a:lnTo>
                    <a:pt x="12" y="382"/>
                  </a:lnTo>
                  <a:cubicBezTo>
                    <a:pt x="25" y="433"/>
                    <a:pt x="51" y="477"/>
                    <a:pt x="88" y="514"/>
                  </a:cubicBezTo>
                  <a:lnTo>
                    <a:pt x="150" y="562"/>
                  </a:lnTo>
                  <a:cubicBezTo>
                    <a:pt x="196" y="589"/>
                    <a:pt x="249" y="602"/>
                    <a:pt x="301" y="602"/>
                  </a:cubicBezTo>
                  <a:cubicBezTo>
                    <a:pt x="305" y="602"/>
                    <a:pt x="309" y="602"/>
                    <a:pt x="313" y="602"/>
                  </a:cubicBezTo>
                  <a:cubicBezTo>
                    <a:pt x="349" y="602"/>
                    <a:pt x="384" y="593"/>
                    <a:pt x="418" y="576"/>
                  </a:cubicBezTo>
                  <a:cubicBezTo>
                    <a:pt x="490" y="549"/>
                    <a:pt x="550" y="490"/>
                    <a:pt x="576" y="417"/>
                  </a:cubicBezTo>
                  <a:cubicBezTo>
                    <a:pt x="596" y="380"/>
                    <a:pt x="604" y="341"/>
                    <a:pt x="604" y="301"/>
                  </a:cubicBezTo>
                  <a:lnTo>
                    <a:pt x="594" y="220"/>
                  </a:lnTo>
                  <a:cubicBezTo>
                    <a:pt x="578" y="169"/>
                    <a:pt x="552" y="125"/>
                    <a:pt x="514" y="88"/>
                  </a:cubicBezTo>
                  <a:lnTo>
                    <a:pt x="455" y="40"/>
                  </a:lnTo>
                  <a:cubicBezTo>
                    <a:pt x="409" y="13"/>
                    <a:pt x="356" y="0"/>
                    <a:pt x="301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2"/>
            <p:cNvSpPr/>
            <p:nvPr/>
          </p:nvSpPr>
          <p:spPr>
            <a:xfrm>
              <a:off x="6072975" y="4695800"/>
              <a:ext cx="72525" cy="33000"/>
            </a:xfrm>
            <a:custGeom>
              <a:avLst/>
              <a:gdLst/>
              <a:ahLst/>
              <a:cxnLst/>
              <a:rect l="l" t="t" r="r" b="b"/>
              <a:pathLst>
                <a:path w="2901" h="1320" extrusionOk="0">
                  <a:moveTo>
                    <a:pt x="2811" y="1"/>
                  </a:moveTo>
                  <a:cubicBezTo>
                    <a:pt x="2794" y="1"/>
                    <a:pt x="2777" y="7"/>
                    <a:pt x="2762" y="22"/>
                  </a:cubicBezTo>
                  <a:cubicBezTo>
                    <a:pt x="2615" y="178"/>
                    <a:pt x="2512" y="350"/>
                    <a:pt x="2329" y="475"/>
                  </a:cubicBezTo>
                  <a:cubicBezTo>
                    <a:pt x="2143" y="604"/>
                    <a:pt x="1932" y="699"/>
                    <a:pt x="1726" y="795"/>
                  </a:cubicBezTo>
                  <a:cubicBezTo>
                    <a:pt x="1323" y="981"/>
                    <a:pt x="871" y="1159"/>
                    <a:pt x="417" y="1159"/>
                  </a:cubicBezTo>
                  <a:cubicBezTo>
                    <a:pt x="306" y="1159"/>
                    <a:pt x="195" y="1148"/>
                    <a:pt x="85" y="1125"/>
                  </a:cubicBezTo>
                  <a:cubicBezTo>
                    <a:pt x="80" y="1123"/>
                    <a:pt x="75" y="1123"/>
                    <a:pt x="70" y="1123"/>
                  </a:cubicBezTo>
                  <a:cubicBezTo>
                    <a:pt x="18" y="1123"/>
                    <a:pt x="0" y="1203"/>
                    <a:pt x="59" y="1221"/>
                  </a:cubicBezTo>
                  <a:lnTo>
                    <a:pt x="56" y="1221"/>
                  </a:lnTo>
                  <a:cubicBezTo>
                    <a:pt x="234" y="1290"/>
                    <a:pt x="413" y="1319"/>
                    <a:pt x="590" y="1319"/>
                  </a:cubicBezTo>
                  <a:cubicBezTo>
                    <a:pt x="1007" y="1319"/>
                    <a:pt x="1421" y="1161"/>
                    <a:pt x="1813" y="993"/>
                  </a:cubicBezTo>
                  <a:cubicBezTo>
                    <a:pt x="2053" y="890"/>
                    <a:pt x="2299" y="787"/>
                    <a:pt x="2512" y="635"/>
                  </a:cubicBezTo>
                  <a:cubicBezTo>
                    <a:pt x="2692" y="505"/>
                    <a:pt x="2901" y="317"/>
                    <a:pt x="2890" y="75"/>
                  </a:cubicBezTo>
                  <a:cubicBezTo>
                    <a:pt x="2888" y="33"/>
                    <a:pt x="2850" y="1"/>
                    <a:pt x="2811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2"/>
            <p:cNvSpPr/>
            <p:nvPr/>
          </p:nvSpPr>
          <p:spPr>
            <a:xfrm>
              <a:off x="6134175" y="4689975"/>
              <a:ext cx="19675" cy="15300"/>
            </a:xfrm>
            <a:custGeom>
              <a:avLst/>
              <a:gdLst/>
              <a:ahLst/>
              <a:cxnLst/>
              <a:rect l="l" t="t" r="r" b="b"/>
              <a:pathLst>
                <a:path w="787" h="612" extrusionOk="0">
                  <a:moveTo>
                    <a:pt x="393" y="1"/>
                  </a:moveTo>
                  <a:cubicBezTo>
                    <a:pt x="0" y="1"/>
                    <a:pt x="0" y="611"/>
                    <a:pt x="393" y="611"/>
                  </a:cubicBezTo>
                  <a:cubicBezTo>
                    <a:pt x="786" y="611"/>
                    <a:pt x="786" y="1"/>
                    <a:pt x="393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" name="Google Shape;521;p32"/>
          <p:cNvGrpSpPr/>
          <p:nvPr/>
        </p:nvGrpSpPr>
        <p:grpSpPr>
          <a:xfrm>
            <a:off x="7746325" y="309651"/>
            <a:ext cx="1062111" cy="843334"/>
            <a:chOff x="4725053" y="4107929"/>
            <a:chExt cx="398900" cy="316721"/>
          </a:xfrm>
        </p:grpSpPr>
        <p:sp>
          <p:nvSpPr>
            <p:cNvPr id="522" name="Google Shape;522;p32"/>
            <p:cNvSpPr/>
            <p:nvPr/>
          </p:nvSpPr>
          <p:spPr>
            <a:xfrm>
              <a:off x="4725053" y="4107929"/>
              <a:ext cx="398900" cy="261351"/>
            </a:xfrm>
            <a:custGeom>
              <a:avLst/>
              <a:gdLst/>
              <a:ahLst/>
              <a:cxnLst/>
              <a:rect l="l" t="t" r="r" b="b"/>
              <a:pathLst>
                <a:path w="15956" h="9319" extrusionOk="0">
                  <a:moveTo>
                    <a:pt x="7919" y="1"/>
                  </a:moveTo>
                  <a:cubicBezTo>
                    <a:pt x="6674" y="1"/>
                    <a:pt x="5425" y="185"/>
                    <a:pt x="4303" y="548"/>
                  </a:cubicBezTo>
                  <a:cubicBezTo>
                    <a:pt x="3756" y="724"/>
                    <a:pt x="3235" y="939"/>
                    <a:pt x="2783" y="1211"/>
                  </a:cubicBezTo>
                  <a:cubicBezTo>
                    <a:pt x="1975" y="1692"/>
                    <a:pt x="1329" y="2406"/>
                    <a:pt x="932" y="3258"/>
                  </a:cubicBezTo>
                  <a:cubicBezTo>
                    <a:pt x="0" y="5237"/>
                    <a:pt x="795" y="7718"/>
                    <a:pt x="3444" y="8773"/>
                  </a:cubicBezTo>
                  <a:cubicBezTo>
                    <a:pt x="4426" y="9163"/>
                    <a:pt x="5521" y="9318"/>
                    <a:pt x="6649" y="9318"/>
                  </a:cubicBezTo>
                  <a:cubicBezTo>
                    <a:pt x="8094" y="9318"/>
                    <a:pt x="9592" y="9063"/>
                    <a:pt x="10975" y="8718"/>
                  </a:cubicBezTo>
                  <a:lnTo>
                    <a:pt x="10975" y="8718"/>
                  </a:lnTo>
                  <a:lnTo>
                    <a:pt x="9264" y="9159"/>
                  </a:lnTo>
                  <a:cubicBezTo>
                    <a:pt x="9282" y="9159"/>
                    <a:pt x="9301" y="9159"/>
                    <a:pt x="9319" y="9159"/>
                  </a:cubicBezTo>
                  <a:cubicBezTo>
                    <a:pt x="12107" y="9159"/>
                    <a:pt x="14699" y="7684"/>
                    <a:pt x="15325" y="5847"/>
                  </a:cubicBezTo>
                  <a:cubicBezTo>
                    <a:pt x="15956" y="3998"/>
                    <a:pt x="14658" y="1956"/>
                    <a:pt x="12336" y="888"/>
                  </a:cubicBezTo>
                  <a:cubicBezTo>
                    <a:pt x="11043" y="293"/>
                    <a:pt x="9484" y="1"/>
                    <a:pt x="7919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2"/>
            <p:cNvSpPr/>
            <p:nvPr/>
          </p:nvSpPr>
          <p:spPr>
            <a:xfrm>
              <a:off x="4913100" y="4172025"/>
              <a:ext cx="21550" cy="252625"/>
            </a:xfrm>
            <a:custGeom>
              <a:avLst/>
              <a:gdLst/>
              <a:ahLst/>
              <a:cxnLst/>
              <a:rect l="l" t="t" r="r" b="b"/>
              <a:pathLst>
                <a:path w="862" h="10105" extrusionOk="0">
                  <a:moveTo>
                    <a:pt x="647" y="1"/>
                  </a:moveTo>
                  <a:cubicBezTo>
                    <a:pt x="568" y="1"/>
                    <a:pt x="488" y="21"/>
                    <a:pt x="479" y="59"/>
                  </a:cubicBezTo>
                  <a:cubicBezTo>
                    <a:pt x="398" y="424"/>
                    <a:pt x="398" y="795"/>
                    <a:pt x="378" y="1162"/>
                  </a:cubicBezTo>
                  <a:cubicBezTo>
                    <a:pt x="358" y="1520"/>
                    <a:pt x="339" y="1878"/>
                    <a:pt x="319" y="2236"/>
                  </a:cubicBezTo>
                  <a:cubicBezTo>
                    <a:pt x="246" y="3531"/>
                    <a:pt x="222" y="4827"/>
                    <a:pt x="174" y="6123"/>
                  </a:cubicBezTo>
                  <a:cubicBezTo>
                    <a:pt x="150" y="6771"/>
                    <a:pt x="125" y="7421"/>
                    <a:pt x="101" y="8071"/>
                  </a:cubicBezTo>
                  <a:cubicBezTo>
                    <a:pt x="90" y="8394"/>
                    <a:pt x="77" y="8717"/>
                    <a:pt x="66" y="9039"/>
                  </a:cubicBezTo>
                  <a:cubicBezTo>
                    <a:pt x="60" y="9200"/>
                    <a:pt x="53" y="9362"/>
                    <a:pt x="42" y="9523"/>
                  </a:cubicBezTo>
                  <a:cubicBezTo>
                    <a:pt x="33" y="9685"/>
                    <a:pt x="0" y="9848"/>
                    <a:pt x="55" y="10008"/>
                  </a:cubicBezTo>
                  <a:cubicBezTo>
                    <a:pt x="71" y="10056"/>
                    <a:pt x="145" y="10096"/>
                    <a:pt x="290" y="10105"/>
                  </a:cubicBezTo>
                  <a:cubicBezTo>
                    <a:pt x="298" y="10105"/>
                    <a:pt x="306" y="10105"/>
                    <a:pt x="315" y="10105"/>
                  </a:cubicBezTo>
                  <a:cubicBezTo>
                    <a:pt x="430" y="10105"/>
                    <a:pt x="568" y="10077"/>
                    <a:pt x="587" y="10034"/>
                  </a:cubicBezTo>
                  <a:cubicBezTo>
                    <a:pt x="661" y="9845"/>
                    <a:pt x="639" y="9659"/>
                    <a:pt x="639" y="9470"/>
                  </a:cubicBezTo>
                  <a:cubicBezTo>
                    <a:pt x="639" y="9290"/>
                    <a:pt x="644" y="9112"/>
                    <a:pt x="650" y="8932"/>
                  </a:cubicBezTo>
                  <a:cubicBezTo>
                    <a:pt x="659" y="8569"/>
                    <a:pt x="668" y="8205"/>
                    <a:pt x="679" y="7843"/>
                  </a:cubicBezTo>
                  <a:cubicBezTo>
                    <a:pt x="712" y="6547"/>
                    <a:pt x="747" y="5253"/>
                    <a:pt x="784" y="3958"/>
                  </a:cubicBezTo>
                  <a:cubicBezTo>
                    <a:pt x="802" y="3307"/>
                    <a:pt x="826" y="2657"/>
                    <a:pt x="833" y="2007"/>
                  </a:cubicBezTo>
                  <a:cubicBezTo>
                    <a:pt x="835" y="1684"/>
                    <a:pt x="846" y="1366"/>
                    <a:pt x="841" y="1041"/>
                  </a:cubicBezTo>
                  <a:cubicBezTo>
                    <a:pt x="835" y="714"/>
                    <a:pt x="861" y="384"/>
                    <a:pt x="809" y="59"/>
                  </a:cubicBezTo>
                  <a:cubicBezTo>
                    <a:pt x="802" y="20"/>
                    <a:pt x="725" y="1"/>
                    <a:pt x="647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2"/>
            <p:cNvSpPr/>
            <p:nvPr/>
          </p:nvSpPr>
          <p:spPr>
            <a:xfrm>
              <a:off x="4796700" y="4226125"/>
              <a:ext cx="220125" cy="95400"/>
            </a:xfrm>
            <a:custGeom>
              <a:avLst/>
              <a:gdLst/>
              <a:ahLst/>
              <a:cxnLst/>
              <a:rect l="l" t="t" r="r" b="b"/>
              <a:pathLst>
                <a:path w="8805" h="3816" extrusionOk="0">
                  <a:moveTo>
                    <a:pt x="303" y="1"/>
                  </a:moveTo>
                  <a:cubicBezTo>
                    <a:pt x="152" y="1"/>
                    <a:pt x="1" y="117"/>
                    <a:pt x="108" y="217"/>
                  </a:cubicBezTo>
                  <a:cubicBezTo>
                    <a:pt x="429" y="515"/>
                    <a:pt x="795" y="792"/>
                    <a:pt x="1142" y="1078"/>
                  </a:cubicBezTo>
                  <a:lnTo>
                    <a:pt x="2150" y="1908"/>
                  </a:lnTo>
                  <a:cubicBezTo>
                    <a:pt x="2752" y="2402"/>
                    <a:pt x="3339" y="2905"/>
                    <a:pt x="3956" y="3390"/>
                  </a:cubicBezTo>
                  <a:cubicBezTo>
                    <a:pt x="4186" y="3570"/>
                    <a:pt x="4498" y="3759"/>
                    <a:pt x="4856" y="3805"/>
                  </a:cubicBezTo>
                  <a:cubicBezTo>
                    <a:pt x="4906" y="3812"/>
                    <a:pt x="4956" y="3816"/>
                    <a:pt x="5006" y="3816"/>
                  </a:cubicBezTo>
                  <a:cubicBezTo>
                    <a:pt x="5128" y="3816"/>
                    <a:pt x="5250" y="3795"/>
                    <a:pt x="5366" y="3752"/>
                  </a:cubicBezTo>
                  <a:cubicBezTo>
                    <a:pt x="5541" y="3687"/>
                    <a:pt x="5649" y="3570"/>
                    <a:pt x="5752" y="3458"/>
                  </a:cubicBezTo>
                  <a:cubicBezTo>
                    <a:pt x="6266" y="2911"/>
                    <a:pt x="6778" y="2362"/>
                    <a:pt x="7283" y="1813"/>
                  </a:cubicBezTo>
                  <a:cubicBezTo>
                    <a:pt x="7790" y="1264"/>
                    <a:pt x="8315" y="722"/>
                    <a:pt x="8765" y="151"/>
                  </a:cubicBezTo>
                  <a:lnTo>
                    <a:pt x="8765" y="149"/>
                  </a:lnTo>
                  <a:cubicBezTo>
                    <a:pt x="8804" y="99"/>
                    <a:pt x="8748" y="59"/>
                    <a:pt x="8685" y="59"/>
                  </a:cubicBezTo>
                  <a:cubicBezTo>
                    <a:pt x="8657" y="59"/>
                    <a:pt x="8627" y="67"/>
                    <a:pt x="8605" y="87"/>
                  </a:cubicBezTo>
                  <a:cubicBezTo>
                    <a:pt x="7988" y="636"/>
                    <a:pt x="7445" y="1227"/>
                    <a:pt x="6885" y="1802"/>
                  </a:cubicBezTo>
                  <a:cubicBezTo>
                    <a:pt x="6383" y="2318"/>
                    <a:pt x="5888" y="2839"/>
                    <a:pt x="5388" y="3357"/>
                  </a:cubicBezTo>
                  <a:cubicBezTo>
                    <a:pt x="5306" y="3441"/>
                    <a:pt x="5216" y="3535"/>
                    <a:pt x="5054" y="3546"/>
                  </a:cubicBezTo>
                  <a:cubicBezTo>
                    <a:pt x="5039" y="3547"/>
                    <a:pt x="5025" y="3548"/>
                    <a:pt x="5010" y="3548"/>
                  </a:cubicBezTo>
                  <a:cubicBezTo>
                    <a:pt x="4878" y="3548"/>
                    <a:pt x="4748" y="3497"/>
                    <a:pt x="4643" y="3447"/>
                  </a:cubicBezTo>
                  <a:cubicBezTo>
                    <a:pt x="4322" y="3300"/>
                    <a:pt x="4096" y="3065"/>
                    <a:pt x="3855" y="2865"/>
                  </a:cubicBezTo>
                  <a:lnTo>
                    <a:pt x="2150" y="1453"/>
                  </a:lnTo>
                  <a:lnTo>
                    <a:pt x="1301" y="746"/>
                  </a:lnTo>
                  <a:cubicBezTo>
                    <a:pt x="1017" y="511"/>
                    <a:pt x="743" y="267"/>
                    <a:pt x="442" y="43"/>
                  </a:cubicBezTo>
                  <a:cubicBezTo>
                    <a:pt x="402" y="13"/>
                    <a:pt x="352" y="1"/>
                    <a:pt x="303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2"/>
            <p:cNvSpPr/>
            <p:nvPr/>
          </p:nvSpPr>
          <p:spPr>
            <a:xfrm>
              <a:off x="4891150" y="4191050"/>
              <a:ext cx="85575" cy="46575"/>
            </a:xfrm>
            <a:custGeom>
              <a:avLst/>
              <a:gdLst/>
              <a:ahLst/>
              <a:cxnLst/>
              <a:rect l="l" t="t" r="r" b="b"/>
              <a:pathLst>
                <a:path w="3423" h="1863" extrusionOk="0">
                  <a:moveTo>
                    <a:pt x="3315" y="0"/>
                  </a:moveTo>
                  <a:cubicBezTo>
                    <a:pt x="3297" y="0"/>
                    <a:pt x="3278" y="4"/>
                    <a:pt x="3261" y="14"/>
                  </a:cubicBezTo>
                  <a:cubicBezTo>
                    <a:pt x="3208" y="49"/>
                    <a:pt x="3147" y="69"/>
                    <a:pt x="3099" y="104"/>
                  </a:cubicBezTo>
                  <a:cubicBezTo>
                    <a:pt x="3050" y="137"/>
                    <a:pt x="3009" y="172"/>
                    <a:pt x="2960" y="205"/>
                  </a:cubicBezTo>
                  <a:cubicBezTo>
                    <a:pt x="2870" y="269"/>
                    <a:pt x="2785" y="335"/>
                    <a:pt x="2701" y="401"/>
                  </a:cubicBezTo>
                  <a:cubicBezTo>
                    <a:pt x="2536" y="537"/>
                    <a:pt x="2374" y="673"/>
                    <a:pt x="2211" y="809"/>
                  </a:cubicBezTo>
                  <a:cubicBezTo>
                    <a:pt x="1942" y="1039"/>
                    <a:pt x="1669" y="1266"/>
                    <a:pt x="1405" y="1499"/>
                  </a:cubicBezTo>
                  <a:lnTo>
                    <a:pt x="1405" y="1499"/>
                  </a:lnTo>
                  <a:lnTo>
                    <a:pt x="920" y="1104"/>
                  </a:lnTo>
                  <a:lnTo>
                    <a:pt x="602" y="844"/>
                  </a:lnTo>
                  <a:cubicBezTo>
                    <a:pt x="551" y="803"/>
                    <a:pt x="503" y="761"/>
                    <a:pt x="450" y="721"/>
                  </a:cubicBezTo>
                  <a:cubicBezTo>
                    <a:pt x="386" y="673"/>
                    <a:pt x="323" y="656"/>
                    <a:pt x="239" y="627"/>
                  </a:cubicBezTo>
                  <a:cubicBezTo>
                    <a:pt x="219" y="621"/>
                    <a:pt x="197" y="618"/>
                    <a:pt x="175" y="618"/>
                  </a:cubicBezTo>
                  <a:cubicBezTo>
                    <a:pt x="85" y="618"/>
                    <a:pt x="0" y="669"/>
                    <a:pt x="31" y="737"/>
                  </a:cubicBezTo>
                  <a:cubicBezTo>
                    <a:pt x="55" y="794"/>
                    <a:pt x="66" y="847"/>
                    <a:pt x="121" y="895"/>
                  </a:cubicBezTo>
                  <a:cubicBezTo>
                    <a:pt x="176" y="941"/>
                    <a:pt x="235" y="985"/>
                    <a:pt x="290" y="1031"/>
                  </a:cubicBezTo>
                  <a:lnTo>
                    <a:pt x="610" y="1290"/>
                  </a:lnTo>
                  <a:lnTo>
                    <a:pt x="1269" y="1822"/>
                  </a:lnTo>
                  <a:cubicBezTo>
                    <a:pt x="1305" y="1851"/>
                    <a:pt x="1352" y="1863"/>
                    <a:pt x="1399" y="1863"/>
                  </a:cubicBezTo>
                  <a:cubicBezTo>
                    <a:pt x="1473" y="1863"/>
                    <a:pt x="1549" y="1833"/>
                    <a:pt x="1592" y="1793"/>
                  </a:cubicBezTo>
                  <a:cubicBezTo>
                    <a:pt x="1897" y="1512"/>
                    <a:pt x="2194" y="1224"/>
                    <a:pt x="2503" y="943"/>
                  </a:cubicBezTo>
                  <a:cubicBezTo>
                    <a:pt x="2659" y="803"/>
                    <a:pt x="2815" y="664"/>
                    <a:pt x="2971" y="524"/>
                  </a:cubicBezTo>
                  <a:cubicBezTo>
                    <a:pt x="3042" y="458"/>
                    <a:pt x="3110" y="390"/>
                    <a:pt x="3178" y="322"/>
                  </a:cubicBezTo>
                  <a:cubicBezTo>
                    <a:pt x="3215" y="284"/>
                    <a:pt x="3257" y="247"/>
                    <a:pt x="3294" y="208"/>
                  </a:cubicBezTo>
                  <a:cubicBezTo>
                    <a:pt x="3331" y="168"/>
                    <a:pt x="3351" y="124"/>
                    <a:pt x="3386" y="85"/>
                  </a:cubicBezTo>
                  <a:lnTo>
                    <a:pt x="3386" y="80"/>
                  </a:lnTo>
                  <a:cubicBezTo>
                    <a:pt x="3423" y="39"/>
                    <a:pt x="3371" y="0"/>
                    <a:pt x="3315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2"/>
            <p:cNvSpPr/>
            <p:nvPr/>
          </p:nvSpPr>
          <p:spPr>
            <a:xfrm>
              <a:off x="5026525" y="4154875"/>
              <a:ext cx="7775" cy="6075"/>
            </a:xfrm>
            <a:custGeom>
              <a:avLst/>
              <a:gdLst/>
              <a:ahLst/>
              <a:cxnLst/>
              <a:rect l="l" t="t" r="r" b="b"/>
              <a:pathLst>
                <a:path w="311" h="243" extrusionOk="0">
                  <a:moveTo>
                    <a:pt x="157" y="1"/>
                  </a:moveTo>
                  <a:cubicBezTo>
                    <a:pt x="1" y="1"/>
                    <a:pt x="1" y="242"/>
                    <a:pt x="157" y="242"/>
                  </a:cubicBezTo>
                  <a:cubicBezTo>
                    <a:pt x="310" y="242"/>
                    <a:pt x="310" y="1"/>
                    <a:pt x="157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2"/>
            <p:cNvSpPr/>
            <p:nvPr/>
          </p:nvSpPr>
          <p:spPr>
            <a:xfrm>
              <a:off x="5002150" y="4132700"/>
              <a:ext cx="9075" cy="8975"/>
            </a:xfrm>
            <a:custGeom>
              <a:avLst/>
              <a:gdLst/>
              <a:ahLst/>
              <a:cxnLst/>
              <a:rect l="l" t="t" r="r" b="b"/>
              <a:pathLst>
                <a:path w="363" h="359" extrusionOk="0">
                  <a:moveTo>
                    <a:pt x="207" y="1"/>
                  </a:moveTo>
                  <a:cubicBezTo>
                    <a:pt x="150" y="1"/>
                    <a:pt x="99" y="29"/>
                    <a:pt x="73" y="77"/>
                  </a:cubicBezTo>
                  <a:lnTo>
                    <a:pt x="22" y="143"/>
                  </a:lnTo>
                  <a:cubicBezTo>
                    <a:pt x="11" y="159"/>
                    <a:pt x="7" y="178"/>
                    <a:pt x="5" y="196"/>
                  </a:cubicBezTo>
                  <a:cubicBezTo>
                    <a:pt x="1" y="216"/>
                    <a:pt x="3" y="236"/>
                    <a:pt x="9" y="253"/>
                  </a:cubicBezTo>
                  <a:lnTo>
                    <a:pt x="22" y="288"/>
                  </a:lnTo>
                  <a:lnTo>
                    <a:pt x="44" y="317"/>
                  </a:lnTo>
                  <a:cubicBezTo>
                    <a:pt x="58" y="330"/>
                    <a:pt x="73" y="341"/>
                    <a:pt x="91" y="345"/>
                  </a:cubicBezTo>
                  <a:cubicBezTo>
                    <a:pt x="102" y="352"/>
                    <a:pt x="115" y="356"/>
                    <a:pt x="128" y="356"/>
                  </a:cubicBezTo>
                  <a:cubicBezTo>
                    <a:pt x="135" y="358"/>
                    <a:pt x="142" y="359"/>
                    <a:pt x="149" y="359"/>
                  </a:cubicBezTo>
                  <a:cubicBezTo>
                    <a:pt x="160" y="359"/>
                    <a:pt x="172" y="357"/>
                    <a:pt x="183" y="354"/>
                  </a:cubicBezTo>
                  <a:lnTo>
                    <a:pt x="218" y="339"/>
                  </a:lnTo>
                  <a:lnTo>
                    <a:pt x="284" y="288"/>
                  </a:lnTo>
                  <a:cubicBezTo>
                    <a:pt x="332" y="262"/>
                    <a:pt x="361" y="211"/>
                    <a:pt x="361" y="157"/>
                  </a:cubicBezTo>
                  <a:cubicBezTo>
                    <a:pt x="363" y="135"/>
                    <a:pt x="356" y="115"/>
                    <a:pt x="347" y="95"/>
                  </a:cubicBezTo>
                  <a:cubicBezTo>
                    <a:pt x="341" y="77"/>
                    <a:pt x="330" y="60"/>
                    <a:pt x="315" y="47"/>
                  </a:cubicBezTo>
                  <a:cubicBezTo>
                    <a:pt x="297" y="27"/>
                    <a:pt x="273" y="14"/>
                    <a:pt x="246" y="5"/>
                  </a:cubicBezTo>
                  <a:lnTo>
                    <a:pt x="207" y="1"/>
                  </a:ln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2"/>
            <p:cNvSpPr/>
            <p:nvPr/>
          </p:nvSpPr>
          <p:spPr>
            <a:xfrm>
              <a:off x="4996825" y="4178825"/>
              <a:ext cx="10300" cy="7975"/>
            </a:xfrm>
            <a:custGeom>
              <a:avLst/>
              <a:gdLst/>
              <a:ahLst/>
              <a:cxnLst/>
              <a:rect l="l" t="t" r="r" b="b"/>
              <a:pathLst>
                <a:path w="412" h="319" extrusionOk="0">
                  <a:moveTo>
                    <a:pt x="205" y="0"/>
                  </a:moveTo>
                  <a:cubicBezTo>
                    <a:pt x="0" y="0"/>
                    <a:pt x="0" y="319"/>
                    <a:pt x="205" y="319"/>
                  </a:cubicBezTo>
                  <a:cubicBezTo>
                    <a:pt x="411" y="319"/>
                    <a:pt x="411" y="0"/>
                    <a:pt x="205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" name="Google Shape;529;p32"/>
          <p:cNvGrpSpPr/>
          <p:nvPr/>
        </p:nvGrpSpPr>
        <p:grpSpPr>
          <a:xfrm>
            <a:off x="287625" y="1320022"/>
            <a:ext cx="1463852" cy="2439434"/>
            <a:chOff x="6362575" y="3991175"/>
            <a:chExt cx="336425" cy="510075"/>
          </a:xfrm>
        </p:grpSpPr>
        <p:sp>
          <p:nvSpPr>
            <p:cNvPr id="530" name="Google Shape;530;p32"/>
            <p:cNvSpPr/>
            <p:nvPr/>
          </p:nvSpPr>
          <p:spPr>
            <a:xfrm>
              <a:off x="6545950" y="4311575"/>
              <a:ext cx="22250" cy="185825"/>
            </a:xfrm>
            <a:custGeom>
              <a:avLst/>
              <a:gdLst/>
              <a:ahLst/>
              <a:cxnLst/>
              <a:rect l="l" t="t" r="r" b="b"/>
              <a:pathLst>
                <a:path w="890" h="7433" extrusionOk="0">
                  <a:moveTo>
                    <a:pt x="729" y="1"/>
                  </a:moveTo>
                  <a:lnTo>
                    <a:pt x="729" y="1"/>
                  </a:lnTo>
                  <a:cubicBezTo>
                    <a:pt x="180" y="2414"/>
                    <a:pt x="0" y="4898"/>
                    <a:pt x="198" y="7364"/>
                  </a:cubicBezTo>
                  <a:lnTo>
                    <a:pt x="459" y="7432"/>
                  </a:lnTo>
                  <a:cubicBezTo>
                    <a:pt x="800" y="4971"/>
                    <a:pt x="890" y="2480"/>
                    <a:pt x="729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2"/>
            <p:cNvSpPr/>
            <p:nvPr/>
          </p:nvSpPr>
          <p:spPr>
            <a:xfrm>
              <a:off x="6461950" y="4313175"/>
              <a:ext cx="50100" cy="186200"/>
            </a:xfrm>
            <a:custGeom>
              <a:avLst/>
              <a:gdLst/>
              <a:ahLst/>
              <a:cxnLst/>
              <a:rect l="l" t="t" r="r" b="b"/>
              <a:pathLst>
                <a:path w="2004" h="7448" extrusionOk="0">
                  <a:moveTo>
                    <a:pt x="0" y="0"/>
                  </a:moveTo>
                  <a:lnTo>
                    <a:pt x="0" y="0"/>
                  </a:lnTo>
                  <a:cubicBezTo>
                    <a:pt x="668" y="2447"/>
                    <a:pt x="1294" y="4902"/>
                    <a:pt x="1880" y="7368"/>
                  </a:cubicBezTo>
                  <a:lnTo>
                    <a:pt x="1997" y="7448"/>
                  </a:lnTo>
                  <a:cubicBezTo>
                    <a:pt x="2003" y="5945"/>
                    <a:pt x="1836" y="4448"/>
                    <a:pt x="1496" y="2983"/>
                  </a:cubicBezTo>
                  <a:cubicBezTo>
                    <a:pt x="1239" y="1882"/>
                    <a:pt x="852" y="747"/>
                    <a:pt x="0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2"/>
            <p:cNvSpPr/>
            <p:nvPr/>
          </p:nvSpPr>
          <p:spPr>
            <a:xfrm>
              <a:off x="6576425" y="4372250"/>
              <a:ext cx="40800" cy="129000"/>
            </a:xfrm>
            <a:custGeom>
              <a:avLst/>
              <a:gdLst/>
              <a:ahLst/>
              <a:cxnLst/>
              <a:rect l="l" t="t" r="r" b="b"/>
              <a:pathLst>
                <a:path w="1632" h="5160" extrusionOk="0">
                  <a:moveTo>
                    <a:pt x="1213" y="0"/>
                  </a:moveTo>
                  <a:lnTo>
                    <a:pt x="497" y="2719"/>
                  </a:lnTo>
                  <a:cubicBezTo>
                    <a:pt x="374" y="3185"/>
                    <a:pt x="251" y="3655"/>
                    <a:pt x="224" y="4136"/>
                  </a:cubicBezTo>
                  <a:cubicBezTo>
                    <a:pt x="207" y="4492"/>
                    <a:pt x="229" y="4887"/>
                    <a:pt x="0" y="5159"/>
                  </a:cubicBezTo>
                  <a:lnTo>
                    <a:pt x="448" y="5027"/>
                  </a:lnTo>
                  <a:cubicBezTo>
                    <a:pt x="1351" y="3541"/>
                    <a:pt x="1632" y="1689"/>
                    <a:pt x="1213" y="0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2"/>
            <p:cNvSpPr/>
            <p:nvPr/>
          </p:nvSpPr>
          <p:spPr>
            <a:xfrm>
              <a:off x="6566800" y="4320550"/>
              <a:ext cx="36350" cy="180650"/>
            </a:xfrm>
            <a:custGeom>
              <a:avLst/>
              <a:gdLst/>
              <a:ahLst/>
              <a:cxnLst/>
              <a:rect l="l" t="t" r="r" b="b"/>
              <a:pathLst>
                <a:path w="1454" h="7226" extrusionOk="0">
                  <a:moveTo>
                    <a:pt x="1426" y="1"/>
                  </a:moveTo>
                  <a:cubicBezTo>
                    <a:pt x="1418" y="1"/>
                    <a:pt x="1411" y="5"/>
                    <a:pt x="1406" y="13"/>
                  </a:cubicBezTo>
                  <a:cubicBezTo>
                    <a:pt x="897" y="1164"/>
                    <a:pt x="717" y="2459"/>
                    <a:pt x="535" y="3696"/>
                  </a:cubicBezTo>
                  <a:cubicBezTo>
                    <a:pt x="440" y="4335"/>
                    <a:pt x="352" y="4976"/>
                    <a:pt x="260" y="5617"/>
                  </a:cubicBezTo>
                  <a:cubicBezTo>
                    <a:pt x="216" y="5936"/>
                    <a:pt x="170" y="6254"/>
                    <a:pt x="124" y="6575"/>
                  </a:cubicBezTo>
                  <a:cubicBezTo>
                    <a:pt x="100" y="6744"/>
                    <a:pt x="1" y="7010"/>
                    <a:pt x="78" y="7172"/>
                  </a:cubicBezTo>
                  <a:cubicBezTo>
                    <a:pt x="92" y="7207"/>
                    <a:pt x="125" y="7226"/>
                    <a:pt x="158" y="7226"/>
                  </a:cubicBezTo>
                  <a:cubicBezTo>
                    <a:pt x="182" y="7226"/>
                    <a:pt x="205" y="7216"/>
                    <a:pt x="223" y="7196"/>
                  </a:cubicBezTo>
                  <a:lnTo>
                    <a:pt x="236" y="7179"/>
                  </a:lnTo>
                  <a:cubicBezTo>
                    <a:pt x="249" y="7164"/>
                    <a:pt x="253" y="7142"/>
                    <a:pt x="245" y="7124"/>
                  </a:cubicBezTo>
                  <a:cubicBezTo>
                    <a:pt x="242" y="7117"/>
                    <a:pt x="240" y="7109"/>
                    <a:pt x="238" y="7102"/>
                  </a:cubicBezTo>
                  <a:cubicBezTo>
                    <a:pt x="232" y="7088"/>
                    <a:pt x="218" y="7079"/>
                    <a:pt x="204" y="7079"/>
                  </a:cubicBezTo>
                  <a:cubicBezTo>
                    <a:pt x="200" y="7079"/>
                    <a:pt x="196" y="7080"/>
                    <a:pt x="192" y="7081"/>
                  </a:cubicBezTo>
                  <a:lnTo>
                    <a:pt x="192" y="7081"/>
                  </a:lnTo>
                  <a:cubicBezTo>
                    <a:pt x="322" y="6988"/>
                    <a:pt x="324" y="6422"/>
                    <a:pt x="348" y="6243"/>
                  </a:cubicBezTo>
                  <a:cubicBezTo>
                    <a:pt x="387" y="5964"/>
                    <a:pt x="425" y="5685"/>
                    <a:pt x="464" y="5407"/>
                  </a:cubicBezTo>
                  <a:cubicBezTo>
                    <a:pt x="548" y="4805"/>
                    <a:pt x="629" y="4203"/>
                    <a:pt x="717" y="3601"/>
                  </a:cubicBezTo>
                  <a:cubicBezTo>
                    <a:pt x="895" y="2391"/>
                    <a:pt x="1160" y="1214"/>
                    <a:pt x="1450" y="26"/>
                  </a:cubicBezTo>
                  <a:cubicBezTo>
                    <a:pt x="1453" y="11"/>
                    <a:pt x="1440" y="1"/>
                    <a:pt x="1426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2"/>
            <p:cNvSpPr/>
            <p:nvPr/>
          </p:nvSpPr>
          <p:spPr>
            <a:xfrm>
              <a:off x="6578850" y="4324375"/>
              <a:ext cx="38150" cy="27425"/>
            </a:xfrm>
            <a:custGeom>
              <a:avLst/>
              <a:gdLst/>
              <a:ahLst/>
              <a:cxnLst/>
              <a:rect l="l" t="t" r="r" b="b"/>
              <a:pathLst>
                <a:path w="1526" h="1097" extrusionOk="0">
                  <a:moveTo>
                    <a:pt x="19" y="1"/>
                  </a:moveTo>
                  <a:cubicBezTo>
                    <a:pt x="10" y="1"/>
                    <a:pt x="1" y="8"/>
                    <a:pt x="2" y="20"/>
                  </a:cubicBezTo>
                  <a:cubicBezTo>
                    <a:pt x="33" y="310"/>
                    <a:pt x="72" y="1076"/>
                    <a:pt x="476" y="1096"/>
                  </a:cubicBezTo>
                  <a:cubicBezTo>
                    <a:pt x="484" y="1097"/>
                    <a:pt x="492" y="1097"/>
                    <a:pt x="499" y="1097"/>
                  </a:cubicBezTo>
                  <a:cubicBezTo>
                    <a:pt x="928" y="1097"/>
                    <a:pt x="1388" y="558"/>
                    <a:pt x="1504" y="194"/>
                  </a:cubicBezTo>
                  <a:cubicBezTo>
                    <a:pt x="1526" y="149"/>
                    <a:pt x="1489" y="113"/>
                    <a:pt x="1453" y="113"/>
                  </a:cubicBezTo>
                  <a:cubicBezTo>
                    <a:pt x="1435" y="113"/>
                    <a:pt x="1416" y="123"/>
                    <a:pt x="1405" y="145"/>
                  </a:cubicBezTo>
                  <a:cubicBezTo>
                    <a:pt x="1225" y="448"/>
                    <a:pt x="1047" y="716"/>
                    <a:pt x="738" y="903"/>
                  </a:cubicBezTo>
                  <a:cubicBezTo>
                    <a:pt x="665" y="947"/>
                    <a:pt x="600" y="966"/>
                    <a:pt x="542" y="966"/>
                  </a:cubicBezTo>
                  <a:cubicBezTo>
                    <a:pt x="197" y="966"/>
                    <a:pt x="81" y="294"/>
                    <a:pt x="39" y="18"/>
                  </a:cubicBezTo>
                  <a:cubicBezTo>
                    <a:pt x="37" y="6"/>
                    <a:pt x="28" y="1"/>
                    <a:pt x="19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2"/>
            <p:cNvSpPr/>
            <p:nvPr/>
          </p:nvSpPr>
          <p:spPr>
            <a:xfrm>
              <a:off x="6587625" y="4317325"/>
              <a:ext cx="7650" cy="33550"/>
            </a:xfrm>
            <a:custGeom>
              <a:avLst/>
              <a:gdLst/>
              <a:ahLst/>
              <a:cxnLst/>
              <a:rect l="l" t="t" r="r" b="b"/>
              <a:pathLst>
                <a:path w="306" h="1342" extrusionOk="0">
                  <a:moveTo>
                    <a:pt x="129" y="1"/>
                  </a:moveTo>
                  <a:cubicBezTo>
                    <a:pt x="114" y="1"/>
                    <a:pt x="98" y="10"/>
                    <a:pt x="95" y="25"/>
                  </a:cubicBezTo>
                  <a:cubicBezTo>
                    <a:pt x="0" y="401"/>
                    <a:pt x="51" y="954"/>
                    <a:pt x="202" y="1310"/>
                  </a:cubicBezTo>
                  <a:cubicBezTo>
                    <a:pt x="212" y="1332"/>
                    <a:pt x="232" y="1342"/>
                    <a:pt x="251" y="1342"/>
                  </a:cubicBezTo>
                  <a:cubicBezTo>
                    <a:pt x="279" y="1342"/>
                    <a:pt x="306" y="1321"/>
                    <a:pt x="303" y="1286"/>
                  </a:cubicBezTo>
                  <a:cubicBezTo>
                    <a:pt x="295" y="1073"/>
                    <a:pt x="213" y="867"/>
                    <a:pt x="178" y="658"/>
                  </a:cubicBezTo>
                  <a:cubicBezTo>
                    <a:pt x="143" y="449"/>
                    <a:pt x="154" y="241"/>
                    <a:pt x="156" y="28"/>
                  </a:cubicBezTo>
                  <a:cubicBezTo>
                    <a:pt x="156" y="9"/>
                    <a:pt x="143" y="1"/>
                    <a:pt x="129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2"/>
            <p:cNvSpPr/>
            <p:nvPr/>
          </p:nvSpPr>
          <p:spPr>
            <a:xfrm>
              <a:off x="6573450" y="4321200"/>
              <a:ext cx="9025" cy="7600"/>
            </a:xfrm>
            <a:custGeom>
              <a:avLst/>
              <a:gdLst/>
              <a:ahLst/>
              <a:cxnLst/>
              <a:rect l="l" t="t" r="r" b="b"/>
              <a:pathLst>
                <a:path w="361" h="304" extrusionOk="0">
                  <a:moveTo>
                    <a:pt x="165" y="0"/>
                  </a:moveTo>
                  <a:cubicBezTo>
                    <a:pt x="96" y="0"/>
                    <a:pt x="27" y="47"/>
                    <a:pt x="14" y="127"/>
                  </a:cubicBezTo>
                  <a:cubicBezTo>
                    <a:pt x="1" y="209"/>
                    <a:pt x="58" y="288"/>
                    <a:pt x="139" y="301"/>
                  </a:cubicBezTo>
                  <a:cubicBezTo>
                    <a:pt x="148" y="302"/>
                    <a:pt x="157" y="303"/>
                    <a:pt x="165" y="303"/>
                  </a:cubicBezTo>
                  <a:cubicBezTo>
                    <a:pt x="285" y="303"/>
                    <a:pt x="360" y="166"/>
                    <a:pt x="288" y="64"/>
                  </a:cubicBezTo>
                  <a:cubicBezTo>
                    <a:pt x="257" y="20"/>
                    <a:pt x="211" y="0"/>
                    <a:pt x="165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2"/>
            <p:cNvSpPr/>
            <p:nvPr/>
          </p:nvSpPr>
          <p:spPr>
            <a:xfrm>
              <a:off x="6586425" y="4313675"/>
              <a:ext cx="8200" cy="7425"/>
            </a:xfrm>
            <a:custGeom>
              <a:avLst/>
              <a:gdLst/>
              <a:ahLst/>
              <a:cxnLst/>
              <a:rect l="l" t="t" r="r" b="b"/>
              <a:pathLst>
                <a:path w="328" h="297" extrusionOk="0">
                  <a:moveTo>
                    <a:pt x="169" y="1"/>
                  </a:moveTo>
                  <a:cubicBezTo>
                    <a:pt x="78" y="1"/>
                    <a:pt x="0" y="85"/>
                    <a:pt x="22" y="182"/>
                  </a:cubicBezTo>
                  <a:cubicBezTo>
                    <a:pt x="33" y="233"/>
                    <a:pt x="72" y="275"/>
                    <a:pt x="123" y="290"/>
                  </a:cubicBezTo>
                  <a:cubicBezTo>
                    <a:pt x="138" y="295"/>
                    <a:pt x="152" y="297"/>
                    <a:pt x="166" y="297"/>
                  </a:cubicBezTo>
                  <a:cubicBezTo>
                    <a:pt x="209" y="297"/>
                    <a:pt x="246" y="275"/>
                    <a:pt x="281" y="244"/>
                  </a:cubicBezTo>
                  <a:lnTo>
                    <a:pt x="281" y="244"/>
                  </a:lnTo>
                  <a:lnTo>
                    <a:pt x="268" y="257"/>
                  </a:lnTo>
                  <a:cubicBezTo>
                    <a:pt x="307" y="229"/>
                    <a:pt x="327" y="180"/>
                    <a:pt x="323" y="132"/>
                  </a:cubicBezTo>
                  <a:cubicBezTo>
                    <a:pt x="318" y="84"/>
                    <a:pt x="290" y="42"/>
                    <a:pt x="246" y="22"/>
                  </a:cubicBezTo>
                  <a:cubicBezTo>
                    <a:pt x="239" y="20"/>
                    <a:pt x="235" y="18"/>
                    <a:pt x="228" y="13"/>
                  </a:cubicBezTo>
                  <a:cubicBezTo>
                    <a:pt x="208" y="5"/>
                    <a:pt x="188" y="1"/>
                    <a:pt x="169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2"/>
            <p:cNvSpPr/>
            <p:nvPr/>
          </p:nvSpPr>
          <p:spPr>
            <a:xfrm>
              <a:off x="6597275" y="4315250"/>
              <a:ext cx="10525" cy="8775"/>
            </a:xfrm>
            <a:custGeom>
              <a:avLst/>
              <a:gdLst/>
              <a:ahLst/>
              <a:cxnLst/>
              <a:rect l="l" t="t" r="r" b="b"/>
              <a:pathLst>
                <a:path w="421" h="351" extrusionOk="0">
                  <a:moveTo>
                    <a:pt x="228" y="1"/>
                  </a:moveTo>
                  <a:cubicBezTo>
                    <a:pt x="194" y="1"/>
                    <a:pt x="160" y="11"/>
                    <a:pt x="128" y="34"/>
                  </a:cubicBezTo>
                  <a:cubicBezTo>
                    <a:pt x="1" y="124"/>
                    <a:pt x="47" y="324"/>
                    <a:pt x="201" y="348"/>
                  </a:cubicBezTo>
                  <a:cubicBezTo>
                    <a:pt x="210" y="349"/>
                    <a:pt x="219" y="350"/>
                    <a:pt x="228" y="350"/>
                  </a:cubicBezTo>
                  <a:cubicBezTo>
                    <a:pt x="310" y="350"/>
                    <a:pt x="391" y="290"/>
                    <a:pt x="400" y="205"/>
                  </a:cubicBezTo>
                  <a:cubicBezTo>
                    <a:pt x="420" y="90"/>
                    <a:pt x="328" y="1"/>
                    <a:pt x="228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2"/>
            <p:cNvSpPr/>
            <p:nvPr/>
          </p:nvSpPr>
          <p:spPr>
            <a:xfrm>
              <a:off x="6611175" y="4323175"/>
              <a:ext cx="9750" cy="9125"/>
            </a:xfrm>
            <a:custGeom>
              <a:avLst/>
              <a:gdLst/>
              <a:ahLst/>
              <a:cxnLst/>
              <a:rect l="l" t="t" r="r" b="b"/>
              <a:pathLst>
                <a:path w="390" h="365" extrusionOk="0">
                  <a:moveTo>
                    <a:pt x="198" y="0"/>
                  </a:moveTo>
                  <a:cubicBezTo>
                    <a:pt x="113" y="0"/>
                    <a:pt x="26" y="64"/>
                    <a:pt x="16" y="152"/>
                  </a:cubicBezTo>
                  <a:cubicBezTo>
                    <a:pt x="0" y="250"/>
                    <a:pt x="66" y="343"/>
                    <a:pt x="165" y="362"/>
                  </a:cubicBezTo>
                  <a:cubicBezTo>
                    <a:pt x="174" y="364"/>
                    <a:pt x="183" y="365"/>
                    <a:pt x="192" y="365"/>
                  </a:cubicBezTo>
                  <a:cubicBezTo>
                    <a:pt x="278" y="365"/>
                    <a:pt x="364" y="301"/>
                    <a:pt x="376" y="213"/>
                  </a:cubicBezTo>
                  <a:cubicBezTo>
                    <a:pt x="389" y="114"/>
                    <a:pt x="323" y="20"/>
                    <a:pt x="224" y="2"/>
                  </a:cubicBezTo>
                  <a:cubicBezTo>
                    <a:pt x="216" y="1"/>
                    <a:pt x="207" y="0"/>
                    <a:pt x="198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2"/>
            <p:cNvSpPr/>
            <p:nvPr/>
          </p:nvSpPr>
          <p:spPr>
            <a:xfrm>
              <a:off x="6590800" y="4338275"/>
              <a:ext cx="45075" cy="14200"/>
            </a:xfrm>
            <a:custGeom>
              <a:avLst/>
              <a:gdLst/>
              <a:ahLst/>
              <a:cxnLst/>
              <a:rect l="l" t="t" r="r" b="b"/>
              <a:pathLst>
                <a:path w="1803" h="568" extrusionOk="0">
                  <a:moveTo>
                    <a:pt x="1745" y="1"/>
                  </a:moveTo>
                  <a:cubicBezTo>
                    <a:pt x="1734" y="1"/>
                    <a:pt x="1723" y="5"/>
                    <a:pt x="1714" y="15"/>
                  </a:cubicBezTo>
                  <a:cubicBezTo>
                    <a:pt x="1417" y="301"/>
                    <a:pt x="944" y="451"/>
                    <a:pt x="505" y="451"/>
                  </a:cubicBezTo>
                  <a:cubicBezTo>
                    <a:pt x="343" y="451"/>
                    <a:pt x="185" y="430"/>
                    <a:pt x="42" y="389"/>
                  </a:cubicBezTo>
                  <a:cubicBezTo>
                    <a:pt x="39" y="388"/>
                    <a:pt x="36" y="387"/>
                    <a:pt x="33" y="387"/>
                  </a:cubicBezTo>
                  <a:cubicBezTo>
                    <a:pt x="8" y="387"/>
                    <a:pt x="1" y="430"/>
                    <a:pt x="25" y="444"/>
                  </a:cubicBezTo>
                  <a:cubicBezTo>
                    <a:pt x="182" y="535"/>
                    <a:pt x="346" y="568"/>
                    <a:pt x="514" y="568"/>
                  </a:cubicBezTo>
                  <a:cubicBezTo>
                    <a:pt x="695" y="568"/>
                    <a:pt x="878" y="530"/>
                    <a:pt x="1059" y="485"/>
                  </a:cubicBezTo>
                  <a:cubicBezTo>
                    <a:pt x="1336" y="419"/>
                    <a:pt x="1672" y="354"/>
                    <a:pt x="1788" y="64"/>
                  </a:cubicBezTo>
                  <a:cubicBezTo>
                    <a:pt x="1803" y="30"/>
                    <a:pt x="1775" y="1"/>
                    <a:pt x="1745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2"/>
            <p:cNvSpPr/>
            <p:nvPr/>
          </p:nvSpPr>
          <p:spPr>
            <a:xfrm>
              <a:off x="6628600" y="4334775"/>
              <a:ext cx="12650" cy="9300"/>
            </a:xfrm>
            <a:custGeom>
              <a:avLst/>
              <a:gdLst/>
              <a:ahLst/>
              <a:cxnLst/>
              <a:rect l="l" t="t" r="r" b="b"/>
              <a:pathLst>
                <a:path w="506" h="372" extrusionOk="0">
                  <a:moveTo>
                    <a:pt x="248" y="1"/>
                  </a:moveTo>
                  <a:cubicBezTo>
                    <a:pt x="43" y="1"/>
                    <a:pt x="1" y="331"/>
                    <a:pt x="221" y="368"/>
                  </a:cubicBezTo>
                  <a:cubicBezTo>
                    <a:pt x="233" y="370"/>
                    <a:pt x="245" y="371"/>
                    <a:pt x="256" y="371"/>
                  </a:cubicBezTo>
                  <a:cubicBezTo>
                    <a:pt x="462" y="371"/>
                    <a:pt x="506" y="41"/>
                    <a:pt x="283" y="4"/>
                  </a:cubicBezTo>
                  <a:cubicBezTo>
                    <a:pt x="271" y="2"/>
                    <a:pt x="259" y="1"/>
                    <a:pt x="248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2"/>
            <p:cNvSpPr/>
            <p:nvPr/>
          </p:nvSpPr>
          <p:spPr>
            <a:xfrm>
              <a:off x="6362575" y="3991175"/>
              <a:ext cx="336425" cy="290775"/>
            </a:xfrm>
            <a:custGeom>
              <a:avLst/>
              <a:gdLst/>
              <a:ahLst/>
              <a:cxnLst/>
              <a:rect l="l" t="t" r="r" b="b"/>
              <a:pathLst>
                <a:path w="13457" h="11631" extrusionOk="0">
                  <a:moveTo>
                    <a:pt x="6784" y="0"/>
                  </a:moveTo>
                  <a:cubicBezTo>
                    <a:pt x="5458" y="0"/>
                    <a:pt x="4138" y="366"/>
                    <a:pt x="3044" y="1113"/>
                  </a:cubicBezTo>
                  <a:cubicBezTo>
                    <a:pt x="1089" y="2451"/>
                    <a:pt x="0" y="5005"/>
                    <a:pt x="536" y="7313"/>
                  </a:cubicBezTo>
                  <a:cubicBezTo>
                    <a:pt x="1067" y="9600"/>
                    <a:pt x="3252" y="11438"/>
                    <a:pt x="5597" y="11438"/>
                  </a:cubicBezTo>
                  <a:cubicBezTo>
                    <a:pt x="5616" y="11438"/>
                    <a:pt x="5636" y="11438"/>
                    <a:pt x="5655" y="11437"/>
                  </a:cubicBezTo>
                  <a:lnTo>
                    <a:pt x="4195" y="10883"/>
                  </a:lnTo>
                  <a:lnTo>
                    <a:pt x="4195" y="10883"/>
                  </a:lnTo>
                  <a:cubicBezTo>
                    <a:pt x="5361" y="11312"/>
                    <a:pt x="6627" y="11631"/>
                    <a:pt x="7847" y="11631"/>
                  </a:cubicBezTo>
                  <a:cubicBezTo>
                    <a:pt x="8803" y="11631"/>
                    <a:pt x="9731" y="11435"/>
                    <a:pt x="10562" y="10943"/>
                  </a:cubicBezTo>
                  <a:cubicBezTo>
                    <a:pt x="12793" y="9621"/>
                    <a:pt x="13456" y="6525"/>
                    <a:pt x="12665" y="4054"/>
                  </a:cubicBezTo>
                  <a:cubicBezTo>
                    <a:pt x="12358" y="3092"/>
                    <a:pt x="11857" y="2172"/>
                    <a:pt x="11102" y="1502"/>
                  </a:cubicBezTo>
                  <a:cubicBezTo>
                    <a:pt x="10720" y="1164"/>
                    <a:pt x="10278" y="894"/>
                    <a:pt x="9817" y="674"/>
                  </a:cubicBezTo>
                  <a:cubicBezTo>
                    <a:pt x="8875" y="227"/>
                    <a:pt x="7828" y="0"/>
                    <a:pt x="6784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2"/>
            <p:cNvSpPr/>
            <p:nvPr/>
          </p:nvSpPr>
          <p:spPr>
            <a:xfrm>
              <a:off x="6526450" y="4070700"/>
              <a:ext cx="15350" cy="423675"/>
            </a:xfrm>
            <a:custGeom>
              <a:avLst/>
              <a:gdLst/>
              <a:ahLst/>
              <a:cxnLst/>
              <a:rect l="l" t="t" r="r" b="b"/>
              <a:pathLst>
                <a:path w="614" h="16947" extrusionOk="0">
                  <a:moveTo>
                    <a:pt x="155" y="1"/>
                  </a:moveTo>
                  <a:cubicBezTo>
                    <a:pt x="99" y="1"/>
                    <a:pt x="44" y="39"/>
                    <a:pt x="38" y="115"/>
                  </a:cubicBezTo>
                  <a:cubicBezTo>
                    <a:pt x="1" y="656"/>
                    <a:pt x="18" y="1202"/>
                    <a:pt x="16" y="1743"/>
                  </a:cubicBezTo>
                  <a:cubicBezTo>
                    <a:pt x="12" y="2283"/>
                    <a:pt x="18" y="2828"/>
                    <a:pt x="20" y="3370"/>
                  </a:cubicBezTo>
                  <a:cubicBezTo>
                    <a:pt x="25" y="4455"/>
                    <a:pt x="42" y="5538"/>
                    <a:pt x="53" y="6623"/>
                  </a:cubicBezTo>
                  <a:cubicBezTo>
                    <a:pt x="80" y="8792"/>
                    <a:pt x="104" y="10960"/>
                    <a:pt x="130" y="13130"/>
                  </a:cubicBezTo>
                  <a:lnTo>
                    <a:pt x="152" y="14968"/>
                  </a:lnTo>
                  <a:cubicBezTo>
                    <a:pt x="154" y="15271"/>
                    <a:pt x="159" y="15572"/>
                    <a:pt x="159" y="15875"/>
                  </a:cubicBezTo>
                  <a:cubicBezTo>
                    <a:pt x="159" y="16187"/>
                    <a:pt x="143" y="16499"/>
                    <a:pt x="196" y="16806"/>
                  </a:cubicBezTo>
                  <a:cubicBezTo>
                    <a:pt x="213" y="16899"/>
                    <a:pt x="301" y="16946"/>
                    <a:pt x="388" y="16946"/>
                  </a:cubicBezTo>
                  <a:cubicBezTo>
                    <a:pt x="474" y="16946"/>
                    <a:pt x="560" y="16900"/>
                    <a:pt x="574" y="16806"/>
                  </a:cubicBezTo>
                  <a:cubicBezTo>
                    <a:pt x="613" y="16532"/>
                    <a:pt x="596" y="16259"/>
                    <a:pt x="589" y="15980"/>
                  </a:cubicBezTo>
                  <a:cubicBezTo>
                    <a:pt x="583" y="15715"/>
                    <a:pt x="576" y="15447"/>
                    <a:pt x="572" y="15181"/>
                  </a:cubicBezTo>
                  <a:lnTo>
                    <a:pt x="545" y="13554"/>
                  </a:lnTo>
                  <a:cubicBezTo>
                    <a:pt x="530" y="12469"/>
                    <a:pt x="512" y="11386"/>
                    <a:pt x="495" y="10301"/>
                  </a:cubicBezTo>
                  <a:cubicBezTo>
                    <a:pt x="462" y="8131"/>
                    <a:pt x="442" y="5964"/>
                    <a:pt x="392" y="3794"/>
                  </a:cubicBezTo>
                  <a:lnTo>
                    <a:pt x="348" y="1956"/>
                  </a:lnTo>
                  <a:cubicBezTo>
                    <a:pt x="335" y="1345"/>
                    <a:pt x="335" y="724"/>
                    <a:pt x="275" y="115"/>
                  </a:cubicBezTo>
                  <a:cubicBezTo>
                    <a:pt x="269" y="39"/>
                    <a:pt x="212" y="1"/>
                    <a:pt x="155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2"/>
            <p:cNvSpPr/>
            <p:nvPr/>
          </p:nvSpPr>
          <p:spPr>
            <a:xfrm>
              <a:off x="6452575" y="4137750"/>
              <a:ext cx="187125" cy="120825"/>
            </a:xfrm>
            <a:custGeom>
              <a:avLst/>
              <a:gdLst/>
              <a:ahLst/>
              <a:cxnLst/>
              <a:rect l="l" t="t" r="r" b="b"/>
              <a:pathLst>
                <a:path w="7485" h="4833" extrusionOk="0">
                  <a:moveTo>
                    <a:pt x="7184" y="0"/>
                  </a:moveTo>
                  <a:cubicBezTo>
                    <a:pt x="7134" y="0"/>
                    <a:pt x="7085" y="19"/>
                    <a:pt x="7045" y="62"/>
                  </a:cubicBezTo>
                  <a:cubicBezTo>
                    <a:pt x="6781" y="345"/>
                    <a:pt x="6546" y="662"/>
                    <a:pt x="6303" y="963"/>
                  </a:cubicBezTo>
                  <a:lnTo>
                    <a:pt x="5602" y="1828"/>
                  </a:lnTo>
                  <a:lnTo>
                    <a:pt x="4164" y="3600"/>
                  </a:lnTo>
                  <a:cubicBezTo>
                    <a:pt x="3959" y="3855"/>
                    <a:pt x="3764" y="4156"/>
                    <a:pt x="3485" y="4336"/>
                  </a:cubicBezTo>
                  <a:cubicBezTo>
                    <a:pt x="3408" y="4385"/>
                    <a:pt x="3314" y="4439"/>
                    <a:pt x="3217" y="4439"/>
                  </a:cubicBezTo>
                  <a:cubicBezTo>
                    <a:pt x="3207" y="4439"/>
                    <a:pt x="3197" y="4438"/>
                    <a:pt x="3186" y="4437"/>
                  </a:cubicBezTo>
                  <a:cubicBezTo>
                    <a:pt x="3044" y="4421"/>
                    <a:pt x="2971" y="4277"/>
                    <a:pt x="2901" y="4171"/>
                  </a:cubicBezTo>
                  <a:cubicBezTo>
                    <a:pt x="2484" y="3532"/>
                    <a:pt x="2064" y="2893"/>
                    <a:pt x="1645" y="2256"/>
                  </a:cubicBezTo>
                  <a:cubicBezTo>
                    <a:pt x="1170" y="1538"/>
                    <a:pt x="711" y="804"/>
                    <a:pt x="180" y="128"/>
                  </a:cubicBezTo>
                  <a:cubicBezTo>
                    <a:pt x="163" y="106"/>
                    <a:pt x="142" y="97"/>
                    <a:pt x="121" y="97"/>
                  </a:cubicBezTo>
                  <a:cubicBezTo>
                    <a:pt x="61" y="97"/>
                    <a:pt x="1" y="173"/>
                    <a:pt x="35" y="240"/>
                  </a:cubicBezTo>
                  <a:cubicBezTo>
                    <a:pt x="410" y="965"/>
                    <a:pt x="858" y="1648"/>
                    <a:pt x="1291" y="2340"/>
                  </a:cubicBezTo>
                  <a:cubicBezTo>
                    <a:pt x="1724" y="3029"/>
                    <a:pt x="2156" y="3723"/>
                    <a:pt x="2596" y="4411"/>
                  </a:cubicBezTo>
                  <a:cubicBezTo>
                    <a:pt x="2750" y="4650"/>
                    <a:pt x="2950" y="4832"/>
                    <a:pt x="3227" y="4832"/>
                  </a:cubicBezTo>
                  <a:cubicBezTo>
                    <a:pt x="3269" y="4832"/>
                    <a:pt x="3314" y="4828"/>
                    <a:pt x="3360" y="4819"/>
                  </a:cubicBezTo>
                  <a:cubicBezTo>
                    <a:pt x="3667" y="4760"/>
                    <a:pt x="3933" y="4525"/>
                    <a:pt x="4131" y="4296"/>
                  </a:cubicBezTo>
                  <a:cubicBezTo>
                    <a:pt x="4649" y="3699"/>
                    <a:pt x="5137" y="3073"/>
                    <a:pt x="5637" y="2460"/>
                  </a:cubicBezTo>
                  <a:lnTo>
                    <a:pt x="6509" y="1393"/>
                  </a:lnTo>
                  <a:cubicBezTo>
                    <a:pt x="6801" y="1039"/>
                    <a:pt x="7113" y="692"/>
                    <a:pt x="7379" y="319"/>
                  </a:cubicBezTo>
                  <a:cubicBezTo>
                    <a:pt x="7485" y="170"/>
                    <a:pt x="7334" y="0"/>
                    <a:pt x="7184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2"/>
            <p:cNvSpPr/>
            <p:nvPr/>
          </p:nvSpPr>
          <p:spPr>
            <a:xfrm>
              <a:off x="6486275" y="4094825"/>
              <a:ext cx="72825" cy="59100"/>
            </a:xfrm>
            <a:custGeom>
              <a:avLst/>
              <a:gdLst/>
              <a:ahLst/>
              <a:cxnLst/>
              <a:rect l="l" t="t" r="r" b="b"/>
              <a:pathLst>
                <a:path w="2913" h="2364" extrusionOk="0">
                  <a:moveTo>
                    <a:pt x="105" y="1"/>
                  </a:moveTo>
                  <a:cubicBezTo>
                    <a:pt x="49" y="1"/>
                    <a:pt x="0" y="57"/>
                    <a:pt x="33" y="119"/>
                  </a:cubicBezTo>
                  <a:lnTo>
                    <a:pt x="35" y="119"/>
                  </a:lnTo>
                  <a:cubicBezTo>
                    <a:pt x="64" y="172"/>
                    <a:pt x="79" y="229"/>
                    <a:pt x="110" y="281"/>
                  </a:cubicBezTo>
                  <a:cubicBezTo>
                    <a:pt x="136" y="325"/>
                    <a:pt x="169" y="365"/>
                    <a:pt x="198" y="407"/>
                  </a:cubicBezTo>
                  <a:cubicBezTo>
                    <a:pt x="257" y="501"/>
                    <a:pt x="319" y="593"/>
                    <a:pt x="384" y="681"/>
                  </a:cubicBezTo>
                  <a:cubicBezTo>
                    <a:pt x="512" y="855"/>
                    <a:pt x="641" y="1024"/>
                    <a:pt x="769" y="1197"/>
                  </a:cubicBezTo>
                  <a:cubicBezTo>
                    <a:pt x="1030" y="1546"/>
                    <a:pt x="1276" y="1909"/>
                    <a:pt x="1535" y="2260"/>
                  </a:cubicBezTo>
                  <a:cubicBezTo>
                    <a:pt x="1580" y="2319"/>
                    <a:pt x="1656" y="2363"/>
                    <a:pt x="1729" y="2363"/>
                  </a:cubicBezTo>
                  <a:cubicBezTo>
                    <a:pt x="1776" y="2363"/>
                    <a:pt x="1822" y="2345"/>
                    <a:pt x="1858" y="2302"/>
                  </a:cubicBezTo>
                  <a:lnTo>
                    <a:pt x="2418" y="1632"/>
                  </a:lnTo>
                  <a:lnTo>
                    <a:pt x="2688" y="1307"/>
                  </a:lnTo>
                  <a:cubicBezTo>
                    <a:pt x="2789" y="1184"/>
                    <a:pt x="2871" y="1092"/>
                    <a:pt x="2899" y="931"/>
                  </a:cubicBezTo>
                  <a:cubicBezTo>
                    <a:pt x="2912" y="848"/>
                    <a:pt x="2856" y="747"/>
                    <a:pt x="2768" y="747"/>
                  </a:cubicBezTo>
                  <a:cubicBezTo>
                    <a:pt x="2754" y="747"/>
                    <a:pt x="2739" y="750"/>
                    <a:pt x="2723" y="756"/>
                  </a:cubicBezTo>
                  <a:cubicBezTo>
                    <a:pt x="2581" y="808"/>
                    <a:pt x="2506" y="874"/>
                    <a:pt x="2412" y="991"/>
                  </a:cubicBezTo>
                  <a:lnTo>
                    <a:pt x="2124" y="1338"/>
                  </a:lnTo>
                  <a:lnTo>
                    <a:pt x="1719" y="1829"/>
                  </a:lnTo>
                  <a:lnTo>
                    <a:pt x="1719" y="1829"/>
                  </a:lnTo>
                  <a:cubicBezTo>
                    <a:pt x="1503" y="1550"/>
                    <a:pt x="1279" y="1278"/>
                    <a:pt x="1059" y="1004"/>
                  </a:cubicBezTo>
                  <a:cubicBezTo>
                    <a:pt x="920" y="830"/>
                    <a:pt x="780" y="657"/>
                    <a:pt x="635" y="488"/>
                  </a:cubicBezTo>
                  <a:cubicBezTo>
                    <a:pt x="569" y="409"/>
                    <a:pt x="501" y="334"/>
                    <a:pt x="428" y="259"/>
                  </a:cubicBezTo>
                  <a:cubicBezTo>
                    <a:pt x="391" y="224"/>
                    <a:pt x="358" y="185"/>
                    <a:pt x="321" y="150"/>
                  </a:cubicBezTo>
                  <a:cubicBezTo>
                    <a:pt x="270" y="99"/>
                    <a:pt x="213" y="66"/>
                    <a:pt x="160" y="22"/>
                  </a:cubicBezTo>
                  <a:cubicBezTo>
                    <a:pt x="143" y="7"/>
                    <a:pt x="123" y="1"/>
                    <a:pt x="105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2"/>
            <p:cNvSpPr/>
            <p:nvPr/>
          </p:nvSpPr>
          <p:spPr>
            <a:xfrm>
              <a:off x="6405000" y="4072900"/>
              <a:ext cx="11450" cy="8925"/>
            </a:xfrm>
            <a:custGeom>
              <a:avLst/>
              <a:gdLst/>
              <a:ahLst/>
              <a:cxnLst/>
              <a:rect l="l" t="t" r="r" b="b"/>
              <a:pathLst>
                <a:path w="458" h="357" extrusionOk="0">
                  <a:moveTo>
                    <a:pt x="229" y="1"/>
                  </a:moveTo>
                  <a:cubicBezTo>
                    <a:pt x="1" y="1"/>
                    <a:pt x="1" y="357"/>
                    <a:pt x="229" y="357"/>
                  </a:cubicBezTo>
                  <a:cubicBezTo>
                    <a:pt x="458" y="357"/>
                    <a:pt x="458" y="1"/>
                    <a:pt x="229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2"/>
            <p:cNvSpPr/>
            <p:nvPr/>
          </p:nvSpPr>
          <p:spPr>
            <a:xfrm>
              <a:off x="6430475" y="4054800"/>
              <a:ext cx="10850" cy="8375"/>
            </a:xfrm>
            <a:custGeom>
              <a:avLst/>
              <a:gdLst/>
              <a:ahLst/>
              <a:cxnLst/>
              <a:rect l="l" t="t" r="r" b="b"/>
              <a:pathLst>
                <a:path w="434" h="335" extrusionOk="0">
                  <a:moveTo>
                    <a:pt x="218" y="0"/>
                  </a:moveTo>
                  <a:cubicBezTo>
                    <a:pt x="1" y="0"/>
                    <a:pt x="1" y="334"/>
                    <a:pt x="218" y="334"/>
                  </a:cubicBezTo>
                  <a:cubicBezTo>
                    <a:pt x="433" y="334"/>
                    <a:pt x="433" y="0"/>
                    <a:pt x="218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2"/>
            <p:cNvSpPr/>
            <p:nvPr/>
          </p:nvSpPr>
          <p:spPr>
            <a:xfrm>
              <a:off x="6434225" y="4081575"/>
              <a:ext cx="10500" cy="8150"/>
            </a:xfrm>
            <a:custGeom>
              <a:avLst/>
              <a:gdLst/>
              <a:ahLst/>
              <a:cxnLst/>
              <a:rect l="l" t="t" r="r" b="b"/>
              <a:pathLst>
                <a:path w="420" h="326" extrusionOk="0">
                  <a:moveTo>
                    <a:pt x="211" y="1"/>
                  </a:moveTo>
                  <a:cubicBezTo>
                    <a:pt x="0" y="1"/>
                    <a:pt x="0" y="326"/>
                    <a:pt x="211" y="326"/>
                  </a:cubicBezTo>
                  <a:cubicBezTo>
                    <a:pt x="420" y="326"/>
                    <a:pt x="420" y="1"/>
                    <a:pt x="211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9" name="Google Shape;549;p32"/>
          <p:cNvGrpSpPr/>
          <p:nvPr/>
        </p:nvGrpSpPr>
        <p:grpSpPr>
          <a:xfrm>
            <a:off x="4833907" y="3931641"/>
            <a:ext cx="486191" cy="485450"/>
            <a:chOff x="5721625" y="4984150"/>
            <a:chExt cx="196950" cy="196650"/>
          </a:xfrm>
        </p:grpSpPr>
        <p:sp>
          <p:nvSpPr>
            <p:cNvPr id="550" name="Google Shape;550;p32"/>
            <p:cNvSpPr/>
            <p:nvPr/>
          </p:nvSpPr>
          <p:spPr>
            <a:xfrm>
              <a:off x="5847225" y="4984150"/>
              <a:ext cx="22325" cy="185825"/>
            </a:xfrm>
            <a:custGeom>
              <a:avLst/>
              <a:gdLst/>
              <a:ahLst/>
              <a:cxnLst/>
              <a:rect l="l" t="t" r="r" b="b"/>
              <a:pathLst>
                <a:path w="893" h="7433" extrusionOk="0">
                  <a:moveTo>
                    <a:pt x="732" y="1"/>
                  </a:moveTo>
                  <a:lnTo>
                    <a:pt x="732" y="1"/>
                  </a:lnTo>
                  <a:cubicBezTo>
                    <a:pt x="181" y="2414"/>
                    <a:pt x="1" y="4898"/>
                    <a:pt x="199" y="7364"/>
                  </a:cubicBezTo>
                  <a:lnTo>
                    <a:pt x="462" y="7432"/>
                  </a:lnTo>
                  <a:cubicBezTo>
                    <a:pt x="803" y="4971"/>
                    <a:pt x="893" y="2480"/>
                    <a:pt x="732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2"/>
            <p:cNvSpPr/>
            <p:nvPr/>
          </p:nvSpPr>
          <p:spPr>
            <a:xfrm>
              <a:off x="5787275" y="4985750"/>
              <a:ext cx="50100" cy="186200"/>
            </a:xfrm>
            <a:custGeom>
              <a:avLst/>
              <a:gdLst/>
              <a:ahLst/>
              <a:cxnLst/>
              <a:rect l="l" t="t" r="r" b="b"/>
              <a:pathLst>
                <a:path w="2004" h="7448" extrusionOk="0">
                  <a:moveTo>
                    <a:pt x="1" y="0"/>
                  </a:moveTo>
                  <a:lnTo>
                    <a:pt x="1" y="0"/>
                  </a:lnTo>
                  <a:cubicBezTo>
                    <a:pt x="666" y="2447"/>
                    <a:pt x="1294" y="4902"/>
                    <a:pt x="1881" y="7368"/>
                  </a:cubicBezTo>
                  <a:lnTo>
                    <a:pt x="1997" y="7447"/>
                  </a:lnTo>
                  <a:cubicBezTo>
                    <a:pt x="2004" y="5945"/>
                    <a:pt x="1835" y="4448"/>
                    <a:pt x="1496" y="2983"/>
                  </a:cubicBezTo>
                  <a:cubicBezTo>
                    <a:pt x="1239" y="1882"/>
                    <a:pt x="851" y="747"/>
                    <a:pt x="1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2"/>
            <p:cNvSpPr/>
            <p:nvPr/>
          </p:nvSpPr>
          <p:spPr>
            <a:xfrm>
              <a:off x="5777075" y="5069900"/>
              <a:ext cx="24950" cy="110900"/>
            </a:xfrm>
            <a:custGeom>
              <a:avLst/>
              <a:gdLst/>
              <a:ahLst/>
              <a:cxnLst/>
              <a:rect l="l" t="t" r="r" b="b"/>
              <a:pathLst>
                <a:path w="998" h="4436" extrusionOk="0">
                  <a:moveTo>
                    <a:pt x="688" y="1"/>
                  </a:moveTo>
                  <a:cubicBezTo>
                    <a:pt x="312" y="1453"/>
                    <a:pt x="81" y="2937"/>
                    <a:pt x="0" y="4435"/>
                  </a:cubicBezTo>
                  <a:lnTo>
                    <a:pt x="562" y="4231"/>
                  </a:lnTo>
                  <a:cubicBezTo>
                    <a:pt x="857" y="3392"/>
                    <a:pt x="905" y="2489"/>
                    <a:pt x="951" y="1602"/>
                  </a:cubicBezTo>
                  <a:cubicBezTo>
                    <a:pt x="980" y="1053"/>
                    <a:pt x="997" y="458"/>
                    <a:pt x="688" y="1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2"/>
            <p:cNvSpPr/>
            <p:nvPr/>
          </p:nvSpPr>
          <p:spPr>
            <a:xfrm>
              <a:off x="5721625" y="5011325"/>
              <a:ext cx="47775" cy="157175"/>
            </a:xfrm>
            <a:custGeom>
              <a:avLst/>
              <a:gdLst/>
              <a:ahLst/>
              <a:cxnLst/>
              <a:rect l="l" t="t" r="r" b="b"/>
              <a:pathLst>
                <a:path w="1911" h="6287" extrusionOk="0">
                  <a:moveTo>
                    <a:pt x="59" y="1"/>
                  </a:moveTo>
                  <a:lnTo>
                    <a:pt x="59" y="1"/>
                  </a:lnTo>
                  <a:cubicBezTo>
                    <a:pt x="26" y="1349"/>
                    <a:pt x="0" y="2735"/>
                    <a:pt x="452" y="4006"/>
                  </a:cubicBezTo>
                  <a:cubicBezTo>
                    <a:pt x="727" y="4775"/>
                    <a:pt x="1173" y="5487"/>
                    <a:pt x="1353" y="6284"/>
                  </a:cubicBezTo>
                  <a:lnTo>
                    <a:pt x="1770" y="6286"/>
                  </a:lnTo>
                  <a:cubicBezTo>
                    <a:pt x="1900" y="5987"/>
                    <a:pt x="1911" y="5651"/>
                    <a:pt x="1902" y="5326"/>
                  </a:cubicBezTo>
                  <a:cubicBezTo>
                    <a:pt x="1845" y="3405"/>
                    <a:pt x="1204" y="1547"/>
                    <a:pt x="59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2"/>
            <p:cNvSpPr/>
            <p:nvPr/>
          </p:nvSpPr>
          <p:spPr>
            <a:xfrm>
              <a:off x="5877750" y="5044825"/>
              <a:ext cx="40825" cy="129000"/>
            </a:xfrm>
            <a:custGeom>
              <a:avLst/>
              <a:gdLst/>
              <a:ahLst/>
              <a:cxnLst/>
              <a:rect l="l" t="t" r="r" b="b"/>
              <a:pathLst>
                <a:path w="1633" h="5160" extrusionOk="0">
                  <a:moveTo>
                    <a:pt x="1213" y="0"/>
                  </a:moveTo>
                  <a:lnTo>
                    <a:pt x="1213" y="0"/>
                  </a:lnTo>
                  <a:cubicBezTo>
                    <a:pt x="974" y="907"/>
                    <a:pt x="737" y="1812"/>
                    <a:pt x="497" y="2719"/>
                  </a:cubicBezTo>
                  <a:cubicBezTo>
                    <a:pt x="374" y="3185"/>
                    <a:pt x="249" y="3655"/>
                    <a:pt x="225" y="4136"/>
                  </a:cubicBezTo>
                  <a:cubicBezTo>
                    <a:pt x="205" y="4491"/>
                    <a:pt x="229" y="4887"/>
                    <a:pt x="1" y="5159"/>
                  </a:cubicBezTo>
                  <a:lnTo>
                    <a:pt x="447" y="5027"/>
                  </a:lnTo>
                  <a:cubicBezTo>
                    <a:pt x="1352" y="3541"/>
                    <a:pt x="1633" y="1689"/>
                    <a:pt x="1213" y="0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" name="Google Shape;555;p32"/>
          <p:cNvGrpSpPr/>
          <p:nvPr/>
        </p:nvGrpSpPr>
        <p:grpSpPr>
          <a:xfrm>
            <a:off x="5855892" y="2765248"/>
            <a:ext cx="3850083" cy="3030809"/>
            <a:chOff x="5855892" y="2765248"/>
            <a:chExt cx="3850083" cy="3030809"/>
          </a:xfrm>
        </p:grpSpPr>
        <p:sp>
          <p:nvSpPr>
            <p:cNvPr id="556" name="Google Shape;556;p32"/>
            <p:cNvSpPr/>
            <p:nvPr/>
          </p:nvSpPr>
          <p:spPr>
            <a:xfrm flipH="1">
              <a:off x="5855892" y="2765248"/>
              <a:ext cx="3850083" cy="3030809"/>
            </a:xfrm>
            <a:custGeom>
              <a:avLst/>
              <a:gdLst/>
              <a:ahLst/>
              <a:cxnLst/>
              <a:rect l="l" t="t" r="r" b="b"/>
              <a:pathLst>
                <a:path w="22073" h="17376" extrusionOk="0">
                  <a:moveTo>
                    <a:pt x="1149" y="0"/>
                  </a:moveTo>
                  <a:cubicBezTo>
                    <a:pt x="1" y="0"/>
                    <a:pt x="975" y="2695"/>
                    <a:pt x="1358" y="3386"/>
                  </a:cubicBezTo>
                  <a:cubicBezTo>
                    <a:pt x="2198" y="4899"/>
                    <a:pt x="3524" y="6098"/>
                    <a:pt x="4943" y="7061"/>
                  </a:cubicBezTo>
                  <a:cubicBezTo>
                    <a:pt x="6771" y="8300"/>
                    <a:pt x="8801" y="9217"/>
                    <a:pt x="10658" y="10413"/>
                  </a:cubicBezTo>
                  <a:cubicBezTo>
                    <a:pt x="11457" y="10929"/>
                    <a:pt x="12230" y="11501"/>
                    <a:pt x="12866" y="12205"/>
                  </a:cubicBezTo>
                  <a:cubicBezTo>
                    <a:pt x="13900" y="13351"/>
                    <a:pt x="14533" y="14792"/>
                    <a:pt x="15350" y="16101"/>
                  </a:cubicBezTo>
                  <a:cubicBezTo>
                    <a:pt x="15612" y="16521"/>
                    <a:pt x="15913" y="16946"/>
                    <a:pt x="16354" y="17170"/>
                  </a:cubicBezTo>
                  <a:cubicBezTo>
                    <a:pt x="16670" y="17332"/>
                    <a:pt x="17026" y="17376"/>
                    <a:pt x="17384" y="17376"/>
                  </a:cubicBezTo>
                  <a:cubicBezTo>
                    <a:pt x="17538" y="17376"/>
                    <a:pt x="17691" y="17368"/>
                    <a:pt x="17843" y="17358"/>
                  </a:cubicBezTo>
                  <a:cubicBezTo>
                    <a:pt x="18720" y="17300"/>
                    <a:pt x="19595" y="17192"/>
                    <a:pt x="20459" y="17032"/>
                  </a:cubicBezTo>
                  <a:cubicBezTo>
                    <a:pt x="20939" y="16945"/>
                    <a:pt x="21463" y="16811"/>
                    <a:pt x="21742" y="16411"/>
                  </a:cubicBezTo>
                  <a:cubicBezTo>
                    <a:pt x="22072" y="15937"/>
                    <a:pt x="21926" y="15287"/>
                    <a:pt x="21702" y="14755"/>
                  </a:cubicBezTo>
                  <a:cubicBezTo>
                    <a:pt x="20625" y="12206"/>
                    <a:pt x="18172" y="10535"/>
                    <a:pt x="15740" y="9217"/>
                  </a:cubicBezTo>
                  <a:cubicBezTo>
                    <a:pt x="13914" y="8227"/>
                    <a:pt x="12030" y="7347"/>
                    <a:pt x="10191" y="6384"/>
                  </a:cubicBezTo>
                  <a:cubicBezTo>
                    <a:pt x="8553" y="5526"/>
                    <a:pt x="6939" y="4603"/>
                    <a:pt x="5465" y="3480"/>
                  </a:cubicBezTo>
                  <a:cubicBezTo>
                    <a:pt x="4223" y="2534"/>
                    <a:pt x="3150" y="816"/>
                    <a:pt x="1746" y="164"/>
                  </a:cubicBezTo>
                  <a:cubicBezTo>
                    <a:pt x="1502" y="51"/>
                    <a:pt x="1306" y="0"/>
                    <a:pt x="1149" y="0"/>
                  </a:cubicBezTo>
                  <a:close/>
                </a:path>
              </a:pathLst>
            </a:custGeom>
            <a:solidFill>
              <a:srgbClr val="F46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7" name="Google Shape;557;p32"/>
            <p:cNvGrpSpPr/>
            <p:nvPr/>
          </p:nvGrpSpPr>
          <p:grpSpPr>
            <a:xfrm>
              <a:off x="8320882" y="3662814"/>
              <a:ext cx="301490" cy="101204"/>
              <a:chOff x="8273257" y="3662814"/>
              <a:chExt cx="301490" cy="101204"/>
            </a:xfrm>
          </p:grpSpPr>
          <p:sp>
            <p:nvSpPr>
              <p:cNvPr id="558" name="Google Shape;558;p32"/>
              <p:cNvSpPr/>
              <p:nvPr/>
            </p:nvSpPr>
            <p:spPr>
              <a:xfrm>
                <a:off x="8412651" y="3672361"/>
                <a:ext cx="162096" cy="91656"/>
              </a:xfrm>
              <a:custGeom>
                <a:avLst/>
                <a:gdLst/>
                <a:ahLst/>
                <a:cxnLst/>
                <a:rect l="l" t="t" r="r" b="b"/>
                <a:pathLst>
                  <a:path w="764" h="432" extrusionOk="0">
                    <a:moveTo>
                      <a:pt x="693" y="0"/>
                    </a:moveTo>
                    <a:cubicBezTo>
                      <a:pt x="688" y="0"/>
                      <a:pt x="683" y="1"/>
                      <a:pt x="677" y="2"/>
                    </a:cubicBezTo>
                    <a:cubicBezTo>
                      <a:pt x="663" y="6"/>
                      <a:pt x="650" y="8"/>
                      <a:pt x="637" y="12"/>
                    </a:cubicBezTo>
                    <a:cubicBezTo>
                      <a:pt x="619" y="17"/>
                      <a:pt x="601" y="24"/>
                      <a:pt x="585" y="32"/>
                    </a:cubicBezTo>
                    <a:lnTo>
                      <a:pt x="507" y="69"/>
                    </a:lnTo>
                    <a:cubicBezTo>
                      <a:pt x="455" y="92"/>
                      <a:pt x="404" y="119"/>
                      <a:pt x="354" y="144"/>
                    </a:cubicBezTo>
                    <a:lnTo>
                      <a:pt x="46" y="298"/>
                    </a:lnTo>
                    <a:cubicBezTo>
                      <a:pt x="12" y="319"/>
                      <a:pt x="0" y="363"/>
                      <a:pt x="21" y="396"/>
                    </a:cubicBezTo>
                    <a:cubicBezTo>
                      <a:pt x="35" y="419"/>
                      <a:pt x="59" y="431"/>
                      <a:pt x="84" y="431"/>
                    </a:cubicBezTo>
                    <a:cubicBezTo>
                      <a:pt x="96" y="431"/>
                      <a:pt x="108" y="429"/>
                      <a:pt x="119" y="423"/>
                    </a:cubicBezTo>
                    <a:lnTo>
                      <a:pt x="431" y="276"/>
                    </a:lnTo>
                    <a:cubicBezTo>
                      <a:pt x="483" y="252"/>
                      <a:pt x="535" y="228"/>
                      <a:pt x="586" y="203"/>
                    </a:cubicBezTo>
                    <a:lnTo>
                      <a:pt x="660" y="166"/>
                    </a:lnTo>
                    <a:cubicBezTo>
                      <a:pt x="688" y="150"/>
                      <a:pt x="715" y="130"/>
                      <a:pt x="739" y="108"/>
                    </a:cubicBezTo>
                    <a:cubicBezTo>
                      <a:pt x="760" y="88"/>
                      <a:pt x="764" y="57"/>
                      <a:pt x="750" y="31"/>
                    </a:cubicBezTo>
                    <a:cubicBezTo>
                      <a:pt x="738" y="12"/>
                      <a:pt x="716" y="0"/>
                      <a:pt x="693" y="0"/>
                    </a:cubicBezTo>
                    <a:close/>
                  </a:path>
                </a:pathLst>
              </a:custGeom>
              <a:solidFill>
                <a:srgbClr val="FFE7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2"/>
              <p:cNvSpPr/>
              <p:nvPr/>
            </p:nvSpPr>
            <p:spPr>
              <a:xfrm>
                <a:off x="8273257" y="3662814"/>
                <a:ext cx="153821" cy="63226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8" extrusionOk="0">
                    <a:moveTo>
                      <a:pt x="675" y="0"/>
                    </a:moveTo>
                    <a:cubicBezTo>
                      <a:pt x="674" y="0"/>
                      <a:pt x="674" y="0"/>
                      <a:pt x="674" y="0"/>
                    </a:cubicBezTo>
                    <a:cubicBezTo>
                      <a:pt x="618" y="1"/>
                      <a:pt x="563" y="15"/>
                      <a:pt x="509" y="28"/>
                    </a:cubicBezTo>
                    <a:cubicBezTo>
                      <a:pt x="454" y="41"/>
                      <a:pt x="403" y="53"/>
                      <a:pt x="350" y="70"/>
                    </a:cubicBezTo>
                    <a:cubicBezTo>
                      <a:pt x="244" y="105"/>
                      <a:pt x="139" y="145"/>
                      <a:pt x="37" y="189"/>
                    </a:cubicBezTo>
                    <a:cubicBezTo>
                      <a:pt x="8" y="202"/>
                      <a:pt x="0" y="244"/>
                      <a:pt x="15" y="268"/>
                    </a:cubicBezTo>
                    <a:cubicBezTo>
                      <a:pt x="27" y="287"/>
                      <a:pt x="46" y="297"/>
                      <a:pt x="66" y="297"/>
                    </a:cubicBezTo>
                    <a:cubicBezTo>
                      <a:pt x="76" y="297"/>
                      <a:pt x="86" y="295"/>
                      <a:pt x="96" y="289"/>
                    </a:cubicBezTo>
                    <a:cubicBezTo>
                      <a:pt x="188" y="248"/>
                      <a:pt x="287" y="210"/>
                      <a:pt x="387" y="176"/>
                    </a:cubicBezTo>
                    <a:cubicBezTo>
                      <a:pt x="436" y="159"/>
                      <a:pt x="486" y="141"/>
                      <a:pt x="535" y="123"/>
                    </a:cubicBezTo>
                    <a:cubicBezTo>
                      <a:pt x="588" y="108"/>
                      <a:pt x="641" y="90"/>
                      <a:pt x="692" y="68"/>
                    </a:cubicBezTo>
                    <a:cubicBezTo>
                      <a:pt x="725" y="52"/>
                      <a:pt x="708" y="0"/>
                      <a:pt x="675" y="0"/>
                    </a:cubicBezTo>
                    <a:close/>
                  </a:path>
                </a:pathLst>
              </a:custGeom>
              <a:solidFill>
                <a:srgbClr val="FFE7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0" name="Google Shape;560;p32"/>
            <p:cNvGrpSpPr/>
            <p:nvPr/>
          </p:nvGrpSpPr>
          <p:grpSpPr>
            <a:xfrm>
              <a:off x="7235032" y="4603489"/>
              <a:ext cx="301490" cy="101204"/>
              <a:chOff x="8273257" y="3662814"/>
              <a:chExt cx="301490" cy="101204"/>
            </a:xfrm>
          </p:grpSpPr>
          <p:sp>
            <p:nvSpPr>
              <p:cNvPr id="561" name="Google Shape;561;p32"/>
              <p:cNvSpPr/>
              <p:nvPr/>
            </p:nvSpPr>
            <p:spPr>
              <a:xfrm>
                <a:off x="8412651" y="3672361"/>
                <a:ext cx="162096" cy="91656"/>
              </a:xfrm>
              <a:custGeom>
                <a:avLst/>
                <a:gdLst/>
                <a:ahLst/>
                <a:cxnLst/>
                <a:rect l="l" t="t" r="r" b="b"/>
                <a:pathLst>
                  <a:path w="764" h="432" extrusionOk="0">
                    <a:moveTo>
                      <a:pt x="693" y="0"/>
                    </a:moveTo>
                    <a:cubicBezTo>
                      <a:pt x="688" y="0"/>
                      <a:pt x="683" y="1"/>
                      <a:pt x="677" y="2"/>
                    </a:cubicBezTo>
                    <a:cubicBezTo>
                      <a:pt x="663" y="6"/>
                      <a:pt x="650" y="8"/>
                      <a:pt x="637" y="12"/>
                    </a:cubicBezTo>
                    <a:cubicBezTo>
                      <a:pt x="619" y="17"/>
                      <a:pt x="601" y="24"/>
                      <a:pt x="585" y="32"/>
                    </a:cubicBezTo>
                    <a:lnTo>
                      <a:pt x="507" y="69"/>
                    </a:lnTo>
                    <a:cubicBezTo>
                      <a:pt x="455" y="92"/>
                      <a:pt x="404" y="119"/>
                      <a:pt x="354" y="144"/>
                    </a:cubicBezTo>
                    <a:lnTo>
                      <a:pt x="46" y="298"/>
                    </a:lnTo>
                    <a:cubicBezTo>
                      <a:pt x="12" y="319"/>
                      <a:pt x="0" y="363"/>
                      <a:pt x="21" y="396"/>
                    </a:cubicBezTo>
                    <a:cubicBezTo>
                      <a:pt x="35" y="419"/>
                      <a:pt x="59" y="431"/>
                      <a:pt x="84" y="431"/>
                    </a:cubicBezTo>
                    <a:cubicBezTo>
                      <a:pt x="96" y="431"/>
                      <a:pt x="108" y="429"/>
                      <a:pt x="119" y="423"/>
                    </a:cubicBezTo>
                    <a:lnTo>
                      <a:pt x="431" y="276"/>
                    </a:lnTo>
                    <a:cubicBezTo>
                      <a:pt x="483" y="252"/>
                      <a:pt x="535" y="228"/>
                      <a:pt x="586" y="203"/>
                    </a:cubicBezTo>
                    <a:lnTo>
                      <a:pt x="660" y="166"/>
                    </a:lnTo>
                    <a:cubicBezTo>
                      <a:pt x="688" y="150"/>
                      <a:pt x="715" y="130"/>
                      <a:pt x="739" y="108"/>
                    </a:cubicBezTo>
                    <a:cubicBezTo>
                      <a:pt x="760" y="88"/>
                      <a:pt x="764" y="57"/>
                      <a:pt x="750" y="31"/>
                    </a:cubicBezTo>
                    <a:cubicBezTo>
                      <a:pt x="738" y="12"/>
                      <a:pt x="716" y="0"/>
                      <a:pt x="693" y="0"/>
                    </a:cubicBezTo>
                    <a:close/>
                  </a:path>
                </a:pathLst>
              </a:custGeom>
              <a:solidFill>
                <a:srgbClr val="FFE7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2"/>
              <p:cNvSpPr/>
              <p:nvPr/>
            </p:nvSpPr>
            <p:spPr>
              <a:xfrm>
                <a:off x="8273257" y="3662814"/>
                <a:ext cx="153821" cy="63226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8" extrusionOk="0">
                    <a:moveTo>
                      <a:pt x="675" y="0"/>
                    </a:moveTo>
                    <a:cubicBezTo>
                      <a:pt x="674" y="0"/>
                      <a:pt x="674" y="0"/>
                      <a:pt x="674" y="0"/>
                    </a:cubicBezTo>
                    <a:cubicBezTo>
                      <a:pt x="618" y="1"/>
                      <a:pt x="563" y="15"/>
                      <a:pt x="509" y="28"/>
                    </a:cubicBezTo>
                    <a:cubicBezTo>
                      <a:pt x="454" y="41"/>
                      <a:pt x="403" y="53"/>
                      <a:pt x="350" y="70"/>
                    </a:cubicBezTo>
                    <a:cubicBezTo>
                      <a:pt x="244" y="105"/>
                      <a:pt x="139" y="145"/>
                      <a:pt x="37" y="189"/>
                    </a:cubicBezTo>
                    <a:cubicBezTo>
                      <a:pt x="8" y="202"/>
                      <a:pt x="0" y="244"/>
                      <a:pt x="15" y="268"/>
                    </a:cubicBezTo>
                    <a:cubicBezTo>
                      <a:pt x="27" y="287"/>
                      <a:pt x="46" y="297"/>
                      <a:pt x="66" y="297"/>
                    </a:cubicBezTo>
                    <a:cubicBezTo>
                      <a:pt x="76" y="297"/>
                      <a:pt x="86" y="295"/>
                      <a:pt x="96" y="289"/>
                    </a:cubicBezTo>
                    <a:cubicBezTo>
                      <a:pt x="188" y="248"/>
                      <a:pt x="287" y="210"/>
                      <a:pt x="387" y="176"/>
                    </a:cubicBezTo>
                    <a:cubicBezTo>
                      <a:pt x="436" y="159"/>
                      <a:pt x="486" y="141"/>
                      <a:pt x="535" y="123"/>
                    </a:cubicBezTo>
                    <a:cubicBezTo>
                      <a:pt x="588" y="108"/>
                      <a:pt x="641" y="90"/>
                      <a:pt x="692" y="68"/>
                    </a:cubicBezTo>
                    <a:cubicBezTo>
                      <a:pt x="725" y="52"/>
                      <a:pt x="708" y="0"/>
                      <a:pt x="675" y="0"/>
                    </a:cubicBezTo>
                    <a:close/>
                  </a:path>
                </a:pathLst>
              </a:custGeom>
              <a:solidFill>
                <a:srgbClr val="FFE7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36"/>
          <p:cNvGrpSpPr/>
          <p:nvPr/>
        </p:nvGrpSpPr>
        <p:grpSpPr>
          <a:xfrm>
            <a:off x="-231919" y="-2834150"/>
            <a:ext cx="9823823" cy="3955805"/>
            <a:chOff x="-231919" y="-2834150"/>
            <a:chExt cx="9823823" cy="3955805"/>
          </a:xfrm>
        </p:grpSpPr>
        <p:sp>
          <p:nvSpPr>
            <p:cNvPr id="900" name="Google Shape;900;p36"/>
            <p:cNvSpPr/>
            <p:nvPr/>
          </p:nvSpPr>
          <p:spPr>
            <a:xfrm>
              <a:off x="-231919" y="-2834150"/>
              <a:ext cx="9823823" cy="3955805"/>
            </a:xfrm>
            <a:custGeom>
              <a:avLst/>
              <a:gdLst/>
              <a:ahLst/>
              <a:cxnLst/>
              <a:rect l="l" t="t" r="r" b="b"/>
              <a:pathLst>
                <a:path w="67670" h="27249" extrusionOk="0">
                  <a:moveTo>
                    <a:pt x="3560" y="1"/>
                  </a:moveTo>
                  <a:cubicBezTo>
                    <a:pt x="3394" y="1"/>
                    <a:pt x="3170" y="111"/>
                    <a:pt x="2802" y="368"/>
                  </a:cubicBezTo>
                  <a:cubicBezTo>
                    <a:pt x="2208" y="783"/>
                    <a:pt x="1833" y="1618"/>
                    <a:pt x="1678" y="2302"/>
                  </a:cubicBezTo>
                  <a:cubicBezTo>
                    <a:pt x="928" y="5612"/>
                    <a:pt x="1" y="10647"/>
                    <a:pt x="2647" y="12773"/>
                  </a:cubicBezTo>
                  <a:cubicBezTo>
                    <a:pt x="7827" y="16938"/>
                    <a:pt x="17880" y="15971"/>
                    <a:pt x="24025" y="18503"/>
                  </a:cubicBezTo>
                  <a:cubicBezTo>
                    <a:pt x="27934" y="20114"/>
                    <a:pt x="31555" y="22514"/>
                    <a:pt x="35681" y="23440"/>
                  </a:cubicBezTo>
                  <a:cubicBezTo>
                    <a:pt x="37802" y="23915"/>
                    <a:pt x="39978" y="23983"/>
                    <a:pt x="42159" y="23983"/>
                  </a:cubicBezTo>
                  <a:cubicBezTo>
                    <a:pt x="43024" y="23983"/>
                    <a:pt x="43891" y="23972"/>
                    <a:pt x="44755" y="23972"/>
                  </a:cubicBezTo>
                  <a:cubicBezTo>
                    <a:pt x="45000" y="23972"/>
                    <a:pt x="45246" y="23973"/>
                    <a:pt x="45491" y="23975"/>
                  </a:cubicBezTo>
                  <a:cubicBezTo>
                    <a:pt x="51084" y="24026"/>
                    <a:pt x="56648" y="24790"/>
                    <a:pt x="62049" y="26248"/>
                  </a:cubicBezTo>
                  <a:cubicBezTo>
                    <a:pt x="63761" y="26711"/>
                    <a:pt x="65492" y="27248"/>
                    <a:pt x="67258" y="27248"/>
                  </a:cubicBezTo>
                  <a:cubicBezTo>
                    <a:pt x="67395" y="27248"/>
                    <a:pt x="67532" y="27245"/>
                    <a:pt x="67669" y="27238"/>
                  </a:cubicBezTo>
                  <a:cubicBezTo>
                    <a:pt x="66830" y="24189"/>
                    <a:pt x="63940" y="22096"/>
                    <a:pt x="60932" y="21123"/>
                  </a:cubicBezTo>
                  <a:cubicBezTo>
                    <a:pt x="57924" y="20149"/>
                    <a:pt x="54714" y="20060"/>
                    <a:pt x="51590" y="19569"/>
                  </a:cubicBezTo>
                  <a:cubicBezTo>
                    <a:pt x="44095" y="18395"/>
                    <a:pt x="37148" y="14931"/>
                    <a:pt x="29754" y="13234"/>
                  </a:cubicBezTo>
                  <a:cubicBezTo>
                    <a:pt x="26948" y="12589"/>
                    <a:pt x="21937" y="10851"/>
                    <a:pt x="19149" y="10133"/>
                  </a:cubicBezTo>
                  <a:cubicBezTo>
                    <a:pt x="17726" y="9767"/>
                    <a:pt x="16426" y="9689"/>
                    <a:pt x="15201" y="9689"/>
                  </a:cubicBezTo>
                  <a:cubicBezTo>
                    <a:pt x="14295" y="9689"/>
                    <a:pt x="13429" y="9732"/>
                    <a:pt x="12585" y="9732"/>
                  </a:cubicBezTo>
                  <a:cubicBezTo>
                    <a:pt x="10596" y="9732"/>
                    <a:pt x="8725" y="9495"/>
                    <a:pt x="6716" y="7905"/>
                  </a:cubicBezTo>
                  <a:cubicBezTo>
                    <a:pt x="5204" y="6711"/>
                    <a:pt x="5431" y="2166"/>
                    <a:pt x="4291" y="731"/>
                  </a:cubicBezTo>
                  <a:cubicBezTo>
                    <a:pt x="3950" y="300"/>
                    <a:pt x="3834" y="1"/>
                    <a:pt x="3560" y="1"/>
                  </a:cubicBezTo>
                  <a:close/>
                </a:path>
              </a:pathLst>
            </a:custGeom>
            <a:solidFill>
              <a:srgbClr val="F46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1" name="Google Shape;901;p36"/>
            <p:cNvGrpSpPr/>
            <p:nvPr/>
          </p:nvGrpSpPr>
          <p:grpSpPr>
            <a:xfrm>
              <a:off x="5153723" y="231164"/>
              <a:ext cx="244251" cy="129674"/>
              <a:chOff x="4944000" y="1355175"/>
              <a:chExt cx="24250" cy="12875"/>
            </a:xfrm>
          </p:grpSpPr>
          <p:sp>
            <p:nvSpPr>
              <p:cNvPr id="902" name="Google Shape;902;p36"/>
              <p:cNvSpPr/>
              <p:nvPr/>
            </p:nvSpPr>
            <p:spPr>
              <a:xfrm>
                <a:off x="4944000" y="1355175"/>
                <a:ext cx="1625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650" h="168" extrusionOk="0">
                    <a:moveTo>
                      <a:pt x="334" y="0"/>
                    </a:moveTo>
                    <a:lnTo>
                      <a:pt x="84" y="2"/>
                    </a:lnTo>
                    <a:cubicBezTo>
                      <a:pt x="41" y="2"/>
                      <a:pt x="0" y="39"/>
                      <a:pt x="2" y="84"/>
                    </a:cubicBezTo>
                    <a:cubicBezTo>
                      <a:pt x="3" y="129"/>
                      <a:pt x="39" y="165"/>
                      <a:pt x="84" y="166"/>
                    </a:cubicBezTo>
                    <a:lnTo>
                      <a:pt x="84" y="165"/>
                    </a:lnTo>
                    <a:lnTo>
                      <a:pt x="334" y="167"/>
                    </a:lnTo>
                    <a:lnTo>
                      <a:pt x="459" y="167"/>
                    </a:lnTo>
                    <a:cubicBezTo>
                      <a:pt x="463" y="167"/>
                      <a:pt x="467" y="167"/>
                      <a:pt x="471" y="167"/>
                    </a:cubicBezTo>
                    <a:cubicBezTo>
                      <a:pt x="492" y="167"/>
                      <a:pt x="513" y="165"/>
                      <a:pt x="535" y="159"/>
                    </a:cubicBezTo>
                    <a:cubicBezTo>
                      <a:pt x="555" y="154"/>
                      <a:pt x="575" y="147"/>
                      <a:pt x="595" y="139"/>
                    </a:cubicBezTo>
                    <a:cubicBezTo>
                      <a:pt x="649" y="123"/>
                      <a:pt x="649" y="45"/>
                      <a:pt x="595" y="28"/>
                    </a:cubicBezTo>
                    <a:lnTo>
                      <a:pt x="538" y="9"/>
                    </a:lnTo>
                    <a:cubicBezTo>
                      <a:pt x="518" y="4"/>
                      <a:pt x="498" y="1"/>
                      <a:pt x="478" y="1"/>
                    </a:cubicBezTo>
                    <a:cubicBezTo>
                      <a:pt x="472" y="1"/>
                      <a:pt x="467" y="1"/>
                      <a:pt x="462" y="1"/>
                    </a:cubicBezTo>
                    <a:cubicBezTo>
                      <a:pt x="420" y="0"/>
                      <a:pt x="377" y="0"/>
                      <a:pt x="334" y="0"/>
                    </a:cubicBezTo>
                    <a:close/>
                  </a:path>
                </a:pathLst>
              </a:custGeom>
              <a:solidFill>
                <a:srgbClr val="FFE7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36"/>
              <p:cNvSpPr/>
              <p:nvPr/>
            </p:nvSpPr>
            <p:spPr>
              <a:xfrm>
                <a:off x="4958550" y="1363500"/>
                <a:ext cx="9700" cy="4550"/>
              </a:xfrm>
              <a:custGeom>
                <a:avLst/>
                <a:gdLst/>
                <a:ahLst/>
                <a:cxnLst/>
                <a:rect l="l" t="t" r="r" b="b"/>
                <a:pathLst>
                  <a:path w="388" h="182" extrusionOk="0">
                    <a:moveTo>
                      <a:pt x="90" y="0"/>
                    </a:moveTo>
                    <a:cubicBezTo>
                      <a:pt x="40" y="1"/>
                      <a:pt x="0" y="42"/>
                      <a:pt x="0" y="91"/>
                    </a:cubicBezTo>
                    <a:cubicBezTo>
                      <a:pt x="1" y="141"/>
                      <a:pt x="40" y="181"/>
                      <a:pt x="90" y="182"/>
                    </a:cubicBezTo>
                    <a:lnTo>
                      <a:pt x="90" y="181"/>
                    </a:lnTo>
                    <a:lnTo>
                      <a:pt x="160" y="180"/>
                    </a:lnTo>
                    <a:lnTo>
                      <a:pt x="197" y="180"/>
                    </a:lnTo>
                    <a:cubicBezTo>
                      <a:pt x="208" y="180"/>
                      <a:pt x="219" y="178"/>
                      <a:pt x="230" y="174"/>
                    </a:cubicBezTo>
                    <a:cubicBezTo>
                      <a:pt x="236" y="172"/>
                      <a:pt x="241" y="170"/>
                      <a:pt x="248" y="168"/>
                    </a:cubicBezTo>
                    <a:cubicBezTo>
                      <a:pt x="294" y="154"/>
                      <a:pt x="388" y="161"/>
                      <a:pt x="388" y="91"/>
                    </a:cubicBezTo>
                    <a:cubicBezTo>
                      <a:pt x="387" y="64"/>
                      <a:pt x="369" y="42"/>
                      <a:pt x="344" y="33"/>
                    </a:cubicBezTo>
                    <a:cubicBezTo>
                      <a:pt x="333" y="30"/>
                      <a:pt x="323" y="27"/>
                      <a:pt x="312" y="26"/>
                    </a:cubicBezTo>
                    <a:cubicBezTo>
                      <a:pt x="290" y="23"/>
                      <a:pt x="269" y="18"/>
                      <a:pt x="248" y="13"/>
                    </a:cubicBezTo>
                    <a:cubicBezTo>
                      <a:pt x="241" y="11"/>
                      <a:pt x="236" y="9"/>
                      <a:pt x="230" y="7"/>
                    </a:cubicBezTo>
                    <a:cubicBezTo>
                      <a:pt x="219" y="4"/>
                      <a:pt x="208" y="1"/>
                      <a:pt x="197" y="1"/>
                    </a:cubicBezTo>
                    <a:lnTo>
                      <a:pt x="162" y="1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E7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4" name="Google Shape;904;p36"/>
            <p:cNvGrpSpPr/>
            <p:nvPr/>
          </p:nvGrpSpPr>
          <p:grpSpPr>
            <a:xfrm>
              <a:off x="8423998" y="360839"/>
              <a:ext cx="244251" cy="129674"/>
              <a:chOff x="4944000" y="1355175"/>
              <a:chExt cx="24250" cy="12875"/>
            </a:xfrm>
          </p:grpSpPr>
          <p:sp>
            <p:nvSpPr>
              <p:cNvPr id="905" name="Google Shape;905;p36"/>
              <p:cNvSpPr/>
              <p:nvPr/>
            </p:nvSpPr>
            <p:spPr>
              <a:xfrm>
                <a:off x="4944000" y="1355175"/>
                <a:ext cx="1625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650" h="168" extrusionOk="0">
                    <a:moveTo>
                      <a:pt x="334" y="0"/>
                    </a:moveTo>
                    <a:lnTo>
                      <a:pt x="84" y="2"/>
                    </a:lnTo>
                    <a:cubicBezTo>
                      <a:pt x="41" y="2"/>
                      <a:pt x="0" y="39"/>
                      <a:pt x="2" y="84"/>
                    </a:cubicBezTo>
                    <a:cubicBezTo>
                      <a:pt x="3" y="129"/>
                      <a:pt x="39" y="165"/>
                      <a:pt x="84" y="166"/>
                    </a:cubicBezTo>
                    <a:lnTo>
                      <a:pt x="84" y="165"/>
                    </a:lnTo>
                    <a:lnTo>
                      <a:pt x="334" y="167"/>
                    </a:lnTo>
                    <a:lnTo>
                      <a:pt x="459" y="167"/>
                    </a:lnTo>
                    <a:cubicBezTo>
                      <a:pt x="463" y="167"/>
                      <a:pt x="467" y="167"/>
                      <a:pt x="471" y="167"/>
                    </a:cubicBezTo>
                    <a:cubicBezTo>
                      <a:pt x="492" y="167"/>
                      <a:pt x="513" y="165"/>
                      <a:pt x="535" y="159"/>
                    </a:cubicBezTo>
                    <a:cubicBezTo>
                      <a:pt x="555" y="154"/>
                      <a:pt x="575" y="147"/>
                      <a:pt x="595" y="139"/>
                    </a:cubicBezTo>
                    <a:cubicBezTo>
                      <a:pt x="649" y="123"/>
                      <a:pt x="649" y="45"/>
                      <a:pt x="595" y="28"/>
                    </a:cubicBezTo>
                    <a:lnTo>
                      <a:pt x="538" y="9"/>
                    </a:lnTo>
                    <a:cubicBezTo>
                      <a:pt x="518" y="4"/>
                      <a:pt x="498" y="1"/>
                      <a:pt x="478" y="1"/>
                    </a:cubicBezTo>
                    <a:cubicBezTo>
                      <a:pt x="472" y="1"/>
                      <a:pt x="467" y="1"/>
                      <a:pt x="462" y="1"/>
                    </a:cubicBezTo>
                    <a:cubicBezTo>
                      <a:pt x="420" y="0"/>
                      <a:pt x="377" y="0"/>
                      <a:pt x="334" y="0"/>
                    </a:cubicBezTo>
                    <a:close/>
                  </a:path>
                </a:pathLst>
              </a:custGeom>
              <a:solidFill>
                <a:srgbClr val="FFE7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36"/>
              <p:cNvSpPr/>
              <p:nvPr/>
            </p:nvSpPr>
            <p:spPr>
              <a:xfrm>
                <a:off x="4958550" y="1363500"/>
                <a:ext cx="9700" cy="4550"/>
              </a:xfrm>
              <a:custGeom>
                <a:avLst/>
                <a:gdLst/>
                <a:ahLst/>
                <a:cxnLst/>
                <a:rect l="l" t="t" r="r" b="b"/>
                <a:pathLst>
                  <a:path w="388" h="182" extrusionOk="0">
                    <a:moveTo>
                      <a:pt x="90" y="0"/>
                    </a:moveTo>
                    <a:cubicBezTo>
                      <a:pt x="40" y="1"/>
                      <a:pt x="0" y="42"/>
                      <a:pt x="0" y="91"/>
                    </a:cubicBezTo>
                    <a:cubicBezTo>
                      <a:pt x="1" y="141"/>
                      <a:pt x="40" y="181"/>
                      <a:pt x="90" y="182"/>
                    </a:cubicBezTo>
                    <a:lnTo>
                      <a:pt x="90" y="181"/>
                    </a:lnTo>
                    <a:lnTo>
                      <a:pt x="160" y="180"/>
                    </a:lnTo>
                    <a:lnTo>
                      <a:pt x="197" y="180"/>
                    </a:lnTo>
                    <a:cubicBezTo>
                      <a:pt x="208" y="180"/>
                      <a:pt x="219" y="178"/>
                      <a:pt x="230" y="174"/>
                    </a:cubicBezTo>
                    <a:cubicBezTo>
                      <a:pt x="236" y="172"/>
                      <a:pt x="241" y="170"/>
                      <a:pt x="248" y="168"/>
                    </a:cubicBezTo>
                    <a:cubicBezTo>
                      <a:pt x="294" y="154"/>
                      <a:pt x="388" y="161"/>
                      <a:pt x="388" y="91"/>
                    </a:cubicBezTo>
                    <a:cubicBezTo>
                      <a:pt x="387" y="64"/>
                      <a:pt x="369" y="42"/>
                      <a:pt x="344" y="33"/>
                    </a:cubicBezTo>
                    <a:cubicBezTo>
                      <a:pt x="333" y="30"/>
                      <a:pt x="323" y="27"/>
                      <a:pt x="312" y="26"/>
                    </a:cubicBezTo>
                    <a:cubicBezTo>
                      <a:pt x="290" y="23"/>
                      <a:pt x="269" y="18"/>
                      <a:pt x="248" y="13"/>
                    </a:cubicBezTo>
                    <a:cubicBezTo>
                      <a:pt x="241" y="11"/>
                      <a:pt x="236" y="9"/>
                      <a:pt x="230" y="7"/>
                    </a:cubicBezTo>
                    <a:cubicBezTo>
                      <a:pt x="219" y="4"/>
                      <a:pt x="208" y="1"/>
                      <a:pt x="197" y="1"/>
                    </a:cubicBezTo>
                    <a:lnTo>
                      <a:pt x="162" y="1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E7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7" name="Google Shape;907;p36"/>
            <p:cNvGrpSpPr/>
            <p:nvPr/>
          </p:nvGrpSpPr>
          <p:grpSpPr>
            <a:xfrm>
              <a:off x="6623773" y="141764"/>
              <a:ext cx="244251" cy="129674"/>
              <a:chOff x="4944000" y="1355175"/>
              <a:chExt cx="24250" cy="12875"/>
            </a:xfrm>
          </p:grpSpPr>
          <p:sp>
            <p:nvSpPr>
              <p:cNvPr id="908" name="Google Shape;908;p36"/>
              <p:cNvSpPr/>
              <p:nvPr/>
            </p:nvSpPr>
            <p:spPr>
              <a:xfrm>
                <a:off x="4944000" y="1355175"/>
                <a:ext cx="1625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650" h="168" extrusionOk="0">
                    <a:moveTo>
                      <a:pt x="334" y="0"/>
                    </a:moveTo>
                    <a:lnTo>
                      <a:pt x="84" y="2"/>
                    </a:lnTo>
                    <a:cubicBezTo>
                      <a:pt x="41" y="2"/>
                      <a:pt x="0" y="39"/>
                      <a:pt x="2" y="84"/>
                    </a:cubicBezTo>
                    <a:cubicBezTo>
                      <a:pt x="3" y="129"/>
                      <a:pt x="39" y="165"/>
                      <a:pt x="84" y="166"/>
                    </a:cubicBezTo>
                    <a:lnTo>
                      <a:pt x="84" y="165"/>
                    </a:lnTo>
                    <a:lnTo>
                      <a:pt x="334" y="167"/>
                    </a:lnTo>
                    <a:lnTo>
                      <a:pt x="459" y="167"/>
                    </a:lnTo>
                    <a:cubicBezTo>
                      <a:pt x="463" y="167"/>
                      <a:pt x="467" y="167"/>
                      <a:pt x="471" y="167"/>
                    </a:cubicBezTo>
                    <a:cubicBezTo>
                      <a:pt x="492" y="167"/>
                      <a:pt x="513" y="165"/>
                      <a:pt x="535" y="159"/>
                    </a:cubicBezTo>
                    <a:cubicBezTo>
                      <a:pt x="555" y="154"/>
                      <a:pt x="575" y="147"/>
                      <a:pt x="595" y="139"/>
                    </a:cubicBezTo>
                    <a:cubicBezTo>
                      <a:pt x="649" y="123"/>
                      <a:pt x="649" y="45"/>
                      <a:pt x="595" y="28"/>
                    </a:cubicBezTo>
                    <a:lnTo>
                      <a:pt x="538" y="9"/>
                    </a:lnTo>
                    <a:cubicBezTo>
                      <a:pt x="518" y="4"/>
                      <a:pt x="498" y="1"/>
                      <a:pt x="478" y="1"/>
                    </a:cubicBezTo>
                    <a:cubicBezTo>
                      <a:pt x="472" y="1"/>
                      <a:pt x="467" y="1"/>
                      <a:pt x="462" y="1"/>
                    </a:cubicBezTo>
                    <a:cubicBezTo>
                      <a:pt x="420" y="0"/>
                      <a:pt x="377" y="0"/>
                      <a:pt x="334" y="0"/>
                    </a:cubicBezTo>
                    <a:close/>
                  </a:path>
                </a:pathLst>
              </a:custGeom>
              <a:solidFill>
                <a:srgbClr val="FFE7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36"/>
              <p:cNvSpPr/>
              <p:nvPr/>
            </p:nvSpPr>
            <p:spPr>
              <a:xfrm>
                <a:off x="4958550" y="1363500"/>
                <a:ext cx="9700" cy="4550"/>
              </a:xfrm>
              <a:custGeom>
                <a:avLst/>
                <a:gdLst/>
                <a:ahLst/>
                <a:cxnLst/>
                <a:rect l="l" t="t" r="r" b="b"/>
                <a:pathLst>
                  <a:path w="388" h="182" extrusionOk="0">
                    <a:moveTo>
                      <a:pt x="90" y="0"/>
                    </a:moveTo>
                    <a:cubicBezTo>
                      <a:pt x="40" y="1"/>
                      <a:pt x="0" y="42"/>
                      <a:pt x="0" y="91"/>
                    </a:cubicBezTo>
                    <a:cubicBezTo>
                      <a:pt x="1" y="141"/>
                      <a:pt x="40" y="181"/>
                      <a:pt x="90" y="182"/>
                    </a:cubicBezTo>
                    <a:lnTo>
                      <a:pt x="90" y="181"/>
                    </a:lnTo>
                    <a:lnTo>
                      <a:pt x="160" y="180"/>
                    </a:lnTo>
                    <a:lnTo>
                      <a:pt x="197" y="180"/>
                    </a:lnTo>
                    <a:cubicBezTo>
                      <a:pt x="208" y="180"/>
                      <a:pt x="219" y="178"/>
                      <a:pt x="230" y="174"/>
                    </a:cubicBezTo>
                    <a:cubicBezTo>
                      <a:pt x="236" y="172"/>
                      <a:pt x="241" y="170"/>
                      <a:pt x="248" y="168"/>
                    </a:cubicBezTo>
                    <a:cubicBezTo>
                      <a:pt x="294" y="154"/>
                      <a:pt x="388" y="161"/>
                      <a:pt x="388" y="91"/>
                    </a:cubicBezTo>
                    <a:cubicBezTo>
                      <a:pt x="387" y="64"/>
                      <a:pt x="369" y="42"/>
                      <a:pt x="344" y="33"/>
                    </a:cubicBezTo>
                    <a:cubicBezTo>
                      <a:pt x="333" y="30"/>
                      <a:pt x="323" y="27"/>
                      <a:pt x="312" y="26"/>
                    </a:cubicBezTo>
                    <a:cubicBezTo>
                      <a:pt x="290" y="23"/>
                      <a:pt x="269" y="18"/>
                      <a:pt x="248" y="13"/>
                    </a:cubicBezTo>
                    <a:cubicBezTo>
                      <a:pt x="241" y="11"/>
                      <a:pt x="236" y="9"/>
                      <a:pt x="230" y="7"/>
                    </a:cubicBezTo>
                    <a:cubicBezTo>
                      <a:pt x="219" y="4"/>
                      <a:pt x="208" y="1"/>
                      <a:pt x="197" y="1"/>
                    </a:cubicBezTo>
                    <a:lnTo>
                      <a:pt x="162" y="1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E7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10" name="Google Shape;910;p36"/>
          <p:cNvSpPr txBox="1">
            <a:spLocks noGrp="1"/>
          </p:cNvSpPr>
          <p:nvPr>
            <p:ph type="title" idx="6"/>
          </p:nvPr>
        </p:nvSpPr>
        <p:spPr>
          <a:xfrm>
            <a:off x="720000" y="967864"/>
            <a:ext cx="29745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/>
              <a:t>Б. Ломов виділяє три групи </a:t>
            </a:r>
            <a:r>
              <a:rPr lang="ru-RU" dirty="0" smtClean="0"/>
              <a:t>функцій:</a:t>
            </a:r>
            <a:endParaRPr dirty="0"/>
          </a:p>
        </p:txBody>
      </p:sp>
      <p:sp>
        <p:nvSpPr>
          <p:cNvPr id="911" name="Google Shape;911;p36"/>
          <p:cNvSpPr txBox="1">
            <a:spLocks noGrp="1"/>
          </p:cNvSpPr>
          <p:nvPr>
            <p:ph type="subTitle" idx="1"/>
          </p:nvPr>
        </p:nvSpPr>
        <p:spPr>
          <a:xfrm flipH="1">
            <a:off x="1232379" y="3519332"/>
            <a:ext cx="2195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200" dirty="0"/>
              <a:t>охоплює процеси формування,</a:t>
            </a:r>
          </a:p>
          <a:p>
            <a:pPr marL="0" lvl="0" indent="0"/>
            <a:r>
              <a:rPr lang="ru-RU" sz="1200" dirty="0"/>
              <a:t>передачі та прийому </a:t>
            </a:r>
            <a:r>
              <a:rPr lang="ru-RU" sz="1200" dirty="0" smtClean="0"/>
              <a:t>інформації.</a:t>
            </a:r>
            <a:endParaRPr sz="1200" dirty="0"/>
          </a:p>
        </p:txBody>
      </p:sp>
      <p:sp>
        <p:nvSpPr>
          <p:cNvPr id="912" name="Google Shape;912;p36"/>
          <p:cNvSpPr txBox="1">
            <a:spLocks noGrp="1"/>
          </p:cNvSpPr>
          <p:nvPr>
            <p:ph type="subTitle" idx="3"/>
          </p:nvPr>
        </p:nvSpPr>
        <p:spPr>
          <a:xfrm flipH="1">
            <a:off x="3480491" y="2604932"/>
            <a:ext cx="2195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uk-UA" sz="1200" dirty="0"/>
              <a:t> полягає в регуляції поведінки. </a:t>
            </a:r>
            <a:endParaRPr sz="1200" dirty="0"/>
          </a:p>
        </p:txBody>
      </p:sp>
      <p:sp>
        <p:nvSpPr>
          <p:cNvPr id="913" name="Google Shape;913;p36"/>
          <p:cNvSpPr txBox="1">
            <a:spLocks noGrp="1"/>
          </p:cNvSpPr>
          <p:nvPr>
            <p:ph type="subTitle" idx="5"/>
          </p:nvPr>
        </p:nvSpPr>
        <p:spPr>
          <a:xfrm flipH="1">
            <a:off x="5716204" y="3519332"/>
            <a:ext cx="2195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uk-UA" sz="1200" dirty="0"/>
              <a:t>характеризує емоційну сферу</a:t>
            </a:r>
          </a:p>
          <a:p>
            <a:pPr marL="0" lvl="0" indent="0"/>
            <a:r>
              <a:rPr lang="uk-UA" sz="1200" dirty="0"/>
              <a:t>людини. </a:t>
            </a:r>
            <a:endParaRPr sz="1200" dirty="0"/>
          </a:p>
        </p:txBody>
      </p:sp>
      <p:sp>
        <p:nvSpPr>
          <p:cNvPr id="914" name="Google Shape;914;p36"/>
          <p:cNvSpPr txBox="1">
            <a:spLocks noGrp="1"/>
          </p:cNvSpPr>
          <p:nvPr>
            <p:ph type="ctrTitle"/>
          </p:nvPr>
        </p:nvSpPr>
        <p:spPr>
          <a:xfrm flipH="1">
            <a:off x="1232396" y="3071054"/>
            <a:ext cx="2195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uk-UA" dirty="0"/>
              <a:t>Інформаційно-комунікативна </a:t>
            </a:r>
            <a:endParaRPr dirty="0"/>
          </a:p>
        </p:txBody>
      </p:sp>
      <p:sp>
        <p:nvSpPr>
          <p:cNvPr id="915" name="Google Shape;915;p36"/>
          <p:cNvSpPr txBox="1">
            <a:spLocks noGrp="1"/>
          </p:cNvSpPr>
          <p:nvPr>
            <p:ph type="ctrTitle" idx="2"/>
          </p:nvPr>
        </p:nvSpPr>
        <p:spPr>
          <a:xfrm flipH="1">
            <a:off x="3480509" y="2156654"/>
            <a:ext cx="2195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uk-UA" dirty="0"/>
              <a:t>Регуляційна-комунікативна </a:t>
            </a:r>
            <a:endParaRPr dirty="0"/>
          </a:p>
        </p:txBody>
      </p:sp>
      <p:sp>
        <p:nvSpPr>
          <p:cNvPr id="916" name="Google Shape;916;p36"/>
          <p:cNvSpPr txBox="1">
            <a:spLocks noGrp="1"/>
          </p:cNvSpPr>
          <p:nvPr>
            <p:ph type="ctrTitle" idx="4"/>
          </p:nvPr>
        </p:nvSpPr>
        <p:spPr>
          <a:xfrm flipH="1">
            <a:off x="5716221" y="3071054"/>
            <a:ext cx="2195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uk-UA" dirty="0"/>
              <a:t>Афективно-комунікативна</a:t>
            </a:r>
            <a:endParaRPr dirty="0"/>
          </a:p>
        </p:txBody>
      </p:sp>
      <p:grpSp>
        <p:nvGrpSpPr>
          <p:cNvPr id="917" name="Google Shape;917;p36"/>
          <p:cNvGrpSpPr/>
          <p:nvPr/>
        </p:nvGrpSpPr>
        <p:grpSpPr>
          <a:xfrm>
            <a:off x="6915031" y="449672"/>
            <a:ext cx="711111" cy="573837"/>
            <a:chOff x="7514750" y="4210883"/>
            <a:chExt cx="953999" cy="769838"/>
          </a:xfrm>
        </p:grpSpPr>
        <p:sp>
          <p:nvSpPr>
            <p:cNvPr id="918" name="Google Shape;918;p36"/>
            <p:cNvSpPr/>
            <p:nvPr/>
          </p:nvSpPr>
          <p:spPr>
            <a:xfrm>
              <a:off x="8024561" y="4469182"/>
              <a:ext cx="243136" cy="460933"/>
            </a:xfrm>
            <a:custGeom>
              <a:avLst/>
              <a:gdLst/>
              <a:ahLst/>
              <a:cxnLst/>
              <a:rect l="l" t="t" r="r" b="b"/>
              <a:pathLst>
                <a:path w="3368" h="6385" extrusionOk="0">
                  <a:moveTo>
                    <a:pt x="2453" y="0"/>
                  </a:moveTo>
                  <a:cubicBezTo>
                    <a:pt x="1997" y="0"/>
                    <a:pt x="1513" y="355"/>
                    <a:pt x="1213" y="747"/>
                  </a:cubicBezTo>
                  <a:cubicBezTo>
                    <a:pt x="554" y="1606"/>
                    <a:pt x="225" y="2680"/>
                    <a:pt x="102" y="3754"/>
                  </a:cubicBezTo>
                  <a:cubicBezTo>
                    <a:pt x="1" y="4626"/>
                    <a:pt x="29" y="5506"/>
                    <a:pt x="82" y="6385"/>
                  </a:cubicBezTo>
                  <a:cubicBezTo>
                    <a:pt x="480" y="6365"/>
                    <a:pt x="879" y="6352"/>
                    <a:pt x="1279" y="6347"/>
                  </a:cubicBezTo>
                  <a:lnTo>
                    <a:pt x="1677" y="6341"/>
                  </a:lnTo>
                  <a:cubicBezTo>
                    <a:pt x="2537" y="4946"/>
                    <a:pt x="3021" y="3326"/>
                    <a:pt x="3273" y="1698"/>
                  </a:cubicBezTo>
                  <a:cubicBezTo>
                    <a:pt x="3361" y="1132"/>
                    <a:pt x="3368" y="435"/>
                    <a:pt x="2884" y="126"/>
                  </a:cubicBezTo>
                  <a:cubicBezTo>
                    <a:pt x="2748" y="39"/>
                    <a:pt x="2602" y="0"/>
                    <a:pt x="2453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7780773" y="4269286"/>
              <a:ext cx="284790" cy="657651"/>
            </a:xfrm>
            <a:custGeom>
              <a:avLst/>
              <a:gdLst/>
              <a:ahLst/>
              <a:cxnLst/>
              <a:rect l="l" t="t" r="r" b="b"/>
              <a:pathLst>
                <a:path w="3945" h="9110" extrusionOk="0">
                  <a:moveTo>
                    <a:pt x="787" y="0"/>
                  </a:moveTo>
                  <a:cubicBezTo>
                    <a:pt x="685" y="0"/>
                    <a:pt x="588" y="26"/>
                    <a:pt x="521" y="101"/>
                  </a:cubicBezTo>
                  <a:cubicBezTo>
                    <a:pt x="466" y="158"/>
                    <a:pt x="444" y="237"/>
                    <a:pt x="424" y="316"/>
                  </a:cubicBezTo>
                  <a:cubicBezTo>
                    <a:pt x="0" y="1964"/>
                    <a:pt x="727" y="3663"/>
                    <a:pt x="1439" y="5207"/>
                  </a:cubicBezTo>
                  <a:lnTo>
                    <a:pt x="3207" y="9053"/>
                  </a:lnTo>
                  <a:lnTo>
                    <a:pt x="3945" y="9110"/>
                  </a:lnTo>
                  <a:cubicBezTo>
                    <a:pt x="3938" y="7406"/>
                    <a:pt x="3804" y="5706"/>
                    <a:pt x="3538" y="4021"/>
                  </a:cubicBezTo>
                  <a:cubicBezTo>
                    <a:pt x="3409" y="3193"/>
                    <a:pt x="3242" y="2357"/>
                    <a:pt x="2851" y="1617"/>
                  </a:cubicBezTo>
                  <a:cubicBezTo>
                    <a:pt x="2460" y="874"/>
                    <a:pt x="1810" y="233"/>
                    <a:pt x="997" y="29"/>
                  </a:cubicBezTo>
                  <a:cubicBezTo>
                    <a:pt x="930" y="13"/>
                    <a:pt x="857" y="0"/>
                    <a:pt x="787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8003842" y="4210883"/>
              <a:ext cx="185889" cy="717641"/>
            </a:xfrm>
            <a:custGeom>
              <a:avLst/>
              <a:gdLst/>
              <a:ahLst/>
              <a:cxnLst/>
              <a:rect l="l" t="t" r="r" b="b"/>
              <a:pathLst>
                <a:path w="2575" h="9941" extrusionOk="0">
                  <a:moveTo>
                    <a:pt x="980" y="0"/>
                  </a:moveTo>
                  <a:cubicBezTo>
                    <a:pt x="972" y="0"/>
                    <a:pt x="964" y="0"/>
                    <a:pt x="956" y="1"/>
                  </a:cubicBezTo>
                  <a:cubicBezTo>
                    <a:pt x="764" y="14"/>
                    <a:pt x="635" y="196"/>
                    <a:pt x="554" y="368"/>
                  </a:cubicBezTo>
                  <a:cubicBezTo>
                    <a:pt x="229" y="1044"/>
                    <a:pt x="198" y="1819"/>
                    <a:pt x="176" y="2571"/>
                  </a:cubicBezTo>
                  <a:cubicBezTo>
                    <a:pt x="125" y="4268"/>
                    <a:pt x="73" y="5966"/>
                    <a:pt x="20" y="7666"/>
                  </a:cubicBezTo>
                  <a:cubicBezTo>
                    <a:pt x="7" y="8129"/>
                    <a:pt x="0" y="8621"/>
                    <a:pt x="235" y="9023"/>
                  </a:cubicBezTo>
                  <a:lnTo>
                    <a:pt x="892" y="9941"/>
                  </a:lnTo>
                  <a:cubicBezTo>
                    <a:pt x="1039" y="9936"/>
                    <a:pt x="1188" y="9932"/>
                    <a:pt x="1338" y="9930"/>
                  </a:cubicBezTo>
                  <a:cubicBezTo>
                    <a:pt x="2295" y="7470"/>
                    <a:pt x="2574" y="4797"/>
                    <a:pt x="2141" y="2193"/>
                  </a:cubicBezTo>
                  <a:cubicBezTo>
                    <a:pt x="2023" y="1492"/>
                    <a:pt x="1841" y="772"/>
                    <a:pt x="1375" y="236"/>
                  </a:cubicBezTo>
                  <a:cubicBezTo>
                    <a:pt x="1271" y="115"/>
                    <a:pt x="1135" y="0"/>
                    <a:pt x="980" y="0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7731322" y="4624175"/>
              <a:ext cx="309839" cy="312799"/>
            </a:xfrm>
            <a:custGeom>
              <a:avLst/>
              <a:gdLst/>
              <a:ahLst/>
              <a:cxnLst/>
              <a:rect l="l" t="t" r="r" b="b"/>
              <a:pathLst>
                <a:path w="4292" h="4333" extrusionOk="0">
                  <a:moveTo>
                    <a:pt x="415" y="0"/>
                  </a:moveTo>
                  <a:cubicBezTo>
                    <a:pt x="382" y="0"/>
                    <a:pt x="350" y="5"/>
                    <a:pt x="318" y="17"/>
                  </a:cubicBezTo>
                  <a:cubicBezTo>
                    <a:pt x="171" y="72"/>
                    <a:pt x="112" y="245"/>
                    <a:pt x="90" y="401"/>
                  </a:cubicBezTo>
                  <a:cubicBezTo>
                    <a:pt x="0" y="1073"/>
                    <a:pt x="268" y="1756"/>
                    <a:pt x="679" y="2299"/>
                  </a:cubicBezTo>
                  <a:cubicBezTo>
                    <a:pt x="1089" y="2841"/>
                    <a:pt x="1630" y="3265"/>
                    <a:pt x="2165" y="3684"/>
                  </a:cubicBezTo>
                  <a:lnTo>
                    <a:pt x="2996" y="4332"/>
                  </a:lnTo>
                  <a:cubicBezTo>
                    <a:pt x="3211" y="4306"/>
                    <a:pt x="3426" y="4286"/>
                    <a:pt x="3641" y="4269"/>
                  </a:cubicBezTo>
                  <a:cubicBezTo>
                    <a:pt x="3841" y="4253"/>
                    <a:pt x="4039" y="4242"/>
                    <a:pt x="4239" y="4233"/>
                  </a:cubicBezTo>
                  <a:lnTo>
                    <a:pt x="4291" y="4174"/>
                  </a:lnTo>
                  <a:cubicBezTo>
                    <a:pt x="3859" y="2307"/>
                    <a:pt x="2436" y="702"/>
                    <a:pt x="632" y="50"/>
                  </a:cubicBezTo>
                  <a:cubicBezTo>
                    <a:pt x="563" y="24"/>
                    <a:pt x="488" y="0"/>
                    <a:pt x="415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7514750" y="4638613"/>
              <a:ext cx="106264" cy="330053"/>
            </a:xfrm>
            <a:custGeom>
              <a:avLst/>
              <a:gdLst/>
              <a:ahLst/>
              <a:cxnLst/>
              <a:rect l="l" t="t" r="r" b="b"/>
              <a:pathLst>
                <a:path w="1472" h="4572" extrusionOk="0">
                  <a:moveTo>
                    <a:pt x="262" y="0"/>
                  </a:moveTo>
                  <a:cubicBezTo>
                    <a:pt x="250" y="0"/>
                    <a:pt x="237" y="4"/>
                    <a:pt x="226" y="12"/>
                  </a:cubicBezTo>
                  <a:cubicBezTo>
                    <a:pt x="206" y="32"/>
                    <a:pt x="193" y="61"/>
                    <a:pt x="193" y="91"/>
                  </a:cubicBezTo>
                  <a:cubicBezTo>
                    <a:pt x="0" y="1587"/>
                    <a:pt x="428" y="3155"/>
                    <a:pt x="1357" y="4343"/>
                  </a:cubicBezTo>
                  <a:lnTo>
                    <a:pt x="1346" y="4571"/>
                  </a:lnTo>
                  <a:cubicBezTo>
                    <a:pt x="1410" y="3776"/>
                    <a:pt x="1471" y="2973"/>
                    <a:pt x="1359" y="2182"/>
                  </a:cubicBezTo>
                  <a:cubicBezTo>
                    <a:pt x="1245" y="1391"/>
                    <a:pt x="938" y="603"/>
                    <a:pt x="360" y="52"/>
                  </a:cubicBezTo>
                  <a:cubicBezTo>
                    <a:pt x="333" y="26"/>
                    <a:pt x="296" y="0"/>
                    <a:pt x="262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>
              <a:off x="8176666" y="4630600"/>
              <a:ext cx="145607" cy="350122"/>
            </a:xfrm>
            <a:custGeom>
              <a:avLst/>
              <a:gdLst/>
              <a:ahLst/>
              <a:cxnLst/>
              <a:rect l="l" t="t" r="r" b="b"/>
              <a:pathLst>
                <a:path w="2017" h="4850" extrusionOk="0">
                  <a:moveTo>
                    <a:pt x="1887" y="0"/>
                  </a:moveTo>
                  <a:cubicBezTo>
                    <a:pt x="1384" y="470"/>
                    <a:pt x="870" y="951"/>
                    <a:pt x="540" y="1555"/>
                  </a:cubicBezTo>
                  <a:cubicBezTo>
                    <a:pt x="0" y="2541"/>
                    <a:pt x="7" y="3727"/>
                    <a:pt x="77" y="4849"/>
                  </a:cubicBezTo>
                  <a:lnTo>
                    <a:pt x="514" y="4777"/>
                  </a:lnTo>
                  <a:cubicBezTo>
                    <a:pt x="1212" y="3569"/>
                    <a:pt x="1693" y="2245"/>
                    <a:pt x="1930" y="868"/>
                  </a:cubicBezTo>
                  <a:cubicBezTo>
                    <a:pt x="1981" y="578"/>
                    <a:pt x="2016" y="264"/>
                    <a:pt x="1887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8367683" y="4462179"/>
              <a:ext cx="101066" cy="466203"/>
            </a:xfrm>
            <a:custGeom>
              <a:avLst/>
              <a:gdLst/>
              <a:ahLst/>
              <a:cxnLst/>
              <a:rect l="l" t="t" r="r" b="b"/>
              <a:pathLst>
                <a:path w="1400" h="6458" extrusionOk="0">
                  <a:moveTo>
                    <a:pt x="180" y="1"/>
                  </a:moveTo>
                  <a:cubicBezTo>
                    <a:pt x="177" y="1"/>
                    <a:pt x="175" y="1"/>
                    <a:pt x="172" y="1"/>
                  </a:cubicBezTo>
                  <a:cubicBezTo>
                    <a:pt x="38" y="10"/>
                    <a:pt x="0" y="188"/>
                    <a:pt x="0" y="324"/>
                  </a:cubicBezTo>
                  <a:cubicBezTo>
                    <a:pt x="18" y="2386"/>
                    <a:pt x="246" y="4442"/>
                    <a:pt x="679" y="6458"/>
                  </a:cubicBezTo>
                  <a:cubicBezTo>
                    <a:pt x="752" y="6453"/>
                    <a:pt x="824" y="6451"/>
                    <a:pt x="896" y="6449"/>
                  </a:cubicBezTo>
                  <a:cubicBezTo>
                    <a:pt x="1254" y="5537"/>
                    <a:pt x="1399" y="4558"/>
                    <a:pt x="1318" y="3583"/>
                  </a:cubicBezTo>
                  <a:cubicBezTo>
                    <a:pt x="1221" y="2423"/>
                    <a:pt x="806" y="1316"/>
                    <a:pt x="396" y="227"/>
                  </a:cubicBezTo>
                  <a:cubicBezTo>
                    <a:pt x="357" y="122"/>
                    <a:pt x="289" y="1"/>
                    <a:pt x="180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5" name="Google Shape;925;p36"/>
          <p:cNvGrpSpPr/>
          <p:nvPr/>
        </p:nvGrpSpPr>
        <p:grpSpPr>
          <a:xfrm>
            <a:off x="8048744" y="1459582"/>
            <a:ext cx="476383" cy="475637"/>
            <a:chOff x="5721625" y="4984150"/>
            <a:chExt cx="196950" cy="196650"/>
          </a:xfrm>
        </p:grpSpPr>
        <p:sp>
          <p:nvSpPr>
            <p:cNvPr id="926" name="Google Shape;926;p36"/>
            <p:cNvSpPr/>
            <p:nvPr/>
          </p:nvSpPr>
          <p:spPr>
            <a:xfrm>
              <a:off x="5847225" y="4984150"/>
              <a:ext cx="22325" cy="185825"/>
            </a:xfrm>
            <a:custGeom>
              <a:avLst/>
              <a:gdLst/>
              <a:ahLst/>
              <a:cxnLst/>
              <a:rect l="l" t="t" r="r" b="b"/>
              <a:pathLst>
                <a:path w="893" h="7433" extrusionOk="0">
                  <a:moveTo>
                    <a:pt x="732" y="1"/>
                  </a:moveTo>
                  <a:lnTo>
                    <a:pt x="732" y="1"/>
                  </a:lnTo>
                  <a:cubicBezTo>
                    <a:pt x="181" y="2414"/>
                    <a:pt x="1" y="4898"/>
                    <a:pt x="199" y="7364"/>
                  </a:cubicBezTo>
                  <a:lnTo>
                    <a:pt x="462" y="7432"/>
                  </a:lnTo>
                  <a:cubicBezTo>
                    <a:pt x="803" y="4971"/>
                    <a:pt x="893" y="2480"/>
                    <a:pt x="732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>
              <a:off x="5787275" y="4985750"/>
              <a:ext cx="50100" cy="186200"/>
            </a:xfrm>
            <a:custGeom>
              <a:avLst/>
              <a:gdLst/>
              <a:ahLst/>
              <a:cxnLst/>
              <a:rect l="l" t="t" r="r" b="b"/>
              <a:pathLst>
                <a:path w="2004" h="7448" extrusionOk="0">
                  <a:moveTo>
                    <a:pt x="1" y="0"/>
                  </a:moveTo>
                  <a:lnTo>
                    <a:pt x="1" y="0"/>
                  </a:lnTo>
                  <a:cubicBezTo>
                    <a:pt x="666" y="2447"/>
                    <a:pt x="1294" y="4902"/>
                    <a:pt x="1881" y="7368"/>
                  </a:cubicBezTo>
                  <a:lnTo>
                    <a:pt x="1997" y="7447"/>
                  </a:lnTo>
                  <a:cubicBezTo>
                    <a:pt x="2004" y="5945"/>
                    <a:pt x="1835" y="4448"/>
                    <a:pt x="1496" y="2983"/>
                  </a:cubicBezTo>
                  <a:cubicBezTo>
                    <a:pt x="1239" y="1882"/>
                    <a:pt x="851" y="747"/>
                    <a:pt x="1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5777075" y="5069900"/>
              <a:ext cx="24950" cy="110900"/>
            </a:xfrm>
            <a:custGeom>
              <a:avLst/>
              <a:gdLst/>
              <a:ahLst/>
              <a:cxnLst/>
              <a:rect l="l" t="t" r="r" b="b"/>
              <a:pathLst>
                <a:path w="998" h="4436" extrusionOk="0">
                  <a:moveTo>
                    <a:pt x="688" y="1"/>
                  </a:moveTo>
                  <a:cubicBezTo>
                    <a:pt x="312" y="1453"/>
                    <a:pt x="81" y="2937"/>
                    <a:pt x="0" y="4435"/>
                  </a:cubicBezTo>
                  <a:lnTo>
                    <a:pt x="562" y="4231"/>
                  </a:lnTo>
                  <a:cubicBezTo>
                    <a:pt x="857" y="3392"/>
                    <a:pt x="905" y="2489"/>
                    <a:pt x="951" y="1602"/>
                  </a:cubicBezTo>
                  <a:cubicBezTo>
                    <a:pt x="980" y="1053"/>
                    <a:pt x="997" y="458"/>
                    <a:pt x="688" y="1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5721625" y="5011325"/>
              <a:ext cx="47775" cy="157175"/>
            </a:xfrm>
            <a:custGeom>
              <a:avLst/>
              <a:gdLst/>
              <a:ahLst/>
              <a:cxnLst/>
              <a:rect l="l" t="t" r="r" b="b"/>
              <a:pathLst>
                <a:path w="1911" h="6287" extrusionOk="0">
                  <a:moveTo>
                    <a:pt x="59" y="1"/>
                  </a:moveTo>
                  <a:lnTo>
                    <a:pt x="59" y="1"/>
                  </a:lnTo>
                  <a:cubicBezTo>
                    <a:pt x="26" y="1349"/>
                    <a:pt x="0" y="2735"/>
                    <a:pt x="452" y="4006"/>
                  </a:cubicBezTo>
                  <a:cubicBezTo>
                    <a:pt x="727" y="4775"/>
                    <a:pt x="1173" y="5487"/>
                    <a:pt x="1353" y="6284"/>
                  </a:cubicBezTo>
                  <a:lnTo>
                    <a:pt x="1770" y="6286"/>
                  </a:lnTo>
                  <a:cubicBezTo>
                    <a:pt x="1900" y="5987"/>
                    <a:pt x="1911" y="5651"/>
                    <a:pt x="1902" y="5326"/>
                  </a:cubicBezTo>
                  <a:cubicBezTo>
                    <a:pt x="1845" y="3405"/>
                    <a:pt x="1204" y="1547"/>
                    <a:pt x="59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>
              <a:off x="5877750" y="5044825"/>
              <a:ext cx="40825" cy="129000"/>
            </a:xfrm>
            <a:custGeom>
              <a:avLst/>
              <a:gdLst/>
              <a:ahLst/>
              <a:cxnLst/>
              <a:rect l="l" t="t" r="r" b="b"/>
              <a:pathLst>
                <a:path w="1633" h="5160" extrusionOk="0">
                  <a:moveTo>
                    <a:pt x="1213" y="0"/>
                  </a:moveTo>
                  <a:lnTo>
                    <a:pt x="1213" y="0"/>
                  </a:lnTo>
                  <a:cubicBezTo>
                    <a:pt x="974" y="907"/>
                    <a:pt x="737" y="1812"/>
                    <a:pt x="497" y="2719"/>
                  </a:cubicBezTo>
                  <a:cubicBezTo>
                    <a:pt x="374" y="3185"/>
                    <a:pt x="249" y="3655"/>
                    <a:pt x="225" y="4136"/>
                  </a:cubicBezTo>
                  <a:cubicBezTo>
                    <a:pt x="205" y="4491"/>
                    <a:pt x="229" y="4887"/>
                    <a:pt x="1" y="5159"/>
                  </a:cubicBezTo>
                  <a:lnTo>
                    <a:pt x="447" y="5027"/>
                  </a:lnTo>
                  <a:cubicBezTo>
                    <a:pt x="1352" y="3541"/>
                    <a:pt x="1633" y="1689"/>
                    <a:pt x="1213" y="0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1" name="Google Shape;931;p36"/>
          <p:cNvGrpSpPr/>
          <p:nvPr/>
        </p:nvGrpSpPr>
        <p:grpSpPr>
          <a:xfrm>
            <a:off x="280444" y="3878107"/>
            <a:ext cx="476383" cy="475637"/>
            <a:chOff x="5721625" y="4984150"/>
            <a:chExt cx="196950" cy="196650"/>
          </a:xfrm>
        </p:grpSpPr>
        <p:sp>
          <p:nvSpPr>
            <p:cNvPr id="932" name="Google Shape;932;p36"/>
            <p:cNvSpPr/>
            <p:nvPr/>
          </p:nvSpPr>
          <p:spPr>
            <a:xfrm>
              <a:off x="5847225" y="4984150"/>
              <a:ext cx="22325" cy="185825"/>
            </a:xfrm>
            <a:custGeom>
              <a:avLst/>
              <a:gdLst/>
              <a:ahLst/>
              <a:cxnLst/>
              <a:rect l="l" t="t" r="r" b="b"/>
              <a:pathLst>
                <a:path w="893" h="7433" extrusionOk="0">
                  <a:moveTo>
                    <a:pt x="732" y="1"/>
                  </a:moveTo>
                  <a:lnTo>
                    <a:pt x="732" y="1"/>
                  </a:lnTo>
                  <a:cubicBezTo>
                    <a:pt x="181" y="2414"/>
                    <a:pt x="1" y="4898"/>
                    <a:pt x="199" y="7364"/>
                  </a:cubicBezTo>
                  <a:lnTo>
                    <a:pt x="462" y="7432"/>
                  </a:lnTo>
                  <a:cubicBezTo>
                    <a:pt x="803" y="4971"/>
                    <a:pt x="893" y="2480"/>
                    <a:pt x="732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6"/>
            <p:cNvSpPr/>
            <p:nvPr/>
          </p:nvSpPr>
          <p:spPr>
            <a:xfrm>
              <a:off x="5787275" y="4985750"/>
              <a:ext cx="50100" cy="186200"/>
            </a:xfrm>
            <a:custGeom>
              <a:avLst/>
              <a:gdLst/>
              <a:ahLst/>
              <a:cxnLst/>
              <a:rect l="l" t="t" r="r" b="b"/>
              <a:pathLst>
                <a:path w="2004" h="7448" extrusionOk="0">
                  <a:moveTo>
                    <a:pt x="1" y="0"/>
                  </a:moveTo>
                  <a:lnTo>
                    <a:pt x="1" y="0"/>
                  </a:lnTo>
                  <a:cubicBezTo>
                    <a:pt x="666" y="2447"/>
                    <a:pt x="1294" y="4902"/>
                    <a:pt x="1881" y="7368"/>
                  </a:cubicBezTo>
                  <a:lnTo>
                    <a:pt x="1997" y="7447"/>
                  </a:lnTo>
                  <a:cubicBezTo>
                    <a:pt x="2004" y="5945"/>
                    <a:pt x="1835" y="4448"/>
                    <a:pt x="1496" y="2983"/>
                  </a:cubicBezTo>
                  <a:cubicBezTo>
                    <a:pt x="1239" y="1882"/>
                    <a:pt x="851" y="747"/>
                    <a:pt x="1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6"/>
            <p:cNvSpPr/>
            <p:nvPr/>
          </p:nvSpPr>
          <p:spPr>
            <a:xfrm>
              <a:off x="5777075" y="5069900"/>
              <a:ext cx="24950" cy="110900"/>
            </a:xfrm>
            <a:custGeom>
              <a:avLst/>
              <a:gdLst/>
              <a:ahLst/>
              <a:cxnLst/>
              <a:rect l="l" t="t" r="r" b="b"/>
              <a:pathLst>
                <a:path w="998" h="4436" extrusionOk="0">
                  <a:moveTo>
                    <a:pt x="688" y="1"/>
                  </a:moveTo>
                  <a:cubicBezTo>
                    <a:pt x="312" y="1453"/>
                    <a:pt x="81" y="2937"/>
                    <a:pt x="0" y="4435"/>
                  </a:cubicBezTo>
                  <a:lnTo>
                    <a:pt x="562" y="4231"/>
                  </a:lnTo>
                  <a:cubicBezTo>
                    <a:pt x="857" y="3392"/>
                    <a:pt x="905" y="2489"/>
                    <a:pt x="951" y="1602"/>
                  </a:cubicBezTo>
                  <a:cubicBezTo>
                    <a:pt x="980" y="1053"/>
                    <a:pt x="997" y="458"/>
                    <a:pt x="688" y="1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6"/>
            <p:cNvSpPr/>
            <p:nvPr/>
          </p:nvSpPr>
          <p:spPr>
            <a:xfrm>
              <a:off x="5721625" y="5011325"/>
              <a:ext cx="47775" cy="157175"/>
            </a:xfrm>
            <a:custGeom>
              <a:avLst/>
              <a:gdLst/>
              <a:ahLst/>
              <a:cxnLst/>
              <a:rect l="l" t="t" r="r" b="b"/>
              <a:pathLst>
                <a:path w="1911" h="6287" extrusionOk="0">
                  <a:moveTo>
                    <a:pt x="59" y="1"/>
                  </a:moveTo>
                  <a:lnTo>
                    <a:pt x="59" y="1"/>
                  </a:lnTo>
                  <a:cubicBezTo>
                    <a:pt x="26" y="1349"/>
                    <a:pt x="0" y="2735"/>
                    <a:pt x="452" y="4006"/>
                  </a:cubicBezTo>
                  <a:cubicBezTo>
                    <a:pt x="727" y="4775"/>
                    <a:pt x="1173" y="5487"/>
                    <a:pt x="1353" y="6284"/>
                  </a:cubicBezTo>
                  <a:lnTo>
                    <a:pt x="1770" y="6286"/>
                  </a:lnTo>
                  <a:cubicBezTo>
                    <a:pt x="1900" y="5987"/>
                    <a:pt x="1911" y="5651"/>
                    <a:pt x="1902" y="5326"/>
                  </a:cubicBezTo>
                  <a:cubicBezTo>
                    <a:pt x="1845" y="3405"/>
                    <a:pt x="1204" y="1547"/>
                    <a:pt x="59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6"/>
            <p:cNvSpPr/>
            <p:nvPr/>
          </p:nvSpPr>
          <p:spPr>
            <a:xfrm>
              <a:off x="5877750" y="5044825"/>
              <a:ext cx="40825" cy="129000"/>
            </a:xfrm>
            <a:custGeom>
              <a:avLst/>
              <a:gdLst/>
              <a:ahLst/>
              <a:cxnLst/>
              <a:rect l="l" t="t" r="r" b="b"/>
              <a:pathLst>
                <a:path w="1633" h="5160" extrusionOk="0">
                  <a:moveTo>
                    <a:pt x="1213" y="0"/>
                  </a:moveTo>
                  <a:lnTo>
                    <a:pt x="1213" y="0"/>
                  </a:lnTo>
                  <a:cubicBezTo>
                    <a:pt x="974" y="907"/>
                    <a:pt x="737" y="1812"/>
                    <a:pt x="497" y="2719"/>
                  </a:cubicBezTo>
                  <a:cubicBezTo>
                    <a:pt x="374" y="3185"/>
                    <a:pt x="249" y="3655"/>
                    <a:pt x="225" y="4136"/>
                  </a:cubicBezTo>
                  <a:cubicBezTo>
                    <a:pt x="205" y="4491"/>
                    <a:pt x="229" y="4887"/>
                    <a:pt x="1" y="5159"/>
                  </a:cubicBezTo>
                  <a:lnTo>
                    <a:pt x="447" y="5027"/>
                  </a:lnTo>
                  <a:cubicBezTo>
                    <a:pt x="1352" y="3541"/>
                    <a:pt x="1633" y="1689"/>
                    <a:pt x="1213" y="0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7" name="Google Shape;937;p36"/>
          <p:cNvGrpSpPr/>
          <p:nvPr/>
        </p:nvGrpSpPr>
        <p:grpSpPr>
          <a:xfrm>
            <a:off x="342225" y="4135926"/>
            <a:ext cx="890185" cy="675108"/>
            <a:chOff x="4725044" y="4077175"/>
            <a:chExt cx="398900" cy="347475"/>
          </a:xfrm>
        </p:grpSpPr>
        <p:sp>
          <p:nvSpPr>
            <p:cNvPr id="938" name="Google Shape;938;p36"/>
            <p:cNvSpPr/>
            <p:nvPr/>
          </p:nvSpPr>
          <p:spPr>
            <a:xfrm>
              <a:off x="4725044" y="4077175"/>
              <a:ext cx="398900" cy="297393"/>
            </a:xfrm>
            <a:custGeom>
              <a:avLst/>
              <a:gdLst/>
              <a:ahLst/>
              <a:cxnLst/>
              <a:rect l="l" t="t" r="r" b="b"/>
              <a:pathLst>
                <a:path w="15956" h="9319" extrusionOk="0">
                  <a:moveTo>
                    <a:pt x="7919" y="1"/>
                  </a:moveTo>
                  <a:cubicBezTo>
                    <a:pt x="6674" y="1"/>
                    <a:pt x="5425" y="185"/>
                    <a:pt x="4303" y="548"/>
                  </a:cubicBezTo>
                  <a:cubicBezTo>
                    <a:pt x="3756" y="724"/>
                    <a:pt x="3235" y="939"/>
                    <a:pt x="2783" y="1211"/>
                  </a:cubicBezTo>
                  <a:cubicBezTo>
                    <a:pt x="1975" y="1692"/>
                    <a:pt x="1329" y="2406"/>
                    <a:pt x="932" y="3258"/>
                  </a:cubicBezTo>
                  <a:cubicBezTo>
                    <a:pt x="0" y="5237"/>
                    <a:pt x="795" y="7718"/>
                    <a:pt x="3444" y="8773"/>
                  </a:cubicBezTo>
                  <a:cubicBezTo>
                    <a:pt x="4426" y="9163"/>
                    <a:pt x="5521" y="9318"/>
                    <a:pt x="6649" y="9318"/>
                  </a:cubicBezTo>
                  <a:cubicBezTo>
                    <a:pt x="8094" y="9318"/>
                    <a:pt x="9592" y="9063"/>
                    <a:pt x="10975" y="8718"/>
                  </a:cubicBezTo>
                  <a:lnTo>
                    <a:pt x="10975" y="8718"/>
                  </a:lnTo>
                  <a:lnTo>
                    <a:pt x="9264" y="9159"/>
                  </a:lnTo>
                  <a:cubicBezTo>
                    <a:pt x="9282" y="9159"/>
                    <a:pt x="9301" y="9159"/>
                    <a:pt x="9319" y="9159"/>
                  </a:cubicBezTo>
                  <a:cubicBezTo>
                    <a:pt x="12107" y="9159"/>
                    <a:pt x="14699" y="7684"/>
                    <a:pt x="15325" y="5847"/>
                  </a:cubicBezTo>
                  <a:cubicBezTo>
                    <a:pt x="15956" y="3998"/>
                    <a:pt x="14658" y="1956"/>
                    <a:pt x="12336" y="888"/>
                  </a:cubicBezTo>
                  <a:cubicBezTo>
                    <a:pt x="11043" y="293"/>
                    <a:pt x="9484" y="1"/>
                    <a:pt x="7919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6"/>
            <p:cNvSpPr/>
            <p:nvPr/>
          </p:nvSpPr>
          <p:spPr>
            <a:xfrm>
              <a:off x="4913100" y="4172025"/>
              <a:ext cx="21550" cy="252625"/>
            </a:xfrm>
            <a:custGeom>
              <a:avLst/>
              <a:gdLst/>
              <a:ahLst/>
              <a:cxnLst/>
              <a:rect l="l" t="t" r="r" b="b"/>
              <a:pathLst>
                <a:path w="862" h="10105" extrusionOk="0">
                  <a:moveTo>
                    <a:pt x="647" y="1"/>
                  </a:moveTo>
                  <a:cubicBezTo>
                    <a:pt x="568" y="1"/>
                    <a:pt x="488" y="21"/>
                    <a:pt x="479" y="59"/>
                  </a:cubicBezTo>
                  <a:cubicBezTo>
                    <a:pt x="398" y="424"/>
                    <a:pt x="398" y="795"/>
                    <a:pt x="378" y="1162"/>
                  </a:cubicBezTo>
                  <a:cubicBezTo>
                    <a:pt x="358" y="1520"/>
                    <a:pt x="339" y="1878"/>
                    <a:pt x="319" y="2236"/>
                  </a:cubicBezTo>
                  <a:cubicBezTo>
                    <a:pt x="246" y="3531"/>
                    <a:pt x="222" y="4827"/>
                    <a:pt x="174" y="6123"/>
                  </a:cubicBezTo>
                  <a:cubicBezTo>
                    <a:pt x="150" y="6771"/>
                    <a:pt x="125" y="7421"/>
                    <a:pt x="101" y="8071"/>
                  </a:cubicBezTo>
                  <a:cubicBezTo>
                    <a:pt x="90" y="8394"/>
                    <a:pt x="77" y="8717"/>
                    <a:pt x="66" y="9039"/>
                  </a:cubicBezTo>
                  <a:cubicBezTo>
                    <a:pt x="60" y="9200"/>
                    <a:pt x="53" y="9362"/>
                    <a:pt x="42" y="9523"/>
                  </a:cubicBezTo>
                  <a:cubicBezTo>
                    <a:pt x="33" y="9685"/>
                    <a:pt x="0" y="9848"/>
                    <a:pt x="55" y="10008"/>
                  </a:cubicBezTo>
                  <a:cubicBezTo>
                    <a:pt x="71" y="10056"/>
                    <a:pt x="145" y="10096"/>
                    <a:pt x="290" y="10105"/>
                  </a:cubicBezTo>
                  <a:cubicBezTo>
                    <a:pt x="298" y="10105"/>
                    <a:pt x="306" y="10105"/>
                    <a:pt x="315" y="10105"/>
                  </a:cubicBezTo>
                  <a:cubicBezTo>
                    <a:pt x="430" y="10105"/>
                    <a:pt x="568" y="10077"/>
                    <a:pt x="587" y="10034"/>
                  </a:cubicBezTo>
                  <a:cubicBezTo>
                    <a:pt x="661" y="9845"/>
                    <a:pt x="639" y="9659"/>
                    <a:pt x="639" y="9470"/>
                  </a:cubicBezTo>
                  <a:cubicBezTo>
                    <a:pt x="639" y="9290"/>
                    <a:pt x="644" y="9112"/>
                    <a:pt x="650" y="8932"/>
                  </a:cubicBezTo>
                  <a:cubicBezTo>
                    <a:pt x="659" y="8569"/>
                    <a:pt x="668" y="8205"/>
                    <a:pt x="679" y="7843"/>
                  </a:cubicBezTo>
                  <a:cubicBezTo>
                    <a:pt x="712" y="6547"/>
                    <a:pt x="747" y="5253"/>
                    <a:pt x="784" y="3958"/>
                  </a:cubicBezTo>
                  <a:cubicBezTo>
                    <a:pt x="802" y="3307"/>
                    <a:pt x="826" y="2657"/>
                    <a:pt x="833" y="2007"/>
                  </a:cubicBezTo>
                  <a:cubicBezTo>
                    <a:pt x="835" y="1684"/>
                    <a:pt x="846" y="1366"/>
                    <a:pt x="841" y="1041"/>
                  </a:cubicBezTo>
                  <a:cubicBezTo>
                    <a:pt x="835" y="714"/>
                    <a:pt x="861" y="384"/>
                    <a:pt x="809" y="59"/>
                  </a:cubicBezTo>
                  <a:cubicBezTo>
                    <a:pt x="802" y="20"/>
                    <a:pt x="725" y="1"/>
                    <a:pt x="647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6"/>
            <p:cNvSpPr/>
            <p:nvPr/>
          </p:nvSpPr>
          <p:spPr>
            <a:xfrm>
              <a:off x="4796700" y="4226125"/>
              <a:ext cx="220125" cy="95400"/>
            </a:xfrm>
            <a:custGeom>
              <a:avLst/>
              <a:gdLst/>
              <a:ahLst/>
              <a:cxnLst/>
              <a:rect l="l" t="t" r="r" b="b"/>
              <a:pathLst>
                <a:path w="8805" h="3816" extrusionOk="0">
                  <a:moveTo>
                    <a:pt x="303" y="1"/>
                  </a:moveTo>
                  <a:cubicBezTo>
                    <a:pt x="152" y="1"/>
                    <a:pt x="1" y="117"/>
                    <a:pt x="108" y="217"/>
                  </a:cubicBezTo>
                  <a:cubicBezTo>
                    <a:pt x="429" y="515"/>
                    <a:pt x="795" y="792"/>
                    <a:pt x="1142" y="1078"/>
                  </a:cubicBezTo>
                  <a:lnTo>
                    <a:pt x="2150" y="1908"/>
                  </a:lnTo>
                  <a:cubicBezTo>
                    <a:pt x="2752" y="2402"/>
                    <a:pt x="3339" y="2905"/>
                    <a:pt x="3956" y="3390"/>
                  </a:cubicBezTo>
                  <a:cubicBezTo>
                    <a:pt x="4186" y="3570"/>
                    <a:pt x="4498" y="3759"/>
                    <a:pt x="4856" y="3805"/>
                  </a:cubicBezTo>
                  <a:cubicBezTo>
                    <a:pt x="4906" y="3812"/>
                    <a:pt x="4956" y="3816"/>
                    <a:pt x="5006" y="3816"/>
                  </a:cubicBezTo>
                  <a:cubicBezTo>
                    <a:pt x="5128" y="3816"/>
                    <a:pt x="5250" y="3795"/>
                    <a:pt x="5366" y="3752"/>
                  </a:cubicBezTo>
                  <a:cubicBezTo>
                    <a:pt x="5541" y="3687"/>
                    <a:pt x="5649" y="3570"/>
                    <a:pt x="5752" y="3458"/>
                  </a:cubicBezTo>
                  <a:cubicBezTo>
                    <a:pt x="6266" y="2911"/>
                    <a:pt x="6778" y="2362"/>
                    <a:pt x="7283" y="1813"/>
                  </a:cubicBezTo>
                  <a:cubicBezTo>
                    <a:pt x="7790" y="1264"/>
                    <a:pt x="8315" y="722"/>
                    <a:pt x="8765" y="151"/>
                  </a:cubicBezTo>
                  <a:lnTo>
                    <a:pt x="8765" y="149"/>
                  </a:lnTo>
                  <a:cubicBezTo>
                    <a:pt x="8804" y="99"/>
                    <a:pt x="8748" y="59"/>
                    <a:pt x="8685" y="59"/>
                  </a:cubicBezTo>
                  <a:cubicBezTo>
                    <a:pt x="8657" y="59"/>
                    <a:pt x="8627" y="67"/>
                    <a:pt x="8605" y="87"/>
                  </a:cubicBezTo>
                  <a:cubicBezTo>
                    <a:pt x="7988" y="636"/>
                    <a:pt x="7445" y="1227"/>
                    <a:pt x="6885" y="1802"/>
                  </a:cubicBezTo>
                  <a:cubicBezTo>
                    <a:pt x="6383" y="2318"/>
                    <a:pt x="5888" y="2839"/>
                    <a:pt x="5388" y="3357"/>
                  </a:cubicBezTo>
                  <a:cubicBezTo>
                    <a:pt x="5306" y="3441"/>
                    <a:pt x="5216" y="3535"/>
                    <a:pt x="5054" y="3546"/>
                  </a:cubicBezTo>
                  <a:cubicBezTo>
                    <a:pt x="5039" y="3547"/>
                    <a:pt x="5025" y="3548"/>
                    <a:pt x="5010" y="3548"/>
                  </a:cubicBezTo>
                  <a:cubicBezTo>
                    <a:pt x="4878" y="3548"/>
                    <a:pt x="4748" y="3497"/>
                    <a:pt x="4643" y="3447"/>
                  </a:cubicBezTo>
                  <a:cubicBezTo>
                    <a:pt x="4322" y="3300"/>
                    <a:pt x="4096" y="3065"/>
                    <a:pt x="3855" y="2865"/>
                  </a:cubicBezTo>
                  <a:lnTo>
                    <a:pt x="2150" y="1453"/>
                  </a:lnTo>
                  <a:lnTo>
                    <a:pt x="1301" y="746"/>
                  </a:lnTo>
                  <a:cubicBezTo>
                    <a:pt x="1017" y="511"/>
                    <a:pt x="743" y="267"/>
                    <a:pt x="442" y="43"/>
                  </a:cubicBezTo>
                  <a:cubicBezTo>
                    <a:pt x="402" y="13"/>
                    <a:pt x="352" y="1"/>
                    <a:pt x="303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6"/>
            <p:cNvSpPr/>
            <p:nvPr/>
          </p:nvSpPr>
          <p:spPr>
            <a:xfrm>
              <a:off x="4891150" y="4191050"/>
              <a:ext cx="85575" cy="46575"/>
            </a:xfrm>
            <a:custGeom>
              <a:avLst/>
              <a:gdLst/>
              <a:ahLst/>
              <a:cxnLst/>
              <a:rect l="l" t="t" r="r" b="b"/>
              <a:pathLst>
                <a:path w="3423" h="1863" extrusionOk="0">
                  <a:moveTo>
                    <a:pt x="3315" y="0"/>
                  </a:moveTo>
                  <a:cubicBezTo>
                    <a:pt x="3297" y="0"/>
                    <a:pt x="3278" y="4"/>
                    <a:pt x="3261" y="14"/>
                  </a:cubicBezTo>
                  <a:cubicBezTo>
                    <a:pt x="3208" y="49"/>
                    <a:pt x="3147" y="69"/>
                    <a:pt x="3099" y="104"/>
                  </a:cubicBezTo>
                  <a:cubicBezTo>
                    <a:pt x="3050" y="137"/>
                    <a:pt x="3009" y="172"/>
                    <a:pt x="2960" y="205"/>
                  </a:cubicBezTo>
                  <a:cubicBezTo>
                    <a:pt x="2870" y="269"/>
                    <a:pt x="2785" y="335"/>
                    <a:pt x="2701" y="401"/>
                  </a:cubicBezTo>
                  <a:cubicBezTo>
                    <a:pt x="2536" y="537"/>
                    <a:pt x="2374" y="673"/>
                    <a:pt x="2211" y="809"/>
                  </a:cubicBezTo>
                  <a:cubicBezTo>
                    <a:pt x="1942" y="1039"/>
                    <a:pt x="1669" y="1266"/>
                    <a:pt x="1405" y="1499"/>
                  </a:cubicBezTo>
                  <a:lnTo>
                    <a:pt x="1405" y="1499"/>
                  </a:lnTo>
                  <a:lnTo>
                    <a:pt x="920" y="1104"/>
                  </a:lnTo>
                  <a:lnTo>
                    <a:pt x="602" y="844"/>
                  </a:lnTo>
                  <a:cubicBezTo>
                    <a:pt x="551" y="803"/>
                    <a:pt x="503" y="761"/>
                    <a:pt x="450" y="721"/>
                  </a:cubicBezTo>
                  <a:cubicBezTo>
                    <a:pt x="386" y="673"/>
                    <a:pt x="323" y="656"/>
                    <a:pt x="239" y="627"/>
                  </a:cubicBezTo>
                  <a:cubicBezTo>
                    <a:pt x="219" y="621"/>
                    <a:pt x="197" y="618"/>
                    <a:pt x="175" y="618"/>
                  </a:cubicBezTo>
                  <a:cubicBezTo>
                    <a:pt x="85" y="618"/>
                    <a:pt x="0" y="669"/>
                    <a:pt x="31" y="737"/>
                  </a:cubicBezTo>
                  <a:cubicBezTo>
                    <a:pt x="55" y="794"/>
                    <a:pt x="66" y="847"/>
                    <a:pt x="121" y="895"/>
                  </a:cubicBezTo>
                  <a:cubicBezTo>
                    <a:pt x="176" y="941"/>
                    <a:pt x="235" y="985"/>
                    <a:pt x="290" y="1031"/>
                  </a:cubicBezTo>
                  <a:lnTo>
                    <a:pt x="610" y="1290"/>
                  </a:lnTo>
                  <a:lnTo>
                    <a:pt x="1269" y="1822"/>
                  </a:lnTo>
                  <a:cubicBezTo>
                    <a:pt x="1305" y="1851"/>
                    <a:pt x="1352" y="1863"/>
                    <a:pt x="1399" y="1863"/>
                  </a:cubicBezTo>
                  <a:cubicBezTo>
                    <a:pt x="1473" y="1863"/>
                    <a:pt x="1549" y="1833"/>
                    <a:pt x="1592" y="1793"/>
                  </a:cubicBezTo>
                  <a:cubicBezTo>
                    <a:pt x="1897" y="1512"/>
                    <a:pt x="2194" y="1224"/>
                    <a:pt x="2503" y="943"/>
                  </a:cubicBezTo>
                  <a:cubicBezTo>
                    <a:pt x="2659" y="803"/>
                    <a:pt x="2815" y="664"/>
                    <a:pt x="2971" y="524"/>
                  </a:cubicBezTo>
                  <a:cubicBezTo>
                    <a:pt x="3042" y="458"/>
                    <a:pt x="3110" y="390"/>
                    <a:pt x="3178" y="322"/>
                  </a:cubicBezTo>
                  <a:cubicBezTo>
                    <a:pt x="3215" y="284"/>
                    <a:pt x="3257" y="247"/>
                    <a:pt x="3294" y="208"/>
                  </a:cubicBezTo>
                  <a:cubicBezTo>
                    <a:pt x="3331" y="168"/>
                    <a:pt x="3351" y="124"/>
                    <a:pt x="3386" y="85"/>
                  </a:cubicBezTo>
                  <a:lnTo>
                    <a:pt x="3386" y="80"/>
                  </a:lnTo>
                  <a:cubicBezTo>
                    <a:pt x="3423" y="39"/>
                    <a:pt x="3371" y="0"/>
                    <a:pt x="3315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6"/>
            <p:cNvSpPr/>
            <p:nvPr/>
          </p:nvSpPr>
          <p:spPr>
            <a:xfrm>
              <a:off x="5026525" y="4154875"/>
              <a:ext cx="7775" cy="6075"/>
            </a:xfrm>
            <a:custGeom>
              <a:avLst/>
              <a:gdLst/>
              <a:ahLst/>
              <a:cxnLst/>
              <a:rect l="l" t="t" r="r" b="b"/>
              <a:pathLst>
                <a:path w="311" h="243" extrusionOk="0">
                  <a:moveTo>
                    <a:pt x="157" y="1"/>
                  </a:moveTo>
                  <a:cubicBezTo>
                    <a:pt x="1" y="1"/>
                    <a:pt x="1" y="242"/>
                    <a:pt x="157" y="242"/>
                  </a:cubicBezTo>
                  <a:cubicBezTo>
                    <a:pt x="310" y="242"/>
                    <a:pt x="310" y="1"/>
                    <a:pt x="157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6"/>
            <p:cNvSpPr/>
            <p:nvPr/>
          </p:nvSpPr>
          <p:spPr>
            <a:xfrm>
              <a:off x="5002150" y="4132700"/>
              <a:ext cx="9075" cy="8975"/>
            </a:xfrm>
            <a:custGeom>
              <a:avLst/>
              <a:gdLst/>
              <a:ahLst/>
              <a:cxnLst/>
              <a:rect l="l" t="t" r="r" b="b"/>
              <a:pathLst>
                <a:path w="363" h="359" extrusionOk="0">
                  <a:moveTo>
                    <a:pt x="207" y="1"/>
                  </a:moveTo>
                  <a:cubicBezTo>
                    <a:pt x="150" y="1"/>
                    <a:pt x="99" y="29"/>
                    <a:pt x="73" y="77"/>
                  </a:cubicBezTo>
                  <a:lnTo>
                    <a:pt x="22" y="143"/>
                  </a:lnTo>
                  <a:cubicBezTo>
                    <a:pt x="11" y="159"/>
                    <a:pt x="7" y="178"/>
                    <a:pt x="5" y="196"/>
                  </a:cubicBezTo>
                  <a:cubicBezTo>
                    <a:pt x="1" y="216"/>
                    <a:pt x="3" y="236"/>
                    <a:pt x="9" y="253"/>
                  </a:cubicBezTo>
                  <a:lnTo>
                    <a:pt x="22" y="288"/>
                  </a:lnTo>
                  <a:lnTo>
                    <a:pt x="44" y="317"/>
                  </a:lnTo>
                  <a:cubicBezTo>
                    <a:pt x="58" y="330"/>
                    <a:pt x="73" y="341"/>
                    <a:pt x="91" y="345"/>
                  </a:cubicBezTo>
                  <a:cubicBezTo>
                    <a:pt x="102" y="352"/>
                    <a:pt x="115" y="356"/>
                    <a:pt x="128" y="356"/>
                  </a:cubicBezTo>
                  <a:cubicBezTo>
                    <a:pt x="135" y="358"/>
                    <a:pt x="142" y="359"/>
                    <a:pt x="149" y="359"/>
                  </a:cubicBezTo>
                  <a:cubicBezTo>
                    <a:pt x="160" y="359"/>
                    <a:pt x="172" y="357"/>
                    <a:pt x="183" y="354"/>
                  </a:cubicBezTo>
                  <a:lnTo>
                    <a:pt x="218" y="339"/>
                  </a:lnTo>
                  <a:lnTo>
                    <a:pt x="284" y="288"/>
                  </a:lnTo>
                  <a:cubicBezTo>
                    <a:pt x="332" y="262"/>
                    <a:pt x="361" y="211"/>
                    <a:pt x="361" y="157"/>
                  </a:cubicBezTo>
                  <a:cubicBezTo>
                    <a:pt x="363" y="135"/>
                    <a:pt x="356" y="115"/>
                    <a:pt x="347" y="95"/>
                  </a:cubicBezTo>
                  <a:cubicBezTo>
                    <a:pt x="341" y="77"/>
                    <a:pt x="330" y="60"/>
                    <a:pt x="315" y="47"/>
                  </a:cubicBezTo>
                  <a:cubicBezTo>
                    <a:pt x="297" y="27"/>
                    <a:pt x="273" y="14"/>
                    <a:pt x="246" y="5"/>
                  </a:cubicBezTo>
                  <a:lnTo>
                    <a:pt x="207" y="1"/>
                  </a:ln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6"/>
            <p:cNvSpPr/>
            <p:nvPr/>
          </p:nvSpPr>
          <p:spPr>
            <a:xfrm>
              <a:off x="4996825" y="4178825"/>
              <a:ext cx="10300" cy="7975"/>
            </a:xfrm>
            <a:custGeom>
              <a:avLst/>
              <a:gdLst/>
              <a:ahLst/>
              <a:cxnLst/>
              <a:rect l="l" t="t" r="r" b="b"/>
              <a:pathLst>
                <a:path w="412" h="319" extrusionOk="0">
                  <a:moveTo>
                    <a:pt x="205" y="0"/>
                  </a:moveTo>
                  <a:cubicBezTo>
                    <a:pt x="0" y="0"/>
                    <a:pt x="0" y="319"/>
                    <a:pt x="205" y="319"/>
                  </a:cubicBezTo>
                  <a:cubicBezTo>
                    <a:pt x="411" y="319"/>
                    <a:pt x="411" y="0"/>
                    <a:pt x="205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0" name="Google Shape;680;p34"/>
          <p:cNvGrpSpPr/>
          <p:nvPr/>
        </p:nvGrpSpPr>
        <p:grpSpPr>
          <a:xfrm>
            <a:off x="6152034" y="2168018"/>
            <a:ext cx="2260010" cy="2401799"/>
            <a:chOff x="4806475" y="654050"/>
            <a:chExt cx="413225" cy="439150"/>
          </a:xfrm>
        </p:grpSpPr>
        <p:sp>
          <p:nvSpPr>
            <p:cNvPr id="681" name="Google Shape;681;p34"/>
            <p:cNvSpPr/>
            <p:nvPr/>
          </p:nvSpPr>
          <p:spPr>
            <a:xfrm>
              <a:off x="5081375" y="845775"/>
              <a:ext cx="87150" cy="104050"/>
            </a:xfrm>
            <a:custGeom>
              <a:avLst/>
              <a:gdLst/>
              <a:ahLst/>
              <a:cxnLst/>
              <a:rect l="l" t="t" r="r" b="b"/>
              <a:pathLst>
                <a:path w="3486" h="4162" extrusionOk="0">
                  <a:moveTo>
                    <a:pt x="1538" y="0"/>
                  </a:moveTo>
                  <a:lnTo>
                    <a:pt x="416" y="549"/>
                  </a:lnTo>
                  <a:lnTo>
                    <a:pt x="1" y="753"/>
                  </a:lnTo>
                  <a:cubicBezTo>
                    <a:pt x="130" y="1065"/>
                    <a:pt x="271" y="1368"/>
                    <a:pt x="411" y="1674"/>
                  </a:cubicBezTo>
                  <a:cubicBezTo>
                    <a:pt x="741" y="2385"/>
                    <a:pt x="1079" y="3092"/>
                    <a:pt x="1325" y="3835"/>
                  </a:cubicBezTo>
                  <a:lnTo>
                    <a:pt x="3486" y="4162"/>
                  </a:lnTo>
                  <a:cubicBezTo>
                    <a:pt x="3299" y="3235"/>
                    <a:pt x="2840" y="2387"/>
                    <a:pt x="2388" y="1557"/>
                  </a:cubicBezTo>
                  <a:cubicBezTo>
                    <a:pt x="2104" y="1039"/>
                    <a:pt x="1821" y="518"/>
                    <a:pt x="1538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5085775" y="1040725"/>
              <a:ext cx="22700" cy="11125"/>
            </a:xfrm>
            <a:custGeom>
              <a:avLst/>
              <a:gdLst/>
              <a:ahLst/>
              <a:cxnLst/>
              <a:rect l="l" t="t" r="r" b="b"/>
              <a:pathLst>
                <a:path w="908" h="445" extrusionOk="0">
                  <a:moveTo>
                    <a:pt x="44" y="1"/>
                  </a:moveTo>
                  <a:cubicBezTo>
                    <a:pt x="29" y="97"/>
                    <a:pt x="16" y="194"/>
                    <a:pt x="5" y="297"/>
                  </a:cubicBezTo>
                  <a:cubicBezTo>
                    <a:pt x="2" y="310"/>
                    <a:pt x="2" y="324"/>
                    <a:pt x="0" y="337"/>
                  </a:cubicBezTo>
                  <a:cubicBezTo>
                    <a:pt x="13" y="341"/>
                    <a:pt x="29" y="343"/>
                    <a:pt x="44" y="348"/>
                  </a:cubicBezTo>
                  <a:cubicBezTo>
                    <a:pt x="167" y="374"/>
                    <a:pt x="290" y="405"/>
                    <a:pt x="413" y="436"/>
                  </a:cubicBezTo>
                  <a:cubicBezTo>
                    <a:pt x="432" y="441"/>
                    <a:pt x="452" y="444"/>
                    <a:pt x="472" y="444"/>
                  </a:cubicBezTo>
                  <a:cubicBezTo>
                    <a:pt x="482" y="444"/>
                    <a:pt x="491" y="444"/>
                    <a:pt x="501" y="442"/>
                  </a:cubicBezTo>
                  <a:cubicBezTo>
                    <a:pt x="532" y="429"/>
                    <a:pt x="558" y="411"/>
                    <a:pt x="580" y="387"/>
                  </a:cubicBezTo>
                  <a:lnTo>
                    <a:pt x="907" y="58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4"/>
            <p:cNvSpPr/>
            <p:nvPr/>
          </p:nvSpPr>
          <p:spPr>
            <a:xfrm>
              <a:off x="5050750" y="1045675"/>
              <a:ext cx="21875" cy="34250"/>
            </a:xfrm>
            <a:custGeom>
              <a:avLst/>
              <a:gdLst/>
              <a:ahLst/>
              <a:cxnLst/>
              <a:rect l="l" t="t" r="r" b="b"/>
              <a:pathLst>
                <a:path w="875" h="1370" extrusionOk="0">
                  <a:moveTo>
                    <a:pt x="874" y="0"/>
                  </a:moveTo>
                  <a:lnTo>
                    <a:pt x="0" y="244"/>
                  </a:lnTo>
                  <a:lnTo>
                    <a:pt x="279" y="1329"/>
                  </a:lnTo>
                  <a:cubicBezTo>
                    <a:pt x="331" y="1359"/>
                    <a:pt x="398" y="1369"/>
                    <a:pt x="465" y="1369"/>
                  </a:cubicBezTo>
                  <a:cubicBezTo>
                    <a:pt x="619" y="1369"/>
                    <a:pt x="778" y="1314"/>
                    <a:pt x="778" y="1314"/>
                  </a:cubicBezTo>
                  <a:cubicBezTo>
                    <a:pt x="778" y="1314"/>
                    <a:pt x="819" y="635"/>
                    <a:pt x="874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4"/>
            <p:cNvSpPr/>
            <p:nvPr/>
          </p:nvSpPr>
          <p:spPr>
            <a:xfrm>
              <a:off x="5064025" y="841475"/>
              <a:ext cx="29350" cy="34575"/>
            </a:xfrm>
            <a:custGeom>
              <a:avLst/>
              <a:gdLst/>
              <a:ahLst/>
              <a:cxnLst/>
              <a:rect l="l" t="t" r="r" b="b"/>
              <a:pathLst>
                <a:path w="1174" h="1383" extrusionOk="0">
                  <a:moveTo>
                    <a:pt x="1158" y="1"/>
                  </a:moveTo>
                  <a:lnTo>
                    <a:pt x="1" y="245"/>
                  </a:lnTo>
                  <a:lnTo>
                    <a:pt x="1173" y="1382"/>
                  </a:lnTo>
                  <a:cubicBezTo>
                    <a:pt x="1173" y="1163"/>
                    <a:pt x="1173" y="943"/>
                    <a:pt x="1171" y="723"/>
                  </a:cubicBezTo>
                  <a:cubicBezTo>
                    <a:pt x="1169" y="482"/>
                    <a:pt x="1165" y="240"/>
                    <a:pt x="1158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5054700" y="797400"/>
              <a:ext cx="70950" cy="40575"/>
            </a:xfrm>
            <a:custGeom>
              <a:avLst/>
              <a:gdLst/>
              <a:ahLst/>
              <a:cxnLst/>
              <a:rect l="l" t="t" r="r" b="b"/>
              <a:pathLst>
                <a:path w="2838" h="1623" extrusionOk="0">
                  <a:moveTo>
                    <a:pt x="2550" y="0"/>
                  </a:moveTo>
                  <a:lnTo>
                    <a:pt x="385" y="191"/>
                  </a:lnTo>
                  <a:lnTo>
                    <a:pt x="0" y="1138"/>
                  </a:lnTo>
                  <a:cubicBezTo>
                    <a:pt x="0" y="1138"/>
                    <a:pt x="747" y="1622"/>
                    <a:pt x="1585" y="1622"/>
                  </a:cubicBezTo>
                  <a:cubicBezTo>
                    <a:pt x="1623" y="1622"/>
                    <a:pt x="1662" y="1621"/>
                    <a:pt x="1700" y="1619"/>
                  </a:cubicBezTo>
                  <a:cubicBezTo>
                    <a:pt x="2581" y="1571"/>
                    <a:pt x="2838" y="1362"/>
                    <a:pt x="2838" y="1362"/>
                  </a:cubicBezTo>
                  <a:lnTo>
                    <a:pt x="2550" y="0"/>
                  </a:ln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4"/>
            <p:cNvSpPr/>
            <p:nvPr/>
          </p:nvSpPr>
          <p:spPr>
            <a:xfrm>
              <a:off x="5078350" y="730025"/>
              <a:ext cx="34450" cy="31700"/>
            </a:xfrm>
            <a:custGeom>
              <a:avLst/>
              <a:gdLst/>
              <a:ahLst/>
              <a:cxnLst/>
              <a:rect l="l" t="t" r="r" b="b"/>
              <a:pathLst>
                <a:path w="1378" h="1268" extrusionOk="0">
                  <a:moveTo>
                    <a:pt x="321" y="1"/>
                  </a:moveTo>
                  <a:lnTo>
                    <a:pt x="1" y="851"/>
                  </a:lnTo>
                  <a:lnTo>
                    <a:pt x="642" y="1268"/>
                  </a:lnTo>
                  <a:lnTo>
                    <a:pt x="1378" y="1140"/>
                  </a:lnTo>
                  <a:lnTo>
                    <a:pt x="1246" y="5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4"/>
            <p:cNvSpPr/>
            <p:nvPr/>
          </p:nvSpPr>
          <p:spPr>
            <a:xfrm>
              <a:off x="5084825" y="703400"/>
              <a:ext cx="24675" cy="36200"/>
            </a:xfrm>
            <a:custGeom>
              <a:avLst/>
              <a:gdLst/>
              <a:ahLst/>
              <a:cxnLst/>
              <a:rect l="l" t="t" r="r" b="b"/>
              <a:pathLst>
                <a:path w="987" h="1448" extrusionOk="0">
                  <a:moveTo>
                    <a:pt x="932" y="1"/>
                  </a:moveTo>
                  <a:lnTo>
                    <a:pt x="141" y="271"/>
                  </a:lnTo>
                  <a:lnTo>
                    <a:pt x="124" y="411"/>
                  </a:lnTo>
                  <a:lnTo>
                    <a:pt x="95" y="664"/>
                  </a:lnTo>
                  <a:lnTo>
                    <a:pt x="82" y="774"/>
                  </a:lnTo>
                  <a:lnTo>
                    <a:pt x="69" y="883"/>
                  </a:lnTo>
                  <a:lnTo>
                    <a:pt x="69" y="890"/>
                  </a:lnTo>
                  <a:lnTo>
                    <a:pt x="51" y="1033"/>
                  </a:lnTo>
                  <a:lnTo>
                    <a:pt x="34" y="1182"/>
                  </a:lnTo>
                  <a:lnTo>
                    <a:pt x="1" y="1448"/>
                  </a:lnTo>
                  <a:lnTo>
                    <a:pt x="987" y="1070"/>
                  </a:lnTo>
                  <a:lnTo>
                    <a:pt x="978" y="859"/>
                  </a:lnTo>
                  <a:lnTo>
                    <a:pt x="932" y="1"/>
                  </a:ln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4"/>
            <p:cNvSpPr/>
            <p:nvPr/>
          </p:nvSpPr>
          <p:spPr>
            <a:xfrm>
              <a:off x="5196225" y="822375"/>
              <a:ext cx="23475" cy="15900"/>
            </a:xfrm>
            <a:custGeom>
              <a:avLst/>
              <a:gdLst/>
              <a:ahLst/>
              <a:cxnLst/>
              <a:rect l="l" t="t" r="r" b="b"/>
              <a:pathLst>
                <a:path w="939" h="636" extrusionOk="0">
                  <a:moveTo>
                    <a:pt x="704" y="1"/>
                  </a:moveTo>
                  <a:cubicBezTo>
                    <a:pt x="570" y="3"/>
                    <a:pt x="442" y="60"/>
                    <a:pt x="330" y="130"/>
                  </a:cubicBezTo>
                  <a:cubicBezTo>
                    <a:pt x="216" y="200"/>
                    <a:pt x="113" y="286"/>
                    <a:pt x="1" y="359"/>
                  </a:cubicBezTo>
                  <a:lnTo>
                    <a:pt x="69" y="508"/>
                  </a:lnTo>
                  <a:cubicBezTo>
                    <a:pt x="86" y="500"/>
                    <a:pt x="103" y="497"/>
                    <a:pt x="121" y="497"/>
                  </a:cubicBezTo>
                  <a:cubicBezTo>
                    <a:pt x="172" y="497"/>
                    <a:pt x="226" y="525"/>
                    <a:pt x="273" y="550"/>
                  </a:cubicBezTo>
                  <a:cubicBezTo>
                    <a:pt x="374" y="605"/>
                    <a:pt x="486" y="633"/>
                    <a:pt x="603" y="635"/>
                  </a:cubicBezTo>
                  <a:cubicBezTo>
                    <a:pt x="719" y="635"/>
                    <a:pt x="831" y="594"/>
                    <a:pt x="915" y="515"/>
                  </a:cubicBezTo>
                  <a:cubicBezTo>
                    <a:pt x="930" y="501"/>
                    <a:pt x="939" y="484"/>
                    <a:pt x="937" y="466"/>
                  </a:cubicBezTo>
                  <a:cubicBezTo>
                    <a:pt x="932" y="455"/>
                    <a:pt x="926" y="446"/>
                    <a:pt x="917" y="440"/>
                  </a:cubicBezTo>
                  <a:cubicBezTo>
                    <a:pt x="888" y="418"/>
                    <a:pt x="853" y="407"/>
                    <a:pt x="818" y="403"/>
                  </a:cubicBezTo>
                  <a:cubicBezTo>
                    <a:pt x="838" y="370"/>
                    <a:pt x="888" y="361"/>
                    <a:pt x="897" y="323"/>
                  </a:cubicBezTo>
                  <a:cubicBezTo>
                    <a:pt x="899" y="299"/>
                    <a:pt x="882" y="275"/>
                    <a:pt x="857" y="266"/>
                  </a:cubicBezTo>
                  <a:cubicBezTo>
                    <a:pt x="844" y="263"/>
                    <a:pt x="831" y="261"/>
                    <a:pt x="818" y="261"/>
                  </a:cubicBezTo>
                  <a:cubicBezTo>
                    <a:pt x="807" y="261"/>
                    <a:pt x="796" y="262"/>
                    <a:pt x="785" y="264"/>
                  </a:cubicBezTo>
                  <a:cubicBezTo>
                    <a:pt x="803" y="240"/>
                    <a:pt x="831" y="220"/>
                    <a:pt x="840" y="192"/>
                  </a:cubicBezTo>
                  <a:cubicBezTo>
                    <a:pt x="845" y="169"/>
                    <a:pt x="821" y="143"/>
                    <a:pt x="803" y="143"/>
                  </a:cubicBezTo>
                  <a:cubicBezTo>
                    <a:pt x="797" y="143"/>
                    <a:pt x="791" y="146"/>
                    <a:pt x="787" y="152"/>
                  </a:cubicBezTo>
                  <a:cubicBezTo>
                    <a:pt x="798" y="102"/>
                    <a:pt x="803" y="36"/>
                    <a:pt x="756" y="12"/>
                  </a:cubicBezTo>
                  <a:cubicBezTo>
                    <a:pt x="741" y="3"/>
                    <a:pt x="721" y="1"/>
                    <a:pt x="704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4"/>
            <p:cNvSpPr/>
            <p:nvPr/>
          </p:nvSpPr>
          <p:spPr>
            <a:xfrm>
              <a:off x="5197125" y="817700"/>
              <a:ext cx="13575" cy="14100"/>
            </a:xfrm>
            <a:custGeom>
              <a:avLst/>
              <a:gdLst/>
              <a:ahLst/>
              <a:cxnLst/>
              <a:rect l="l" t="t" r="r" b="b"/>
              <a:pathLst>
                <a:path w="543" h="564" extrusionOk="0">
                  <a:moveTo>
                    <a:pt x="536" y="3"/>
                  </a:moveTo>
                  <a:lnTo>
                    <a:pt x="536" y="3"/>
                  </a:lnTo>
                  <a:cubicBezTo>
                    <a:pt x="437" y="23"/>
                    <a:pt x="325" y="1"/>
                    <a:pt x="242" y="65"/>
                  </a:cubicBezTo>
                  <a:cubicBezTo>
                    <a:pt x="156" y="128"/>
                    <a:pt x="145" y="247"/>
                    <a:pt x="114" y="348"/>
                  </a:cubicBezTo>
                  <a:cubicBezTo>
                    <a:pt x="90" y="427"/>
                    <a:pt x="53" y="499"/>
                    <a:pt x="0" y="563"/>
                  </a:cubicBezTo>
                  <a:lnTo>
                    <a:pt x="406" y="392"/>
                  </a:lnTo>
                  <a:cubicBezTo>
                    <a:pt x="360" y="335"/>
                    <a:pt x="395" y="251"/>
                    <a:pt x="439" y="192"/>
                  </a:cubicBezTo>
                  <a:cubicBezTo>
                    <a:pt x="485" y="135"/>
                    <a:pt x="543" y="76"/>
                    <a:pt x="536" y="3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4"/>
            <p:cNvSpPr/>
            <p:nvPr/>
          </p:nvSpPr>
          <p:spPr>
            <a:xfrm>
              <a:off x="5113225" y="798825"/>
              <a:ext cx="2775" cy="1700"/>
            </a:xfrm>
            <a:custGeom>
              <a:avLst/>
              <a:gdLst/>
              <a:ahLst/>
              <a:cxnLst/>
              <a:rect l="l" t="t" r="r" b="b"/>
              <a:pathLst>
                <a:path w="111" h="68" extrusionOk="0">
                  <a:moveTo>
                    <a:pt x="67" y="0"/>
                  </a:moveTo>
                  <a:cubicBezTo>
                    <a:pt x="36" y="0"/>
                    <a:pt x="15" y="28"/>
                    <a:pt x="0" y="60"/>
                  </a:cubicBezTo>
                  <a:lnTo>
                    <a:pt x="57" y="58"/>
                  </a:lnTo>
                  <a:cubicBezTo>
                    <a:pt x="61" y="65"/>
                    <a:pt x="66" y="68"/>
                    <a:pt x="70" y="68"/>
                  </a:cubicBezTo>
                  <a:cubicBezTo>
                    <a:pt x="91" y="68"/>
                    <a:pt x="110" y="2"/>
                    <a:pt x="71" y="0"/>
                  </a:cubicBezTo>
                  <a:cubicBezTo>
                    <a:pt x="69" y="0"/>
                    <a:pt x="68" y="0"/>
                    <a:pt x="67" y="0"/>
                  </a:cubicBezTo>
                  <a:close/>
                </a:path>
              </a:pathLst>
            </a:custGeom>
            <a:solidFill>
              <a:srgbClr val="F46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4"/>
            <p:cNvSpPr/>
            <p:nvPr/>
          </p:nvSpPr>
          <p:spPr>
            <a:xfrm>
              <a:off x="5060025" y="741550"/>
              <a:ext cx="25" cy="100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3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9B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4"/>
            <p:cNvSpPr/>
            <p:nvPr/>
          </p:nvSpPr>
          <p:spPr>
            <a:xfrm>
              <a:off x="5060025" y="747100"/>
              <a:ext cx="25" cy="75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0" y="3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9B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4"/>
            <p:cNvSpPr/>
            <p:nvPr/>
          </p:nvSpPr>
          <p:spPr>
            <a:xfrm>
              <a:off x="5013450" y="855975"/>
              <a:ext cx="16275" cy="22200"/>
            </a:xfrm>
            <a:custGeom>
              <a:avLst/>
              <a:gdLst/>
              <a:ahLst/>
              <a:cxnLst/>
              <a:rect l="l" t="t" r="r" b="b"/>
              <a:pathLst>
                <a:path w="651" h="888" extrusionOk="0">
                  <a:moveTo>
                    <a:pt x="438" y="1"/>
                  </a:moveTo>
                  <a:lnTo>
                    <a:pt x="275" y="34"/>
                  </a:lnTo>
                  <a:cubicBezTo>
                    <a:pt x="291" y="104"/>
                    <a:pt x="234" y="168"/>
                    <a:pt x="188" y="222"/>
                  </a:cubicBezTo>
                  <a:cubicBezTo>
                    <a:pt x="111" y="308"/>
                    <a:pt x="58" y="411"/>
                    <a:pt x="29" y="523"/>
                  </a:cubicBezTo>
                  <a:cubicBezTo>
                    <a:pt x="1" y="635"/>
                    <a:pt x="18" y="756"/>
                    <a:pt x="76" y="855"/>
                  </a:cubicBezTo>
                  <a:cubicBezTo>
                    <a:pt x="84" y="873"/>
                    <a:pt x="100" y="888"/>
                    <a:pt x="117" y="888"/>
                  </a:cubicBezTo>
                  <a:cubicBezTo>
                    <a:pt x="128" y="886"/>
                    <a:pt x="139" y="881"/>
                    <a:pt x="148" y="875"/>
                  </a:cubicBezTo>
                  <a:cubicBezTo>
                    <a:pt x="174" y="851"/>
                    <a:pt x="194" y="822"/>
                    <a:pt x="205" y="787"/>
                  </a:cubicBezTo>
                  <a:cubicBezTo>
                    <a:pt x="232" y="813"/>
                    <a:pt x="229" y="866"/>
                    <a:pt x="264" y="881"/>
                  </a:cubicBezTo>
                  <a:cubicBezTo>
                    <a:pt x="270" y="883"/>
                    <a:pt x="276" y="884"/>
                    <a:pt x="282" y="884"/>
                  </a:cubicBezTo>
                  <a:cubicBezTo>
                    <a:pt x="300" y="884"/>
                    <a:pt x="318" y="874"/>
                    <a:pt x="328" y="857"/>
                  </a:cubicBezTo>
                  <a:cubicBezTo>
                    <a:pt x="341" y="835"/>
                    <a:pt x="348" y="811"/>
                    <a:pt x="348" y="785"/>
                  </a:cubicBezTo>
                  <a:cubicBezTo>
                    <a:pt x="368" y="809"/>
                    <a:pt x="379" y="840"/>
                    <a:pt x="407" y="855"/>
                  </a:cubicBezTo>
                  <a:cubicBezTo>
                    <a:pt x="412" y="858"/>
                    <a:pt x="417" y="859"/>
                    <a:pt x="422" y="859"/>
                  </a:cubicBezTo>
                  <a:cubicBezTo>
                    <a:pt x="447" y="859"/>
                    <a:pt x="474" y="831"/>
                    <a:pt x="458" y="813"/>
                  </a:cubicBezTo>
                  <a:lnTo>
                    <a:pt x="458" y="813"/>
                  </a:lnTo>
                  <a:cubicBezTo>
                    <a:pt x="485" y="826"/>
                    <a:pt x="519" y="839"/>
                    <a:pt x="548" y="839"/>
                  </a:cubicBezTo>
                  <a:cubicBezTo>
                    <a:pt x="569" y="839"/>
                    <a:pt x="587" y="833"/>
                    <a:pt x="600" y="818"/>
                  </a:cubicBezTo>
                  <a:cubicBezTo>
                    <a:pt x="611" y="802"/>
                    <a:pt x="620" y="785"/>
                    <a:pt x="622" y="767"/>
                  </a:cubicBezTo>
                  <a:cubicBezTo>
                    <a:pt x="651" y="638"/>
                    <a:pt x="627" y="501"/>
                    <a:pt x="583" y="374"/>
                  </a:cubicBezTo>
                  <a:cubicBezTo>
                    <a:pt x="541" y="247"/>
                    <a:pt x="480" y="126"/>
                    <a:pt x="438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4"/>
            <p:cNvSpPr/>
            <p:nvPr/>
          </p:nvSpPr>
          <p:spPr>
            <a:xfrm>
              <a:off x="5023725" y="856750"/>
              <a:ext cx="11825" cy="16275"/>
            </a:xfrm>
            <a:custGeom>
              <a:avLst/>
              <a:gdLst/>
              <a:ahLst/>
              <a:cxnLst/>
              <a:rect l="l" t="t" r="r" b="b"/>
              <a:pathLst>
                <a:path w="473" h="651" extrusionOk="0">
                  <a:moveTo>
                    <a:pt x="1" y="0"/>
                  </a:moveTo>
                  <a:lnTo>
                    <a:pt x="73" y="435"/>
                  </a:lnTo>
                  <a:cubicBezTo>
                    <a:pt x="87" y="429"/>
                    <a:pt x="100" y="426"/>
                    <a:pt x="114" y="426"/>
                  </a:cubicBezTo>
                  <a:cubicBezTo>
                    <a:pt x="168" y="426"/>
                    <a:pt x="223" y="469"/>
                    <a:pt x="260" y="514"/>
                  </a:cubicBezTo>
                  <a:cubicBezTo>
                    <a:pt x="304" y="571"/>
                    <a:pt x="350" y="642"/>
                    <a:pt x="422" y="650"/>
                  </a:cubicBezTo>
                  <a:cubicBezTo>
                    <a:pt x="427" y="549"/>
                    <a:pt x="473" y="446"/>
                    <a:pt x="429" y="350"/>
                  </a:cubicBezTo>
                  <a:cubicBezTo>
                    <a:pt x="387" y="253"/>
                    <a:pt x="273" y="213"/>
                    <a:pt x="183" y="161"/>
                  </a:cubicBezTo>
                  <a:cubicBezTo>
                    <a:pt x="113" y="119"/>
                    <a:pt x="49" y="64"/>
                    <a:pt x="1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4"/>
            <p:cNvSpPr/>
            <p:nvPr/>
          </p:nvSpPr>
          <p:spPr>
            <a:xfrm>
              <a:off x="5056125" y="1085925"/>
              <a:ext cx="31525" cy="6400"/>
            </a:xfrm>
            <a:custGeom>
              <a:avLst/>
              <a:gdLst/>
              <a:ahLst/>
              <a:cxnLst/>
              <a:rect l="l" t="t" r="r" b="b"/>
              <a:pathLst>
                <a:path w="1261" h="256" extrusionOk="0">
                  <a:moveTo>
                    <a:pt x="437" y="0"/>
                  </a:moveTo>
                  <a:cubicBezTo>
                    <a:pt x="368" y="17"/>
                    <a:pt x="296" y="26"/>
                    <a:pt x="224" y="26"/>
                  </a:cubicBezTo>
                  <a:cubicBezTo>
                    <a:pt x="167" y="26"/>
                    <a:pt x="111" y="21"/>
                    <a:pt x="55" y="9"/>
                  </a:cubicBezTo>
                  <a:lnTo>
                    <a:pt x="33" y="5"/>
                  </a:lnTo>
                  <a:cubicBezTo>
                    <a:pt x="22" y="59"/>
                    <a:pt x="14" y="114"/>
                    <a:pt x="5" y="169"/>
                  </a:cubicBezTo>
                  <a:cubicBezTo>
                    <a:pt x="0" y="185"/>
                    <a:pt x="5" y="200"/>
                    <a:pt x="14" y="215"/>
                  </a:cubicBezTo>
                  <a:cubicBezTo>
                    <a:pt x="24" y="224"/>
                    <a:pt x="38" y="229"/>
                    <a:pt x="53" y="229"/>
                  </a:cubicBezTo>
                  <a:cubicBezTo>
                    <a:pt x="282" y="246"/>
                    <a:pt x="512" y="255"/>
                    <a:pt x="741" y="255"/>
                  </a:cubicBezTo>
                  <a:cubicBezTo>
                    <a:pt x="915" y="255"/>
                    <a:pt x="1088" y="250"/>
                    <a:pt x="1261" y="240"/>
                  </a:cubicBezTo>
                  <a:lnTo>
                    <a:pt x="437" y="0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4"/>
            <p:cNvSpPr/>
            <p:nvPr/>
          </p:nvSpPr>
          <p:spPr>
            <a:xfrm>
              <a:off x="5054575" y="1072575"/>
              <a:ext cx="17775" cy="18025"/>
            </a:xfrm>
            <a:custGeom>
              <a:avLst/>
              <a:gdLst/>
              <a:ahLst/>
              <a:cxnLst/>
              <a:rect l="l" t="t" r="r" b="b"/>
              <a:pathLst>
                <a:path w="711" h="721" extrusionOk="0">
                  <a:moveTo>
                    <a:pt x="710" y="0"/>
                  </a:moveTo>
                  <a:lnTo>
                    <a:pt x="1" y="14"/>
                  </a:lnTo>
                  <a:lnTo>
                    <a:pt x="84" y="699"/>
                  </a:lnTo>
                  <a:cubicBezTo>
                    <a:pt x="117" y="703"/>
                    <a:pt x="152" y="708"/>
                    <a:pt x="188" y="712"/>
                  </a:cubicBezTo>
                  <a:cubicBezTo>
                    <a:pt x="223" y="716"/>
                    <a:pt x="258" y="719"/>
                    <a:pt x="293" y="721"/>
                  </a:cubicBezTo>
                  <a:lnTo>
                    <a:pt x="616" y="598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4"/>
            <p:cNvSpPr/>
            <p:nvPr/>
          </p:nvSpPr>
          <p:spPr>
            <a:xfrm>
              <a:off x="5083075" y="1057375"/>
              <a:ext cx="31500" cy="6850"/>
            </a:xfrm>
            <a:custGeom>
              <a:avLst/>
              <a:gdLst/>
              <a:ahLst/>
              <a:cxnLst/>
              <a:rect l="l" t="t" r="r" b="b"/>
              <a:pathLst>
                <a:path w="1260" h="274" extrusionOk="0">
                  <a:moveTo>
                    <a:pt x="403" y="0"/>
                  </a:moveTo>
                  <a:cubicBezTo>
                    <a:pt x="329" y="20"/>
                    <a:pt x="254" y="31"/>
                    <a:pt x="178" y="31"/>
                  </a:cubicBezTo>
                  <a:cubicBezTo>
                    <a:pt x="130" y="31"/>
                    <a:pt x="82" y="26"/>
                    <a:pt x="34" y="18"/>
                  </a:cubicBezTo>
                  <a:cubicBezTo>
                    <a:pt x="23" y="70"/>
                    <a:pt x="14" y="121"/>
                    <a:pt x="5" y="176"/>
                  </a:cubicBezTo>
                  <a:cubicBezTo>
                    <a:pt x="1" y="191"/>
                    <a:pt x="3" y="209"/>
                    <a:pt x="12" y="222"/>
                  </a:cubicBezTo>
                  <a:cubicBezTo>
                    <a:pt x="23" y="233"/>
                    <a:pt x="38" y="237"/>
                    <a:pt x="53" y="237"/>
                  </a:cubicBezTo>
                  <a:cubicBezTo>
                    <a:pt x="321" y="261"/>
                    <a:pt x="589" y="273"/>
                    <a:pt x="857" y="273"/>
                  </a:cubicBezTo>
                  <a:cubicBezTo>
                    <a:pt x="991" y="273"/>
                    <a:pt x="1125" y="270"/>
                    <a:pt x="1259" y="264"/>
                  </a:cubicBezTo>
                  <a:lnTo>
                    <a:pt x="403" y="0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4"/>
            <p:cNvSpPr/>
            <p:nvPr/>
          </p:nvSpPr>
          <p:spPr>
            <a:xfrm>
              <a:off x="5083200" y="1045350"/>
              <a:ext cx="23725" cy="16425"/>
            </a:xfrm>
            <a:custGeom>
              <a:avLst/>
              <a:gdLst/>
              <a:ahLst/>
              <a:cxnLst/>
              <a:rect l="l" t="t" r="r" b="b"/>
              <a:pathLst>
                <a:path w="949" h="657" extrusionOk="0">
                  <a:moveTo>
                    <a:pt x="165" y="0"/>
                  </a:moveTo>
                  <a:lnTo>
                    <a:pt x="0" y="657"/>
                  </a:lnTo>
                  <a:lnTo>
                    <a:pt x="507" y="633"/>
                  </a:lnTo>
                  <a:lnTo>
                    <a:pt x="949" y="59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4"/>
            <p:cNvSpPr/>
            <p:nvPr/>
          </p:nvSpPr>
          <p:spPr>
            <a:xfrm>
              <a:off x="4994575" y="740450"/>
              <a:ext cx="112625" cy="121875"/>
            </a:xfrm>
            <a:custGeom>
              <a:avLst/>
              <a:gdLst/>
              <a:ahLst/>
              <a:cxnLst/>
              <a:rect l="l" t="t" r="r" b="b"/>
              <a:pathLst>
                <a:path w="4505" h="4875" extrusionOk="0">
                  <a:moveTo>
                    <a:pt x="2935" y="1"/>
                  </a:moveTo>
                  <a:cubicBezTo>
                    <a:pt x="2934" y="1"/>
                    <a:pt x="1380" y="723"/>
                    <a:pt x="690" y="1683"/>
                  </a:cubicBezTo>
                  <a:cubicBezTo>
                    <a:pt x="0" y="2645"/>
                    <a:pt x="932" y="4874"/>
                    <a:pt x="932" y="4874"/>
                  </a:cubicBezTo>
                  <a:lnTo>
                    <a:pt x="1298" y="4795"/>
                  </a:lnTo>
                  <a:cubicBezTo>
                    <a:pt x="1298" y="4795"/>
                    <a:pt x="754" y="2518"/>
                    <a:pt x="2133" y="1892"/>
                  </a:cubicBezTo>
                  <a:cubicBezTo>
                    <a:pt x="3512" y="1268"/>
                    <a:pt x="4505" y="34"/>
                    <a:pt x="2935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4"/>
            <p:cNvSpPr/>
            <p:nvPr/>
          </p:nvSpPr>
          <p:spPr>
            <a:xfrm>
              <a:off x="5102175" y="736700"/>
              <a:ext cx="103975" cy="99375"/>
            </a:xfrm>
            <a:custGeom>
              <a:avLst/>
              <a:gdLst/>
              <a:ahLst/>
              <a:cxnLst/>
              <a:rect l="l" t="t" r="r" b="b"/>
              <a:pathLst>
                <a:path w="4159" h="3975" extrusionOk="0">
                  <a:moveTo>
                    <a:pt x="536" y="1"/>
                  </a:moveTo>
                  <a:cubicBezTo>
                    <a:pt x="337" y="1"/>
                    <a:pt x="147" y="197"/>
                    <a:pt x="1" y="669"/>
                  </a:cubicBezTo>
                  <a:cubicBezTo>
                    <a:pt x="1" y="669"/>
                    <a:pt x="267" y="2362"/>
                    <a:pt x="1002" y="3289"/>
                  </a:cubicBezTo>
                  <a:cubicBezTo>
                    <a:pt x="1459" y="3866"/>
                    <a:pt x="2560" y="3975"/>
                    <a:pt x="3327" y="3975"/>
                  </a:cubicBezTo>
                  <a:cubicBezTo>
                    <a:pt x="3792" y="3975"/>
                    <a:pt x="4134" y="3935"/>
                    <a:pt x="4134" y="3935"/>
                  </a:cubicBezTo>
                  <a:lnTo>
                    <a:pt x="4158" y="3559"/>
                  </a:lnTo>
                  <a:cubicBezTo>
                    <a:pt x="4158" y="3559"/>
                    <a:pt x="1822" y="3456"/>
                    <a:pt x="1600" y="1958"/>
                  </a:cubicBezTo>
                  <a:cubicBezTo>
                    <a:pt x="1448" y="932"/>
                    <a:pt x="971" y="1"/>
                    <a:pt x="536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4"/>
            <p:cNvSpPr/>
            <p:nvPr/>
          </p:nvSpPr>
          <p:spPr>
            <a:xfrm>
              <a:off x="5031750" y="814800"/>
              <a:ext cx="112675" cy="240550"/>
            </a:xfrm>
            <a:custGeom>
              <a:avLst/>
              <a:gdLst/>
              <a:ahLst/>
              <a:cxnLst/>
              <a:rect l="l" t="t" r="r" b="b"/>
              <a:pathLst>
                <a:path w="4507" h="9622" extrusionOk="0">
                  <a:moveTo>
                    <a:pt x="1109" y="1"/>
                  </a:moveTo>
                  <a:cubicBezTo>
                    <a:pt x="907" y="304"/>
                    <a:pt x="806" y="2456"/>
                    <a:pt x="413" y="4520"/>
                  </a:cubicBezTo>
                  <a:cubicBezTo>
                    <a:pt x="0" y="6690"/>
                    <a:pt x="288" y="9622"/>
                    <a:pt x="288" y="9622"/>
                  </a:cubicBezTo>
                  <a:lnTo>
                    <a:pt x="1711" y="9488"/>
                  </a:lnTo>
                  <a:lnTo>
                    <a:pt x="2519" y="3080"/>
                  </a:lnTo>
                  <a:lnTo>
                    <a:pt x="2568" y="3334"/>
                  </a:lnTo>
                  <a:lnTo>
                    <a:pt x="4507" y="2517"/>
                  </a:lnTo>
                  <a:cubicBezTo>
                    <a:pt x="4507" y="2517"/>
                    <a:pt x="3929" y="1380"/>
                    <a:pt x="3929" y="1331"/>
                  </a:cubicBezTo>
                  <a:cubicBezTo>
                    <a:pt x="3929" y="1283"/>
                    <a:pt x="3672" y="194"/>
                    <a:pt x="3672" y="194"/>
                  </a:cubicBezTo>
                  <a:cubicBezTo>
                    <a:pt x="3672" y="194"/>
                    <a:pt x="3145" y="321"/>
                    <a:pt x="2616" y="321"/>
                  </a:cubicBezTo>
                  <a:cubicBezTo>
                    <a:pt x="2348" y="321"/>
                    <a:pt x="2023" y="266"/>
                    <a:pt x="1737" y="196"/>
                  </a:cubicBezTo>
                  <a:cubicBezTo>
                    <a:pt x="1597" y="163"/>
                    <a:pt x="1465" y="126"/>
                    <a:pt x="1355" y="91"/>
                  </a:cubicBezTo>
                  <a:cubicBezTo>
                    <a:pt x="1272" y="66"/>
                    <a:pt x="1188" y="36"/>
                    <a:pt x="1109" y="1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4"/>
            <p:cNvSpPr/>
            <p:nvPr/>
          </p:nvSpPr>
          <p:spPr>
            <a:xfrm>
              <a:off x="5065400" y="659850"/>
              <a:ext cx="27850" cy="70325"/>
            </a:xfrm>
            <a:custGeom>
              <a:avLst/>
              <a:gdLst/>
              <a:ahLst/>
              <a:cxnLst/>
              <a:rect l="l" t="t" r="r" b="b"/>
              <a:pathLst>
                <a:path w="1114" h="2813" extrusionOk="0">
                  <a:moveTo>
                    <a:pt x="675" y="1"/>
                  </a:moveTo>
                  <a:cubicBezTo>
                    <a:pt x="508" y="58"/>
                    <a:pt x="378" y="194"/>
                    <a:pt x="332" y="366"/>
                  </a:cubicBezTo>
                  <a:cubicBezTo>
                    <a:pt x="306" y="462"/>
                    <a:pt x="275" y="559"/>
                    <a:pt x="262" y="629"/>
                  </a:cubicBezTo>
                  <a:cubicBezTo>
                    <a:pt x="240" y="750"/>
                    <a:pt x="284" y="853"/>
                    <a:pt x="262" y="972"/>
                  </a:cubicBezTo>
                  <a:cubicBezTo>
                    <a:pt x="246" y="1066"/>
                    <a:pt x="224" y="1161"/>
                    <a:pt x="196" y="1251"/>
                  </a:cubicBezTo>
                  <a:cubicBezTo>
                    <a:pt x="150" y="1382"/>
                    <a:pt x="77" y="1501"/>
                    <a:pt x="40" y="1635"/>
                  </a:cubicBezTo>
                  <a:cubicBezTo>
                    <a:pt x="20" y="1716"/>
                    <a:pt x="9" y="1800"/>
                    <a:pt x="7" y="1883"/>
                  </a:cubicBezTo>
                  <a:cubicBezTo>
                    <a:pt x="0" y="2052"/>
                    <a:pt x="16" y="2234"/>
                    <a:pt x="134" y="2353"/>
                  </a:cubicBezTo>
                  <a:cubicBezTo>
                    <a:pt x="112" y="2217"/>
                    <a:pt x="145" y="2079"/>
                    <a:pt x="229" y="1969"/>
                  </a:cubicBezTo>
                  <a:cubicBezTo>
                    <a:pt x="400" y="2287"/>
                    <a:pt x="525" y="2610"/>
                    <a:pt x="824" y="2812"/>
                  </a:cubicBezTo>
                  <a:cubicBezTo>
                    <a:pt x="826" y="2781"/>
                    <a:pt x="848" y="2718"/>
                    <a:pt x="837" y="2689"/>
                  </a:cubicBezTo>
                  <a:cubicBezTo>
                    <a:pt x="837" y="2689"/>
                    <a:pt x="872" y="2516"/>
                    <a:pt x="866" y="2467"/>
                  </a:cubicBezTo>
                  <a:cubicBezTo>
                    <a:pt x="826" y="2213"/>
                    <a:pt x="976" y="2013"/>
                    <a:pt x="1022" y="1760"/>
                  </a:cubicBezTo>
                  <a:cubicBezTo>
                    <a:pt x="1055" y="1578"/>
                    <a:pt x="1094" y="1393"/>
                    <a:pt x="1105" y="1207"/>
                  </a:cubicBezTo>
                  <a:cubicBezTo>
                    <a:pt x="1114" y="1020"/>
                    <a:pt x="1094" y="827"/>
                    <a:pt x="1017" y="658"/>
                  </a:cubicBezTo>
                  <a:cubicBezTo>
                    <a:pt x="897" y="398"/>
                    <a:pt x="958" y="30"/>
                    <a:pt x="675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4"/>
            <p:cNvSpPr/>
            <p:nvPr/>
          </p:nvSpPr>
          <p:spPr>
            <a:xfrm>
              <a:off x="5102300" y="690575"/>
              <a:ext cx="33675" cy="41850"/>
            </a:xfrm>
            <a:custGeom>
              <a:avLst/>
              <a:gdLst/>
              <a:ahLst/>
              <a:cxnLst/>
              <a:rect l="l" t="t" r="r" b="b"/>
              <a:pathLst>
                <a:path w="1347" h="1674" extrusionOk="0">
                  <a:moveTo>
                    <a:pt x="1268" y="1"/>
                  </a:moveTo>
                  <a:cubicBezTo>
                    <a:pt x="1258" y="1"/>
                    <a:pt x="1248" y="3"/>
                    <a:pt x="1239" y="8"/>
                  </a:cubicBezTo>
                  <a:lnTo>
                    <a:pt x="391" y="854"/>
                  </a:lnTo>
                  <a:cubicBezTo>
                    <a:pt x="319" y="988"/>
                    <a:pt x="323" y="1153"/>
                    <a:pt x="262" y="1293"/>
                  </a:cubicBezTo>
                  <a:cubicBezTo>
                    <a:pt x="207" y="1416"/>
                    <a:pt x="101" y="1511"/>
                    <a:pt x="0" y="1601"/>
                  </a:cubicBezTo>
                  <a:cubicBezTo>
                    <a:pt x="189" y="1568"/>
                    <a:pt x="356" y="1458"/>
                    <a:pt x="459" y="1298"/>
                  </a:cubicBezTo>
                  <a:lnTo>
                    <a:pt x="459" y="1298"/>
                  </a:lnTo>
                  <a:cubicBezTo>
                    <a:pt x="429" y="1429"/>
                    <a:pt x="378" y="1557"/>
                    <a:pt x="308" y="1673"/>
                  </a:cubicBezTo>
                  <a:cubicBezTo>
                    <a:pt x="321" y="1653"/>
                    <a:pt x="396" y="1629"/>
                    <a:pt x="418" y="1618"/>
                  </a:cubicBezTo>
                  <a:cubicBezTo>
                    <a:pt x="457" y="1596"/>
                    <a:pt x="494" y="1572"/>
                    <a:pt x="532" y="1546"/>
                  </a:cubicBezTo>
                  <a:cubicBezTo>
                    <a:pt x="602" y="1493"/>
                    <a:pt x="670" y="1436"/>
                    <a:pt x="729" y="1370"/>
                  </a:cubicBezTo>
                  <a:cubicBezTo>
                    <a:pt x="789" y="1306"/>
                    <a:pt x="844" y="1236"/>
                    <a:pt x="890" y="1161"/>
                  </a:cubicBezTo>
                  <a:cubicBezTo>
                    <a:pt x="927" y="1100"/>
                    <a:pt x="1206" y="768"/>
                    <a:pt x="1235" y="700"/>
                  </a:cubicBezTo>
                  <a:cubicBezTo>
                    <a:pt x="1329" y="467"/>
                    <a:pt x="1347" y="437"/>
                    <a:pt x="1344" y="311"/>
                  </a:cubicBezTo>
                  <a:lnTo>
                    <a:pt x="1338" y="120"/>
                  </a:lnTo>
                  <a:cubicBezTo>
                    <a:pt x="1340" y="90"/>
                    <a:pt x="1333" y="59"/>
                    <a:pt x="1318" y="30"/>
                  </a:cubicBezTo>
                  <a:cubicBezTo>
                    <a:pt x="1308" y="11"/>
                    <a:pt x="1288" y="1"/>
                    <a:pt x="1268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4"/>
            <p:cNvSpPr/>
            <p:nvPr/>
          </p:nvSpPr>
          <p:spPr>
            <a:xfrm>
              <a:off x="5067275" y="662325"/>
              <a:ext cx="65725" cy="61225"/>
            </a:xfrm>
            <a:custGeom>
              <a:avLst/>
              <a:gdLst/>
              <a:ahLst/>
              <a:cxnLst/>
              <a:rect l="l" t="t" r="r" b="b"/>
              <a:pathLst>
                <a:path w="2629" h="2449" extrusionOk="0">
                  <a:moveTo>
                    <a:pt x="650" y="1"/>
                  </a:moveTo>
                  <a:cubicBezTo>
                    <a:pt x="475" y="176"/>
                    <a:pt x="343" y="354"/>
                    <a:pt x="288" y="611"/>
                  </a:cubicBezTo>
                  <a:cubicBezTo>
                    <a:pt x="229" y="879"/>
                    <a:pt x="224" y="1136"/>
                    <a:pt x="119" y="1393"/>
                  </a:cubicBezTo>
                  <a:cubicBezTo>
                    <a:pt x="0" y="1679"/>
                    <a:pt x="40" y="2204"/>
                    <a:pt x="235" y="2327"/>
                  </a:cubicBezTo>
                  <a:cubicBezTo>
                    <a:pt x="393" y="2428"/>
                    <a:pt x="617" y="2449"/>
                    <a:pt x="784" y="2449"/>
                  </a:cubicBezTo>
                  <a:cubicBezTo>
                    <a:pt x="830" y="2449"/>
                    <a:pt x="872" y="2447"/>
                    <a:pt x="907" y="2445"/>
                  </a:cubicBezTo>
                  <a:cubicBezTo>
                    <a:pt x="1366" y="2421"/>
                    <a:pt x="1634" y="2408"/>
                    <a:pt x="1983" y="2171"/>
                  </a:cubicBezTo>
                  <a:cubicBezTo>
                    <a:pt x="2332" y="1936"/>
                    <a:pt x="2574" y="1532"/>
                    <a:pt x="2576" y="1110"/>
                  </a:cubicBezTo>
                  <a:lnTo>
                    <a:pt x="2576" y="1110"/>
                  </a:lnTo>
                  <a:lnTo>
                    <a:pt x="2561" y="1143"/>
                  </a:lnTo>
                  <a:cubicBezTo>
                    <a:pt x="2583" y="1057"/>
                    <a:pt x="2600" y="969"/>
                    <a:pt x="2611" y="884"/>
                  </a:cubicBezTo>
                  <a:cubicBezTo>
                    <a:pt x="2625" y="796"/>
                    <a:pt x="2629" y="710"/>
                    <a:pt x="2627" y="625"/>
                  </a:cubicBezTo>
                  <a:cubicBezTo>
                    <a:pt x="2324" y="374"/>
                    <a:pt x="1931" y="275"/>
                    <a:pt x="1551" y="176"/>
                  </a:cubicBezTo>
                  <a:cubicBezTo>
                    <a:pt x="1300" y="108"/>
                    <a:pt x="1046" y="56"/>
                    <a:pt x="786" y="18"/>
                  </a:cubicBezTo>
                  <a:cubicBezTo>
                    <a:pt x="742" y="12"/>
                    <a:pt x="696" y="7"/>
                    <a:pt x="650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4"/>
            <p:cNvSpPr/>
            <p:nvPr/>
          </p:nvSpPr>
          <p:spPr>
            <a:xfrm>
              <a:off x="5074525" y="687550"/>
              <a:ext cx="9500" cy="17375"/>
            </a:xfrm>
            <a:custGeom>
              <a:avLst/>
              <a:gdLst/>
              <a:ahLst/>
              <a:cxnLst/>
              <a:rect l="l" t="t" r="r" b="b"/>
              <a:pathLst>
                <a:path w="380" h="695" extrusionOk="0">
                  <a:moveTo>
                    <a:pt x="339" y="0"/>
                  </a:moveTo>
                  <a:cubicBezTo>
                    <a:pt x="327" y="0"/>
                    <a:pt x="316" y="7"/>
                    <a:pt x="312" y="22"/>
                  </a:cubicBezTo>
                  <a:cubicBezTo>
                    <a:pt x="279" y="156"/>
                    <a:pt x="281" y="281"/>
                    <a:pt x="152" y="358"/>
                  </a:cubicBezTo>
                  <a:cubicBezTo>
                    <a:pt x="103" y="386"/>
                    <a:pt x="37" y="406"/>
                    <a:pt x="24" y="470"/>
                  </a:cubicBezTo>
                  <a:cubicBezTo>
                    <a:pt x="0" y="593"/>
                    <a:pt x="226" y="678"/>
                    <a:pt x="314" y="694"/>
                  </a:cubicBezTo>
                  <a:cubicBezTo>
                    <a:pt x="315" y="694"/>
                    <a:pt x="316" y="694"/>
                    <a:pt x="316" y="694"/>
                  </a:cubicBezTo>
                  <a:cubicBezTo>
                    <a:pt x="327" y="694"/>
                    <a:pt x="338" y="680"/>
                    <a:pt x="327" y="672"/>
                  </a:cubicBezTo>
                  <a:cubicBezTo>
                    <a:pt x="275" y="630"/>
                    <a:pt x="187" y="597"/>
                    <a:pt x="149" y="544"/>
                  </a:cubicBezTo>
                  <a:cubicBezTo>
                    <a:pt x="99" y="523"/>
                    <a:pt x="101" y="487"/>
                    <a:pt x="156" y="439"/>
                  </a:cubicBezTo>
                  <a:lnTo>
                    <a:pt x="189" y="424"/>
                  </a:lnTo>
                  <a:cubicBezTo>
                    <a:pt x="215" y="402"/>
                    <a:pt x="235" y="400"/>
                    <a:pt x="261" y="378"/>
                  </a:cubicBezTo>
                  <a:cubicBezTo>
                    <a:pt x="351" y="292"/>
                    <a:pt x="380" y="151"/>
                    <a:pt x="373" y="31"/>
                  </a:cubicBezTo>
                  <a:cubicBezTo>
                    <a:pt x="372" y="12"/>
                    <a:pt x="355" y="0"/>
                    <a:pt x="339" y="0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4"/>
            <p:cNvSpPr/>
            <p:nvPr/>
          </p:nvSpPr>
          <p:spPr>
            <a:xfrm>
              <a:off x="5092150" y="687225"/>
              <a:ext cx="10100" cy="4425"/>
            </a:xfrm>
            <a:custGeom>
              <a:avLst/>
              <a:gdLst/>
              <a:ahLst/>
              <a:cxnLst/>
              <a:rect l="l" t="t" r="r" b="b"/>
              <a:pathLst>
                <a:path w="404" h="177" extrusionOk="0">
                  <a:moveTo>
                    <a:pt x="120" y="0"/>
                  </a:moveTo>
                  <a:cubicBezTo>
                    <a:pt x="84" y="0"/>
                    <a:pt x="50" y="5"/>
                    <a:pt x="22" y="15"/>
                  </a:cubicBezTo>
                  <a:cubicBezTo>
                    <a:pt x="0" y="24"/>
                    <a:pt x="2" y="59"/>
                    <a:pt x="26" y="59"/>
                  </a:cubicBezTo>
                  <a:cubicBezTo>
                    <a:pt x="45" y="56"/>
                    <a:pt x="65" y="55"/>
                    <a:pt x="83" y="55"/>
                  </a:cubicBezTo>
                  <a:cubicBezTo>
                    <a:pt x="132" y="55"/>
                    <a:pt x="180" y="64"/>
                    <a:pt x="226" y="81"/>
                  </a:cubicBezTo>
                  <a:cubicBezTo>
                    <a:pt x="286" y="103"/>
                    <a:pt x="329" y="147"/>
                    <a:pt x="384" y="175"/>
                  </a:cubicBezTo>
                  <a:cubicBezTo>
                    <a:pt x="386" y="176"/>
                    <a:pt x="388" y="177"/>
                    <a:pt x="390" y="177"/>
                  </a:cubicBezTo>
                  <a:cubicBezTo>
                    <a:pt x="397" y="177"/>
                    <a:pt x="404" y="171"/>
                    <a:pt x="402" y="162"/>
                  </a:cubicBezTo>
                  <a:cubicBezTo>
                    <a:pt x="372" y="53"/>
                    <a:pt x="236" y="0"/>
                    <a:pt x="120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4"/>
            <p:cNvSpPr/>
            <p:nvPr/>
          </p:nvSpPr>
          <p:spPr>
            <a:xfrm>
              <a:off x="5074575" y="680450"/>
              <a:ext cx="5300" cy="4625"/>
            </a:xfrm>
            <a:custGeom>
              <a:avLst/>
              <a:gdLst/>
              <a:ahLst/>
              <a:cxnLst/>
              <a:rect l="l" t="t" r="r" b="b"/>
              <a:pathLst>
                <a:path w="212" h="185" extrusionOk="0">
                  <a:moveTo>
                    <a:pt x="51" y="0"/>
                  </a:moveTo>
                  <a:cubicBezTo>
                    <a:pt x="38" y="0"/>
                    <a:pt x="25" y="3"/>
                    <a:pt x="11" y="9"/>
                  </a:cubicBezTo>
                  <a:cubicBezTo>
                    <a:pt x="2" y="14"/>
                    <a:pt x="0" y="27"/>
                    <a:pt x="7" y="33"/>
                  </a:cubicBezTo>
                  <a:cubicBezTo>
                    <a:pt x="35" y="58"/>
                    <a:pt x="64" y="62"/>
                    <a:pt x="92" y="82"/>
                  </a:cubicBezTo>
                  <a:cubicBezTo>
                    <a:pt x="125" y="106"/>
                    <a:pt x="154" y="137"/>
                    <a:pt x="172" y="174"/>
                  </a:cubicBezTo>
                  <a:cubicBezTo>
                    <a:pt x="175" y="182"/>
                    <a:pt x="181" y="185"/>
                    <a:pt x="188" y="185"/>
                  </a:cubicBezTo>
                  <a:cubicBezTo>
                    <a:pt x="199" y="185"/>
                    <a:pt x="212" y="173"/>
                    <a:pt x="209" y="159"/>
                  </a:cubicBezTo>
                  <a:cubicBezTo>
                    <a:pt x="194" y="91"/>
                    <a:pt x="127" y="0"/>
                    <a:pt x="51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4"/>
            <p:cNvSpPr/>
            <p:nvPr/>
          </p:nvSpPr>
          <p:spPr>
            <a:xfrm>
              <a:off x="5078675" y="654050"/>
              <a:ext cx="58625" cy="66400"/>
            </a:xfrm>
            <a:custGeom>
              <a:avLst/>
              <a:gdLst/>
              <a:ahLst/>
              <a:cxnLst/>
              <a:rect l="l" t="t" r="r" b="b"/>
              <a:pathLst>
                <a:path w="2345" h="2656" extrusionOk="0">
                  <a:moveTo>
                    <a:pt x="1201" y="1"/>
                  </a:moveTo>
                  <a:cubicBezTo>
                    <a:pt x="769" y="1"/>
                    <a:pt x="226" y="185"/>
                    <a:pt x="82" y="257"/>
                  </a:cubicBezTo>
                  <a:cubicBezTo>
                    <a:pt x="49" y="273"/>
                    <a:pt x="21" y="294"/>
                    <a:pt x="1" y="325"/>
                  </a:cubicBezTo>
                  <a:cubicBezTo>
                    <a:pt x="71" y="325"/>
                    <a:pt x="142" y="343"/>
                    <a:pt x="205" y="376"/>
                  </a:cubicBezTo>
                  <a:cubicBezTo>
                    <a:pt x="278" y="413"/>
                    <a:pt x="313" y="475"/>
                    <a:pt x="377" y="518"/>
                  </a:cubicBezTo>
                  <a:cubicBezTo>
                    <a:pt x="415" y="545"/>
                    <a:pt x="446" y="553"/>
                    <a:pt x="478" y="553"/>
                  </a:cubicBezTo>
                  <a:cubicBezTo>
                    <a:pt x="510" y="553"/>
                    <a:pt x="543" y="545"/>
                    <a:pt x="585" y="540"/>
                  </a:cubicBezTo>
                  <a:cubicBezTo>
                    <a:pt x="597" y="539"/>
                    <a:pt x="611" y="538"/>
                    <a:pt x="625" y="538"/>
                  </a:cubicBezTo>
                  <a:cubicBezTo>
                    <a:pt x="771" y="538"/>
                    <a:pt x="1009" y="611"/>
                    <a:pt x="965" y="767"/>
                  </a:cubicBezTo>
                  <a:lnTo>
                    <a:pt x="974" y="769"/>
                  </a:lnTo>
                  <a:cubicBezTo>
                    <a:pt x="974" y="769"/>
                    <a:pt x="969" y="1129"/>
                    <a:pt x="1084" y="1256"/>
                  </a:cubicBezTo>
                  <a:cubicBezTo>
                    <a:pt x="1198" y="1384"/>
                    <a:pt x="1378" y="1329"/>
                    <a:pt x="1277" y="1612"/>
                  </a:cubicBezTo>
                  <a:cubicBezTo>
                    <a:pt x="1183" y="1873"/>
                    <a:pt x="1239" y="1971"/>
                    <a:pt x="1296" y="1971"/>
                  </a:cubicBezTo>
                  <a:cubicBezTo>
                    <a:pt x="1301" y="1971"/>
                    <a:pt x="1307" y="1970"/>
                    <a:pt x="1312" y="1968"/>
                  </a:cubicBezTo>
                  <a:cubicBezTo>
                    <a:pt x="1334" y="1959"/>
                    <a:pt x="1349" y="1922"/>
                    <a:pt x="1363" y="1876"/>
                  </a:cubicBezTo>
                  <a:cubicBezTo>
                    <a:pt x="1369" y="1847"/>
                    <a:pt x="1378" y="1819"/>
                    <a:pt x="1393" y="1794"/>
                  </a:cubicBezTo>
                  <a:cubicBezTo>
                    <a:pt x="1413" y="1744"/>
                    <a:pt x="1444" y="1700"/>
                    <a:pt x="1497" y="1696"/>
                  </a:cubicBezTo>
                  <a:lnTo>
                    <a:pt x="1505" y="1696"/>
                  </a:lnTo>
                  <a:cubicBezTo>
                    <a:pt x="1527" y="1686"/>
                    <a:pt x="1549" y="1682"/>
                    <a:pt x="1570" y="1682"/>
                  </a:cubicBezTo>
                  <a:cubicBezTo>
                    <a:pt x="1653" y="1682"/>
                    <a:pt x="1723" y="1750"/>
                    <a:pt x="1740" y="1843"/>
                  </a:cubicBezTo>
                  <a:cubicBezTo>
                    <a:pt x="1775" y="2010"/>
                    <a:pt x="1692" y="2179"/>
                    <a:pt x="1538" y="2256"/>
                  </a:cubicBezTo>
                  <a:cubicBezTo>
                    <a:pt x="1477" y="2287"/>
                    <a:pt x="1407" y="2303"/>
                    <a:pt x="1338" y="2303"/>
                  </a:cubicBezTo>
                  <a:cubicBezTo>
                    <a:pt x="1326" y="2303"/>
                    <a:pt x="1313" y="2303"/>
                    <a:pt x="1301" y="2302"/>
                  </a:cubicBezTo>
                  <a:lnTo>
                    <a:pt x="1299" y="2302"/>
                  </a:lnTo>
                  <a:cubicBezTo>
                    <a:pt x="1268" y="2420"/>
                    <a:pt x="1242" y="2535"/>
                    <a:pt x="1242" y="2655"/>
                  </a:cubicBezTo>
                  <a:cubicBezTo>
                    <a:pt x="1374" y="2622"/>
                    <a:pt x="1562" y="2572"/>
                    <a:pt x="1652" y="2521"/>
                  </a:cubicBezTo>
                  <a:cubicBezTo>
                    <a:pt x="1802" y="2440"/>
                    <a:pt x="2305" y="2102"/>
                    <a:pt x="2325" y="1489"/>
                  </a:cubicBezTo>
                  <a:cubicBezTo>
                    <a:pt x="2344" y="874"/>
                    <a:pt x="1995" y="349"/>
                    <a:pt x="1617" y="97"/>
                  </a:cubicBezTo>
                  <a:cubicBezTo>
                    <a:pt x="1513" y="27"/>
                    <a:pt x="1365" y="1"/>
                    <a:pt x="1201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4"/>
            <p:cNvSpPr/>
            <p:nvPr/>
          </p:nvSpPr>
          <p:spPr>
            <a:xfrm>
              <a:off x="5074175" y="705275"/>
              <a:ext cx="9800" cy="7500"/>
            </a:xfrm>
            <a:custGeom>
              <a:avLst/>
              <a:gdLst/>
              <a:ahLst/>
              <a:cxnLst/>
              <a:rect l="l" t="t" r="r" b="b"/>
              <a:pathLst>
                <a:path w="392" h="300" extrusionOk="0">
                  <a:moveTo>
                    <a:pt x="1" y="0"/>
                  </a:moveTo>
                  <a:cubicBezTo>
                    <a:pt x="1" y="0"/>
                    <a:pt x="1" y="209"/>
                    <a:pt x="141" y="284"/>
                  </a:cubicBezTo>
                  <a:cubicBezTo>
                    <a:pt x="163" y="295"/>
                    <a:pt x="184" y="300"/>
                    <a:pt x="204" y="300"/>
                  </a:cubicBezTo>
                  <a:cubicBezTo>
                    <a:pt x="315" y="300"/>
                    <a:pt x="392" y="152"/>
                    <a:pt x="392" y="15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4"/>
            <p:cNvSpPr/>
            <p:nvPr/>
          </p:nvSpPr>
          <p:spPr>
            <a:xfrm>
              <a:off x="5092350" y="671150"/>
              <a:ext cx="12625" cy="10700"/>
            </a:xfrm>
            <a:custGeom>
              <a:avLst/>
              <a:gdLst/>
              <a:ahLst/>
              <a:cxnLst/>
              <a:rect l="l" t="t" r="r" b="b"/>
              <a:pathLst>
                <a:path w="505" h="428" extrusionOk="0">
                  <a:moveTo>
                    <a:pt x="490" y="1"/>
                  </a:moveTo>
                  <a:cubicBezTo>
                    <a:pt x="485" y="1"/>
                    <a:pt x="481" y="3"/>
                    <a:pt x="480" y="8"/>
                  </a:cubicBezTo>
                  <a:lnTo>
                    <a:pt x="480" y="10"/>
                  </a:lnTo>
                  <a:cubicBezTo>
                    <a:pt x="409" y="225"/>
                    <a:pt x="223" y="337"/>
                    <a:pt x="16" y="399"/>
                  </a:cubicBezTo>
                  <a:cubicBezTo>
                    <a:pt x="1" y="403"/>
                    <a:pt x="5" y="425"/>
                    <a:pt x="21" y="427"/>
                  </a:cubicBezTo>
                  <a:cubicBezTo>
                    <a:pt x="258" y="425"/>
                    <a:pt x="438" y="228"/>
                    <a:pt x="502" y="15"/>
                  </a:cubicBezTo>
                  <a:cubicBezTo>
                    <a:pt x="504" y="6"/>
                    <a:pt x="497" y="1"/>
                    <a:pt x="490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4"/>
            <p:cNvSpPr/>
            <p:nvPr/>
          </p:nvSpPr>
          <p:spPr>
            <a:xfrm>
              <a:off x="5074400" y="657050"/>
              <a:ext cx="39225" cy="36000"/>
            </a:xfrm>
            <a:custGeom>
              <a:avLst/>
              <a:gdLst/>
              <a:ahLst/>
              <a:cxnLst/>
              <a:rect l="l" t="t" r="r" b="b"/>
              <a:pathLst>
                <a:path w="1569" h="1440" extrusionOk="0">
                  <a:moveTo>
                    <a:pt x="712" y="1"/>
                  </a:moveTo>
                  <a:cubicBezTo>
                    <a:pt x="607" y="1"/>
                    <a:pt x="154" y="155"/>
                    <a:pt x="84" y="232"/>
                  </a:cubicBezTo>
                  <a:cubicBezTo>
                    <a:pt x="49" y="273"/>
                    <a:pt x="25" y="326"/>
                    <a:pt x="20" y="381"/>
                  </a:cubicBezTo>
                  <a:cubicBezTo>
                    <a:pt x="1" y="526"/>
                    <a:pt x="75" y="908"/>
                    <a:pt x="187" y="1005"/>
                  </a:cubicBezTo>
                  <a:cubicBezTo>
                    <a:pt x="205" y="934"/>
                    <a:pt x="233" y="647"/>
                    <a:pt x="297" y="609"/>
                  </a:cubicBezTo>
                  <a:lnTo>
                    <a:pt x="297" y="609"/>
                  </a:lnTo>
                  <a:cubicBezTo>
                    <a:pt x="339" y="912"/>
                    <a:pt x="135" y="1193"/>
                    <a:pt x="319" y="1439"/>
                  </a:cubicBezTo>
                  <a:cubicBezTo>
                    <a:pt x="367" y="1213"/>
                    <a:pt x="638" y="983"/>
                    <a:pt x="703" y="761"/>
                  </a:cubicBezTo>
                  <a:cubicBezTo>
                    <a:pt x="881" y="906"/>
                    <a:pt x="879" y="1189"/>
                    <a:pt x="1101" y="1251"/>
                  </a:cubicBezTo>
                  <a:cubicBezTo>
                    <a:pt x="1112" y="1114"/>
                    <a:pt x="1371" y="809"/>
                    <a:pt x="1452" y="702"/>
                  </a:cubicBezTo>
                  <a:cubicBezTo>
                    <a:pt x="1503" y="636"/>
                    <a:pt x="1569" y="568"/>
                    <a:pt x="1564" y="484"/>
                  </a:cubicBezTo>
                  <a:cubicBezTo>
                    <a:pt x="1560" y="429"/>
                    <a:pt x="1531" y="379"/>
                    <a:pt x="1485" y="348"/>
                  </a:cubicBezTo>
                  <a:cubicBezTo>
                    <a:pt x="1441" y="317"/>
                    <a:pt x="1391" y="293"/>
                    <a:pt x="1336" y="280"/>
                  </a:cubicBezTo>
                  <a:cubicBezTo>
                    <a:pt x="1209" y="247"/>
                    <a:pt x="1081" y="223"/>
                    <a:pt x="949" y="207"/>
                  </a:cubicBezTo>
                  <a:lnTo>
                    <a:pt x="611" y="159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4"/>
            <p:cNvSpPr/>
            <p:nvPr/>
          </p:nvSpPr>
          <p:spPr>
            <a:xfrm>
              <a:off x="5092800" y="694175"/>
              <a:ext cx="5075" cy="2900"/>
            </a:xfrm>
            <a:custGeom>
              <a:avLst/>
              <a:gdLst/>
              <a:ahLst/>
              <a:cxnLst/>
              <a:rect l="l" t="t" r="r" b="b"/>
              <a:pathLst>
                <a:path w="203" h="116" extrusionOk="0">
                  <a:moveTo>
                    <a:pt x="120" y="0"/>
                  </a:moveTo>
                  <a:cubicBezTo>
                    <a:pt x="102" y="0"/>
                    <a:pt x="84" y="3"/>
                    <a:pt x="66" y="9"/>
                  </a:cubicBezTo>
                  <a:cubicBezTo>
                    <a:pt x="49" y="12"/>
                    <a:pt x="31" y="20"/>
                    <a:pt x="18" y="34"/>
                  </a:cubicBezTo>
                  <a:cubicBezTo>
                    <a:pt x="3" y="47"/>
                    <a:pt x="0" y="66"/>
                    <a:pt x="7" y="84"/>
                  </a:cubicBezTo>
                  <a:cubicBezTo>
                    <a:pt x="18" y="102"/>
                    <a:pt x="36" y="110"/>
                    <a:pt x="55" y="113"/>
                  </a:cubicBezTo>
                  <a:cubicBezTo>
                    <a:pt x="66" y="115"/>
                    <a:pt x="78" y="116"/>
                    <a:pt x="89" y="116"/>
                  </a:cubicBezTo>
                  <a:cubicBezTo>
                    <a:pt x="115" y="116"/>
                    <a:pt x="140" y="110"/>
                    <a:pt x="165" y="99"/>
                  </a:cubicBezTo>
                  <a:cubicBezTo>
                    <a:pt x="176" y="95"/>
                    <a:pt x="185" y="86"/>
                    <a:pt x="194" y="77"/>
                  </a:cubicBezTo>
                  <a:cubicBezTo>
                    <a:pt x="200" y="69"/>
                    <a:pt x="202" y="55"/>
                    <a:pt x="198" y="44"/>
                  </a:cubicBezTo>
                  <a:cubicBezTo>
                    <a:pt x="187" y="29"/>
                    <a:pt x="176" y="14"/>
                    <a:pt x="161" y="5"/>
                  </a:cubicBezTo>
                  <a:cubicBezTo>
                    <a:pt x="147" y="2"/>
                    <a:pt x="133" y="0"/>
                    <a:pt x="120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4"/>
            <p:cNvSpPr/>
            <p:nvPr/>
          </p:nvSpPr>
          <p:spPr>
            <a:xfrm>
              <a:off x="5074800" y="688900"/>
              <a:ext cx="4575" cy="3375"/>
            </a:xfrm>
            <a:custGeom>
              <a:avLst/>
              <a:gdLst/>
              <a:ahLst/>
              <a:cxnLst/>
              <a:rect l="l" t="t" r="r" b="b"/>
              <a:pathLst>
                <a:path w="183" h="135" extrusionOk="0">
                  <a:moveTo>
                    <a:pt x="54" y="1"/>
                  </a:moveTo>
                  <a:cubicBezTo>
                    <a:pt x="48" y="1"/>
                    <a:pt x="41" y="1"/>
                    <a:pt x="35" y="3"/>
                  </a:cubicBezTo>
                  <a:cubicBezTo>
                    <a:pt x="15" y="5"/>
                    <a:pt x="2" y="21"/>
                    <a:pt x="0" y="40"/>
                  </a:cubicBezTo>
                  <a:cubicBezTo>
                    <a:pt x="0" y="60"/>
                    <a:pt x="11" y="78"/>
                    <a:pt x="26" y="86"/>
                  </a:cubicBezTo>
                  <a:cubicBezTo>
                    <a:pt x="55" y="113"/>
                    <a:pt x="90" y="128"/>
                    <a:pt x="127" y="135"/>
                  </a:cubicBezTo>
                  <a:cubicBezTo>
                    <a:pt x="138" y="135"/>
                    <a:pt x="152" y="135"/>
                    <a:pt x="163" y="130"/>
                  </a:cubicBezTo>
                  <a:cubicBezTo>
                    <a:pt x="174" y="126"/>
                    <a:pt x="182" y="115"/>
                    <a:pt x="182" y="104"/>
                  </a:cubicBezTo>
                  <a:cubicBezTo>
                    <a:pt x="182" y="84"/>
                    <a:pt x="180" y="67"/>
                    <a:pt x="171" y="51"/>
                  </a:cubicBezTo>
                  <a:cubicBezTo>
                    <a:pt x="149" y="29"/>
                    <a:pt x="121" y="14"/>
                    <a:pt x="90" y="7"/>
                  </a:cubicBezTo>
                  <a:cubicBezTo>
                    <a:pt x="79" y="3"/>
                    <a:pt x="66" y="1"/>
                    <a:pt x="54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4"/>
            <p:cNvSpPr/>
            <p:nvPr/>
          </p:nvSpPr>
          <p:spPr>
            <a:xfrm>
              <a:off x="4946300" y="909775"/>
              <a:ext cx="6025" cy="5350"/>
            </a:xfrm>
            <a:custGeom>
              <a:avLst/>
              <a:gdLst/>
              <a:ahLst/>
              <a:cxnLst/>
              <a:rect l="l" t="t" r="r" b="b"/>
              <a:pathLst>
                <a:path w="241" h="214" extrusionOk="0">
                  <a:moveTo>
                    <a:pt x="122" y="1"/>
                  </a:moveTo>
                  <a:cubicBezTo>
                    <a:pt x="38" y="1"/>
                    <a:pt x="1" y="87"/>
                    <a:pt x="32" y="155"/>
                  </a:cubicBezTo>
                  <a:lnTo>
                    <a:pt x="38" y="168"/>
                  </a:lnTo>
                  <a:cubicBezTo>
                    <a:pt x="53" y="199"/>
                    <a:pt x="87" y="214"/>
                    <a:pt x="121" y="214"/>
                  </a:cubicBezTo>
                  <a:cubicBezTo>
                    <a:pt x="155" y="214"/>
                    <a:pt x="189" y="199"/>
                    <a:pt x="203" y="168"/>
                  </a:cubicBezTo>
                  <a:lnTo>
                    <a:pt x="210" y="155"/>
                  </a:lnTo>
                  <a:cubicBezTo>
                    <a:pt x="240" y="87"/>
                    <a:pt x="205" y="1"/>
                    <a:pt x="122" y="1"/>
                  </a:cubicBezTo>
                  <a:close/>
                </a:path>
              </a:pathLst>
            </a:custGeom>
            <a:solidFill>
              <a:srgbClr val="89B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4"/>
            <p:cNvSpPr/>
            <p:nvPr/>
          </p:nvSpPr>
          <p:spPr>
            <a:xfrm>
              <a:off x="4937375" y="897025"/>
              <a:ext cx="9350" cy="8075"/>
            </a:xfrm>
            <a:custGeom>
              <a:avLst/>
              <a:gdLst/>
              <a:ahLst/>
              <a:cxnLst/>
              <a:rect l="l" t="t" r="r" b="b"/>
              <a:pathLst>
                <a:path w="374" h="323" extrusionOk="0">
                  <a:moveTo>
                    <a:pt x="161" y="0"/>
                  </a:moveTo>
                  <a:cubicBezTo>
                    <a:pt x="79" y="0"/>
                    <a:pt x="0" y="65"/>
                    <a:pt x="0" y="162"/>
                  </a:cubicBezTo>
                  <a:cubicBezTo>
                    <a:pt x="0" y="250"/>
                    <a:pt x="70" y="320"/>
                    <a:pt x="160" y="322"/>
                  </a:cubicBezTo>
                  <a:cubicBezTo>
                    <a:pt x="301" y="320"/>
                    <a:pt x="373" y="149"/>
                    <a:pt x="272" y="47"/>
                  </a:cubicBezTo>
                  <a:cubicBezTo>
                    <a:pt x="240" y="15"/>
                    <a:pt x="200" y="0"/>
                    <a:pt x="161" y="0"/>
                  </a:cubicBezTo>
                  <a:close/>
                </a:path>
              </a:pathLst>
            </a:custGeom>
            <a:solidFill>
              <a:srgbClr val="89B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4"/>
            <p:cNvSpPr/>
            <p:nvPr/>
          </p:nvSpPr>
          <p:spPr>
            <a:xfrm>
              <a:off x="5086100" y="722050"/>
              <a:ext cx="17525" cy="8125"/>
            </a:xfrm>
            <a:custGeom>
              <a:avLst/>
              <a:gdLst/>
              <a:ahLst/>
              <a:cxnLst/>
              <a:rect l="l" t="t" r="r" b="b"/>
              <a:pathLst>
                <a:path w="701" h="325" extrusionOk="0">
                  <a:moveTo>
                    <a:pt x="635" y="0"/>
                  </a:moveTo>
                  <a:cubicBezTo>
                    <a:pt x="628" y="0"/>
                    <a:pt x="617" y="4"/>
                    <a:pt x="602" y="12"/>
                  </a:cubicBezTo>
                  <a:cubicBezTo>
                    <a:pt x="517" y="60"/>
                    <a:pt x="361" y="72"/>
                    <a:pt x="233" y="72"/>
                  </a:cubicBezTo>
                  <a:cubicBezTo>
                    <a:pt x="132" y="72"/>
                    <a:pt x="48" y="65"/>
                    <a:pt x="29" y="63"/>
                  </a:cubicBezTo>
                  <a:lnTo>
                    <a:pt x="18" y="173"/>
                  </a:lnTo>
                  <a:lnTo>
                    <a:pt x="18" y="179"/>
                  </a:lnTo>
                  <a:lnTo>
                    <a:pt x="0" y="324"/>
                  </a:lnTo>
                  <a:cubicBezTo>
                    <a:pt x="3" y="324"/>
                    <a:pt x="6" y="324"/>
                    <a:pt x="8" y="324"/>
                  </a:cubicBezTo>
                  <a:cubicBezTo>
                    <a:pt x="438" y="324"/>
                    <a:pt x="701" y="0"/>
                    <a:pt x="635" y="0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4"/>
            <p:cNvSpPr/>
            <p:nvPr/>
          </p:nvSpPr>
          <p:spPr>
            <a:xfrm>
              <a:off x="4954750" y="1056275"/>
              <a:ext cx="234750" cy="19025"/>
            </a:xfrm>
            <a:custGeom>
              <a:avLst/>
              <a:gdLst/>
              <a:ahLst/>
              <a:cxnLst/>
              <a:rect l="l" t="t" r="r" b="b"/>
              <a:pathLst>
                <a:path w="9390" h="761" extrusionOk="0">
                  <a:moveTo>
                    <a:pt x="191" y="1"/>
                  </a:moveTo>
                  <a:cubicBezTo>
                    <a:pt x="96" y="1"/>
                    <a:pt x="1" y="76"/>
                    <a:pt x="45" y="187"/>
                  </a:cubicBezTo>
                  <a:cubicBezTo>
                    <a:pt x="223" y="631"/>
                    <a:pt x="664" y="635"/>
                    <a:pt x="1088" y="652"/>
                  </a:cubicBezTo>
                  <a:cubicBezTo>
                    <a:pt x="1998" y="694"/>
                    <a:pt x="2907" y="714"/>
                    <a:pt x="3816" y="729"/>
                  </a:cubicBezTo>
                  <a:cubicBezTo>
                    <a:pt x="4291" y="737"/>
                    <a:pt x="4767" y="740"/>
                    <a:pt x="5242" y="740"/>
                  </a:cubicBezTo>
                  <a:cubicBezTo>
                    <a:pt x="5717" y="740"/>
                    <a:pt x="6192" y="737"/>
                    <a:pt x="6667" y="732"/>
                  </a:cubicBezTo>
                  <a:cubicBezTo>
                    <a:pt x="7536" y="721"/>
                    <a:pt x="8434" y="760"/>
                    <a:pt x="9293" y="615"/>
                  </a:cubicBezTo>
                  <a:cubicBezTo>
                    <a:pt x="9390" y="598"/>
                    <a:pt x="9352" y="466"/>
                    <a:pt x="9271" y="455"/>
                  </a:cubicBezTo>
                  <a:cubicBezTo>
                    <a:pt x="8777" y="401"/>
                    <a:pt x="8274" y="384"/>
                    <a:pt x="7767" y="384"/>
                  </a:cubicBezTo>
                  <a:cubicBezTo>
                    <a:pt x="6851" y="384"/>
                    <a:pt x="5923" y="441"/>
                    <a:pt x="5018" y="441"/>
                  </a:cubicBezTo>
                  <a:cubicBezTo>
                    <a:pt x="4948" y="441"/>
                    <a:pt x="4878" y="440"/>
                    <a:pt x="4809" y="439"/>
                  </a:cubicBezTo>
                  <a:cubicBezTo>
                    <a:pt x="4064" y="431"/>
                    <a:pt x="3320" y="420"/>
                    <a:pt x="2577" y="398"/>
                  </a:cubicBezTo>
                  <a:cubicBezTo>
                    <a:pt x="2566" y="397"/>
                    <a:pt x="2555" y="397"/>
                    <a:pt x="2542" y="397"/>
                  </a:cubicBezTo>
                  <a:cubicBezTo>
                    <a:pt x="2366" y="397"/>
                    <a:pt x="2015" y="419"/>
                    <a:pt x="1644" y="419"/>
                  </a:cubicBezTo>
                  <a:cubicBezTo>
                    <a:pt x="1067" y="419"/>
                    <a:pt x="440" y="367"/>
                    <a:pt x="342" y="103"/>
                  </a:cubicBezTo>
                  <a:cubicBezTo>
                    <a:pt x="315" y="31"/>
                    <a:pt x="253" y="1"/>
                    <a:pt x="191" y="1"/>
                  </a:cubicBez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4"/>
            <p:cNvSpPr/>
            <p:nvPr/>
          </p:nvSpPr>
          <p:spPr>
            <a:xfrm>
              <a:off x="4984850" y="1075425"/>
              <a:ext cx="17775" cy="17775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54" y="1"/>
                  </a:moveTo>
                  <a:cubicBezTo>
                    <a:pt x="159" y="1"/>
                    <a:pt x="1" y="159"/>
                    <a:pt x="1" y="356"/>
                  </a:cubicBezTo>
                  <a:cubicBezTo>
                    <a:pt x="1" y="552"/>
                    <a:pt x="159" y="710"/>
                    <a:pt x="354" y="710"/>
                  </a:cubicBezTo>
                  <a:cubicBezTo>
                    <a:pt x="552" y="710"/>
                    <a:pt x="710" y="552"/>
                    <a:pt x="710" y="356"/>
                  </a:cubicBezTo>
                  <a:cubicBezTo>
                    <a:pt x="710" y="159"/>
                    <a:pt x="552" y="1"/>
                    <a:pt x="354" y="1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4"/>
            <p:cNvSpPr/>
            <p:nvPr/>
          </p:nvSpPr>
          <p:spPr>
            <a:xfrm>
              <a:off x="5137225" y="1075425"/>
              <a:ext cx="17750" cy="17775"/>
            </a:xfrm>
            <a:custGeom>
              <a:avLst/>
              <a:gdLst/>
              <a:ahLst/>
              <a:cxnLst/>
              <a:rect l="l" t="t" r="r" b="b"/>
              <a:pathLst>
                <a:path w="710" h="711" extrusionOk="0">
                  <a:moveTo>
                    <a:pt x="354" y="1"/>
                  </a:moveTo>
                  <a:cubicBezTo>
                    <a:pt x="158" y="1"/>
                    <a:pt x="0" y="159"/>
                    <a:pt x="0" y="356"/>
                  </a:cubicBezTo>
                  <a:cubicBezTo>
                    <a:pt x="0" y="552"/>
                    <a:pt x="158" y="710"/>
                    <a:pt x="354" y="710"/>
                  </a:cubicBezTo>
                  <a:cubicBezTo>
                    <a:pt x="551" y="710"/>
                    <a:pt x="709" y="552"/>
                    <a:pt x="709" y="356"/>
                  </a:cubicBezTo>
                  <a:cubicBezTo>
                    <a:pt x="709" y="159"/>
                    <a:pt x="551" y="1"/>
                    <a:pt x="354" y="1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4"/>
            <p:cNvSpPr/>
            <p:nvPr/>
          </p:nvSpPr>
          <p:spPr>
            <a:xfrm>
              <a:off x="5014950" y="730025"/>
              <a:ext cx="140675" cy="125300"/>
            </a:xfrm>
            <a:custGeom>
              <a:avLst/>
              <a:gdLst/>
              <a:ahLst/>
              <a:cxnLst/>
              <a:rect l="l" t="t" r="r" b="b"/>
              <a:pathLst>
                <a:path w="5627" h="5012" extrusionOk="0">
                  <a:moveTo>
                    <a:pt x="2855" y="1"/>
                  </a:moveTo>
                  <a:cubicBezTo>
                    <a:pt x="2622" y="20"/>
                    <a:pt x="2100" y="62"/>
                    <a:pt x="1792" y="86"/>
                  </a:cubicBezTo>
                  <a:cubicBezTo>
                    <a:pt x="1634" y="97"/>
                    <a:pt x="1483" y="161"/>
                    <a:pt x="1364" y="262"/>
                  </a:cubicBezTo>
                  <a:cubicBezTo>
                    <a:pt x="951" y="613"/>
                    <a:pt x="0" y="1426"/>
                    <a:pt x="18" y="1430"/>
                  </a:cubicBezTo>
                  <a:cubicBezTo>
                    <a:pt x="42" y="1437"/>
                    <a:pt x="1447" y="2853"/>
                    <a:pt x="1447" y="2853"/>
                  </a:cubicBezTo>
                  <a:lnTo>
                    <a:pt x="1942" y="2197"/>
                  </a:lnTo>
                  <a:lnTo>
                    <a:pt x="1942" y="2197"/>
                  </a:lnTo>
                  <a:cubicBezTo>
                    <a:pt x="1663" y="3113"/>
                    <a:pt x="956" y="4753"/>
                    <a:pt x="956" y="4753"/>
                  </a:cubicBezTo>
                  <a:lnTo>
                    <a:pt x="2412" y="4973"/>
                  </a:lnTo>
                  <a:cubicBezTo>
                    <a:pt x="2580" y="4999"/>
                    <a:pt x="2750" y="5012"/>
                    <a:pt x="2920" y="5012"/>
                  </a:cubicBezTo>
                  <a:cubicBezTo>
                    <a:pt x="3039" y="5012"/>
                    <a:pt x="3158" y="5005"/>
                    <a:pt x="3277" y="4993"/>
                  </a:cubicBezTo>
                  <a:lnTo>
                    <a:pt x="4794" y="4837"/>
                  </a:lnTo>
                  <a:cubicBezTo>
                    <a:pt x="4794" y="4837"/>
                    <a:pt x="4643" y="3668"/>
                    <a:pt x="4533" y="2785"/>
                  </a:cubicBezTo>
                  <a:lnTo>
                    <a:pt x="5627" y="2353"/>
                  </a:lnTo>
                  <a:lnTo>
                    <a:pt x="5047" y="521"/>
                  </a:lnTo>
                  <a:cubicBezTo>
                    <a:pt x="4977" y="299"/>
                    <a:pt x="4786" y="139"/>
                    <a:pt x="4557" y="108"/>
                  </a:cubicBezTo>
                  <a:lnTo>
                    <a:pt x="3782" y="5"/>
                  </a:lnTo>
                  <a:lnTo>
                    <a:pt x="3756" y="383"/>
                  </a:lnTo>
                  <a:cubicBezTo>
                    <a:pt x="3749" y="463"/>
                    <a:pt x="3682" y="517"/>
                    <a:pt x="3610" y="517"/>
                  </a:cubicBezTo>
                  <a:cubicBezTo>
                    <a:pt x="3581" y="517"/>
                    <a:pt x="3552" y="508"/>
                    <a:pt x="3525" y="488"/>
                  </a:cubicBezTo>
                  <a:lnTo>
                    <a:pt x="2855" y="1"/>
                  </a:ln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5083200" y="874800"/>
              <a:ext cx="92350" cy="167500"/>
            </a:xfrm>
            <a:custGeom>
              <a:avLst/>
              <a:gdLst/>
              <a:ahLst/>
              <a:cxnLst/>
              <a:rect l="l" t="t" r="r" b="b"/>
              <a:pathLst>
                <a:path w="3694" h="6700" extrusionOk="0">
                  <a:moveTo>
                    <a:pt x="2389" y="1"/>
                  </a:moveTo>
                  <a:lnTo>
                    <a:pt x="351" y="640"/>
                  </a:lnTo>
                  <a:lnTo>
                    <a:pt x="1254" y="3348"/>
                  </a:lnTo>
                  <a:lnTo>
                    <a:pt x="0" y="6638"/>
                  </a:lnTo>
                  <a:lnTo>
                    <a:pt x="1575" y="6699"/>
                  </a:lnTo>
                  <a:lnTo>
                    <a:pt x="3542" y="3524"/>
                  </a:lnTo>
                  <a:cubicBezTo>
                    <a:pt x="3676" y="3304"/>
                    <a:pt x="3694" y="3034"/>
                    <a:pt x="3589" y="2801"/>
                  </a:cubicBezTo>
                  <a:lnTo>
                    <a:pt x="2389" y="1"/>
                  </a:ln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4882850" y="687000"/>
              <a:ext cx="26475" cy="64800"/>
            </a:xfrm>
            <a:custGeom>
              <a:avLst/>
              <a:gdLst/>
              <a:ahLst/>
              <a:cxnLst/>
              <a:rect l="l" t="t" r="r" b="b"/>
              <a:pathLst>
                <a:path w="1059" h="2592" extrusionOk="0">
                  <a:moveTo>
                    <a:pt x="261" y="0"/>
                  </a:moveTo>
                  <a:cubicBezTo>
                    <a:pt x="249" y="0"/>
                    <a:pt x="238" y="1"/>
                    <a:pt x="226" y="2"/>
                  </a:cubicBezTo>
                  <a:lnTo>
                    <a:pt x="376" y="66"/>
                  </a:lnTo>
                  <a:cubicBezTo>
                    <a:pt x="363" y="149"/>
                    <a:pt x="314" y="222"/>
                    <a:pt x="275" y="296"/>
                  </a:cubicBezTo>
                  <a:cubicBezTo>
                    <a:pt x="220" y="406"/>
                    <a:pt x="178" y="523"/>
                    <a:pt x="152" y="643"/>
                  </a:cubicBezTo>
                  <a:cubicBezTo>
                    <a:pt x="121" y="755"/>
                    <a:pt x="150" y="841"/>
                    <a:pt x="141" y="955"/>
                  </a:cubicBezTo>
                  <a:cubicBezTo>
                    <a:pt x="128" y="1124"/>
                    <a:pt x="66" y="1285"/>
                    <a:pt x="33" y="1449"/>
                  </a:cubicBezTo>
                  <a:cubicBezTo>
                    <a:pt x="7" y="1583"/>
                    <a:pt x="0" y="1728"/>
                    <a:pt x="49" y="1851"/>
                  </a:cubicBezTo>
                  <a:cubicBezTo>
                    <a:pt x="56" y="1867"/>
                    <a:pt x="70" y="1875"/>
                    <a:pt x="84" y="1875"/>
                  </a:cubicBezTo>
                  <a:cubicBezTo>
                    <a:pt x="100" y="1875"/>
                    <a:pt x="115" y="1865"/>
                    <a:pt x="121" y="1847"/>
                  </a:cubicBezTo>
                  <a:cubicBezTo>
                    <a:pt x="163" y="1695"/>
                    <a:pt x="209" y="1546"/>
                    <a:pt x="257" y="1397"/>
                  </a:cubicBezTo>
                  <a:lnTo>
                    <a:pt x="257" y="1397"/>
                  </a:lnTo>
                  <a:cubicBezTo>
                    <a:pt x="299" y="1489"/>
                    <a:pt x="266" y="1594"/>
                    <a:pt x="244" y="1693"/>
                  </a:cubicBezTo>
                  <a:cubicBezTo>
                    <a:pt x="224" y="1785"/>
                    <a:pt x="211" y="1880"/>
                    <a:pt x="202" y="1974"/>
                  </a:cubicBezTo>
                  <a:lnTo>
                    <a:pt x="180" y="2178"/>
                  </a:lnTo>
                  <a:cubicBezTo>
                    <a:pt x="176" y="2220"/>
                    <a:pt x="172" y="2262"/>
                    <a:pt x="174" y="2306"/>
                  </a:cubicBezTo>
                  <a:cubicBezTo>
                    <a:pt x="174" y="2356"/>
                    <a:pt x="185" y="2407"/>
                    <a:pt x="200" y="2457"/>
                  </a:cubicBezTo>
                  <a:cubicBezTo>
                    <a:pt x="211" y="2499"/>
                    <a:pt x="233" y="2536"/>
                    <a:pt x="266" y="2565"/>
                  </a:cubicBezTo>
                  <a:cubicBezTo>
                    <a:pt x="294" y="2583"/>
                    <a:pt x="325" y="2592"/>
                    <a:pt x="357" y="2592"/>
                  </a:cubicBezTo>
                  <a:cubicBezTo>
                    <a:pt x="383" y="2592"/>
                    <a:pt x="410" y="2586"/>
                    <a:pt x="435" y="2574"/>
                  </a:cubicBezTo>
                  <a:cubicBezTo>
                    <a:pt x="490" y="2541"/>
                    <a:pt x="536" y="2499"/>
                    <a:pt x="571" y="2446"/>
                  </a:cubicBezTo>
                  <a:cubicBezTo>
                    <a:pt x="633" y="2363"/>
                    <a:pt x="688" y="2273"/>
                    <a:pt x="734" y="2181"/>
                  </a:cubicBezTo>
                  <a:lnTo>
                    <a:pt x="901" y="1838"/>
                  </a:lnTo>
                  <a:cubicBezTo>
                    <a:pt x="929" y="1781"/>
                    <a:pt x="958" y="1724"/>
                    <a:pt x="982" y="1667"/>
                  </a:cubicBezTo>
                  <a:cubicBezTo>
                    <a:pt x="1017" y="1594"/>
                    <a:pt x="1039" y="1517"/>
                    <a:pt x="1050" y="1438"/>
                  </a:cubicBezTo>
                  <a:cubicBezTo>
                    <a:pt x="1059" y="1370"/>
                    <a:pt x="1052" y="1302"/>
                    <a:pt x="1032" y="1239"/>
                  </a:cubicBezTo>
                  <a:cubicBezTo>
                    <a:pt x="1004" y="1164"/>
                    <a:pt x="964" y="1094"/>
                    <a:pt x="914" y="1032"/>
                  </a:cubicBezTo>
                  <a:lnTo>
                    <a:pt x="780" y="839"/>
                  </a:lnTo>
                  <a:cubicBezTo>
                    <a:pt x="710" y="740"/>
                    <a:pt x="637" y="639"/>
                    <a:pt x="606" y="520"/>
                  </a:cubicBezTo>
                  <a:cubicBezTo>
                    <a:pt x="573" y="395"/>
                    <a:pt x="587" y="255"/>
                    <a:pt x="519" y="143"/>
                  </a:cubicBezTo>
                  <a:cubicBezTo>
                    <a:pt x="463" y="54"/>
                    <a:pt x="365" y="0"/>
                    <a:pt x="261" y="0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4933750" y="668650"/>
              <a:ext cx="15125" cy="34225"/>
            </a:xfrm>
            <a:custGeom>
              <a:avLst/>
              <a:gdLst/>
              <a:ahLst/>
              <a:cxnLst/>
              <a:rect l="l" t="t" r="r" b="b"/>
              <a:pathLst>
                <a:path w="605" h="1369" extrusionOk="0">
                  <a:moveTo>
                    <a:pt x="97" y="0"/>
                  </a:moveTo>
                  <a:lnTo>
                    <a:pt x="0" y="1327"/>
                  </a:lnTo>
                  <a:cubicBezTo>
                    <a:pt x="167" y="1328"/>
                    <a:pt x="225" y="1369"/>
                    <a:pt x="284" y="1369"/>
                  </a:cubicBezTo>
                  <a:cubicBezTo>
                    <a:pt x="330" y="1369"/>
                    <a:pt x="376" y="1345"/>
                    <a:pt x="472" y="1261"/>
                  </a:cubicBezTo>
                  <a:cubicBezTo>
                    <a:pt x="538" y="1204"/>
                    <a:pt x="584" y="1011"/>
                    <a:pt x="595" y="925"/>
                  </a:cubicBezTo>
                  <a:cubicBezTo>
                    <a:pt x="604" y="874"/>
                    <a:pt x="584" y="473"/>
                    <a:pt x="571" y="424"/>
                  </a:cubicBezTo>
                  <a:cubicBezTo>
                    <a:pt x="518" y="235"/>
                    <a:pt x="481" y="279"/>
                    <a:pt x="330" y="158"/>
                  </a:cubicBezTo>
                  <a:cubicBezTo>
                    <a:pt x="176" y="35"/>
                    <a:pt x="288" y="44"/>
                    <a:pt x="97" y="0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4820250" y="1015575"/>
              <a:ext cx="35650" cy="32600"/>
            </a:xfrm>
            <a:custGeom>
              <a:avLst/>
              <a:gdLst/>
              <a:ahLst/>
              <a:cxnLst/>
              <a:rect l="l" t="t" r="r" b="b"/>
              <a:pathLst>
                <a:path w="1426" h="1304" extrusionOk="0">
                  <a:moveTo>
                    <a:pt x="1263" y="1"/>
                  </a:moveTo>
                  <a:lnTo>
                    <a:pt x="130" y="794"/>
                  </a:lnTo>
                  <a:cubicBezTo>
                    <a:pt x="1" y="1026"/>
                    <a:pt x="394" y="1303"/>
                    <a:pt x="394" y="1303"/>
                  </a:cubicBezTo>
                  <a:lnTo>
                    <a:pt x="1426" y="686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rgbClr val="F46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4904475" y="709725"/>
              <a:ext cx="20900" cy="40475"/>
            </a:xfrm>
            <a:custGeom>
              <a:avLst/>
              <a:gdLst/>
              <a:ahLst/>
              <a:cxnLst/>
              <a:rect l="l" t="t" r="r" b="b"/>
              <a:pathLst>
                <a:path w="836" h="1619" extrusionOk="0">
                  <a:moveTo>
                    <a:pt x="225" y="0"/>
                  </a:moveTo>
                  <a:cubicBezTo>
                    <a:pt x="216" y="24"/>
                    <a:pt x="1" y="813"/>
                    <a:pt x="1" y="813"/>
                  </a:cubicBezTo>
                  <a:cubicBezTo>
                    <a:pt x="1" y="813"/>
                    <a:pt x="771" y="1533"/>
                    <a:pt x="835" y="1619"/>
                  </a:cubicBezTo>
                  <a:cubicBezTo>
                    <a:pt x="824" y="1570"/>
                    <a:pt x="811" y="1320"/>
                    <a:pt x="798" y="1043"/>
                  </a:cubicBezTo>
                  <a:cubicBezTo>
                    <a:pt x="793" y="938"/>
                    <a:pt x="789" y="828"/>
                    <a:pt x="782" y="727"/>
                  </a:cubicBezTo>
                  <a:cubicBezTo>
                    <a:pt x="774" y="468"/>
                    <a:pt x="767" y="255"/>
                    <a:pt x="767" y="255"/>
                  </a:cubicBezTo>
                  <a:lnTo>
                    <a:pt x="225" y="0"/>
                  </a:lnTo>
                  <a:close/>
                </a:path>
              </a:pathLst>
            </a:custGeom>
            <a:solidFill>
              <a:srgbClr val="F46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4"/>
            <p:cNvSpPr/>
            <p:nvPr/>
          </p:nvSpPr>
          <p:spPr>
            <a:xfrm>
              <a:off x="4897550" y="1046600"/>
              <a:ext cx="15725" cy="28800"/>
            </a:xfrm>
            <a:custGeom>
              <a:avLst/>
              <a:gdLst/>
              <a:ahLst/>
              <a:cxnLst/>
              <a:rect l="l" t="t" r="r" b="b"/>
              <a:pathLst>
                <a:path w="629" h="1152" extrusionOk="0">
                  <a:moveTo>
                    <a:pt x="629" y="1"/>
                  </a:moveTo>
                  <a:lnTo>
                    <a:pt x="150" y="40"/>
                  </a:lnTo>
                  <a:cubicBezTo>
                    <a:pt x="150" y="405"/>
                    <a:pt x="102" y="769"/>
                    <a:pt x="1" y="1121"/>
                  </a:cubicBezTo>
                  <a:cubicBezTo>
                    <a:pt x="18" y="1121"/>
                    <a:pt x="34" y="1120"/>
                    <a:pt x="51" y="1120"/>
                  </a:cubicBezTo>
                  <a:cubicBezTo>
                    <a:pt x="234" y="1120"/>
                    <a:pt x="417" y="1131"/>
                    <a:pt x="600" y="1152"/>
                  </a:cubicBezTo>
                  <a:cubicBezTo>
                    <a:pt x="609" y="765"/>
                    <a:pt x="618" y="383"/>
                    <a:pt x="629" y="1"/>
                  </a:cubicBezTo>
                  <a:close/>
                </a:path>
              </a:pathLst>
            </a:custGeom>
            <a:solidFill>
              <a:srgbClr val="F46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4894600" y="1072300"/>
              <a:ext cx="46300" cy="18750"/>
            </a:xfrm>
            <a:custGeom>
              <a:avLst/>
              <a:gdLst/>
              <a:ahLst/>
              <a:cxnLst/>
              <a:rect l="l" t="t" r="r" b="b"/>
              <a:pathLst>
                <a:path w="1852" h="750" extrusionOk="0">
                  <a:moveTo>
                    <a:pt x="132" y="1"/>
                  </a:moveTo>
                  <a:cubicBezTo>
                    <a:pt x="106" y="170"/>
                    <a:pt x="18" y="321"/>
                    <a:pt x="5" y="495"/>
                  </a:cubicBezTo>
                  <a:cubicBezTo>
                    <a:pt x="0" y="580"/>
                    <a:pt x="5" y="666"/>
                    <a:pt x="20" y="749"/>
                  </a:cubicBezTo>
                  <a:lnTo>
                    <a:pt x="1852" y="741"/>
                  </a:lnTo>
                  <a:cubicBezTo>
                    <a:pt x="1838" y="679"/>
                    <a:pt x="1808" y="624"/>
                    <a:pt x="1762" y="582"/>
                  </a:cubicBezTo>
                  <a:cubicBezTo>
                    <a:pt x="1632" y="462"/>
                    <a:pt x="1415" y="466"/>
                    <a:pt x="1248" y="438"/>
                  </a:cubicBezTo>
                  <a:cubicBezTo>
                    <a:pt x="999" y="396"/>
                    <a:pt x="749" y="301"/>
                    <a:pt x="716" y="38"/>
                  </a:cubicBezTo>
                  <a:lnTo>
                    <a:pt x="712" y="38"/>
                  </a:lnTo>
                  <a:cubicBezTo>
                    <a:pt x="638" y="47"/>
                    <a:pt x="563" y="53"/>
                    <a:pt x="487" y="53"/>
                  </a:cubicBezTo>
                  <a:cubicBezTo>
                    <a:pt x="366" y="53"/>
                    <a:pt x="245" y="38"/>
                    <a:pt x="132" y="1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4806475" y="1035400"/>
              <a:ext cx="28300" cy="43350"/>
            </a:xfrm>
            <a:custGeom>
              <a:avLst/>
              <a:gdLst/>
              <a:ahLst/>
              <a:cxnLst/>
              <a:rect l="l" t="t" r="r" b="b"/>
              <a:pathLst>
                <a:path w="1132" h="1734" extrusionOk="0">
                  <a:moveTo>
                    <a:pt x="688" y="1"/>
                  </a:moveTo>
                  <a:cubicBezTo>
                    <a:pt x="600" y="80"/>
                    <a:pt x="466" y="97"/>
                    <a:pt x="352" y="143"/>
                  </a:cubicBezTo>
                  <a:cubicBezTo>
                    <a:pt x="187" y="207"/>
                    <a:pt x="90" y="315"/>
                    <a:pt x="0" y="436"/>
                  </a:cubicBezTo>
                  <a:cubicBezTo>
                    <a:pt x="27" y="488"/>
                    <a:pt x="55" y="539"/>
                    <a:pt x="88" y="587"/>
                  </a:cubicBezTo>
                  <a:cubicBezTo>
                    <a:pt x="356" y="980"/>
                    <a:pt x="644" y="1358"/>
                    <a:pt x="953" y="1718"/>
                  </a:cubicBezTo>
                  <a:cubicBezTo>
                    <a:pt x="958" y="1725"/>
                    <a:pt x="962" y="1729"/>
                    <a:pt x="967" y="1733"/>
                  </a:cubicBezTo>
                  <a:cubicBezTo>
                    <a:pt x="995" y="1701"/>
                    <a:pt x="1017" y="1663"/>
                    <a:pt x="1037" y="1624"/>
                  </a:cubicBezTo>
                  <a:cubicBezTo>
                    <a:pt x="1131" y="1426"/>
                    <a:pt x="982" y="1211"/>
                    <a:pt x="914" y="1026"/>
                  </a:cubicBezTo>
                  <a:cubicBezTo>
                    <a:pt x="844" y="831"/>
                    <a:pt x="813" y="642"/>
                    <a:pt x="960" y="501"/>
                  </a:cubicBezTo>
                  <a:cubicBezTo>
                    <a:pt x="953" y="493"/>
                    <a:pt x="945" y="482"/>
                    <a:pt x="938" y="473"/>
                  </a:cubicBezTo>
                  <a:cubicBezTo>
                    <a:pt x="828" y="330"/>
                    <a:pt x="743" y="170"/>
                    <a:pt x="688" y="1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4893550" y="981600"/>
              <a:ext cx="38075" cy="73650"/>
            </a:xfrm>
            <a:custGeom>
              <a:avLst/>
              <a:gdLst/>
              <a:ahLst/>
              <a:cxnLst/>
              <a:rect l="l" t="t" r="r" b="b"/>
              <a:pathLst>
                <a:path w="1523" h="2946" extrusionOk="0">
                  <a:moveTo>
                    <a:pt x="1522" y="0"/>
                  </a:moveTo>
                  <a:lnTo>
                    <a:pt x="0" y="1276"/>
                  </a:lnTo>
                  <a:cubicBezTo>
                    <a:pt x="0" y="1276"/>
                    <a:pt x="121" y="2522"/>
                    <a:pt x="69" y="2807"/>
                  </a:cubicBezTo>
                  <a:lnTo>
                    <a:pt x="1151" y="2946"/>
                  </a:lnTo>
                  <a:cubicBezTo>
                    <a:pt x="1303" y="1966"/>
                    <a:pt x="1206" y="940"/>
                    <a:pt x="1522" y="0"/>
                  </a:cubicBezTo>
                  <a:close/>
                </a:path>
              </a:pathLst>
            </a:custGeom>
            <a:solidFill>
              <a:srgbClr val="F46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4841000" y="837525"/>
              <a:ext cx="100900" cy="198350"/>
            </a:xfrm>
            <a:custGeom>
              <a:avLst/>
              <a:gdLst/>
              <a:ahLst/>
              <a:cxnLst/>
              <a:rect l="l" t="t" r="r" b="b"/>
              <a:pathLst>
                <a:path w="4036" h="7934" extrusionOk="0">
                  <a:moveTo>
                    <a:pt x="2153" y="1"/>
                  </a:moveTo>
                  <a:cubicBezTo>
                    <a:pt x="1312" y="1712"/>
                    <a:pt x="1652" y="5091"/>
                    <a:pt x="1652" y="5091"/>
                  </a:cubicBezTo>
                  <a:cubicBezTo>
                    <a:pt x="1652" y="5091"/>
                    <a:pt x="1690" y="5706"/>
                    <a:pt x="1665" y="5772"/>
                  </a:cubicBezTo>
                  <a:cubicBezTo>
                    <a:pt x="1646" y="5827"/>
                    <a:pt x="1597" y="5864"/>
                    <a:pt x="1553" y="5900"/>
                  </a:cubicBezTo>
                  <a:lnTo>
                    <a:pt x="1" y="7121"/>
                  </a:lnTo>
                  <a:lnTo>
                    <a:pt x="504" y="7841"/>
                  </a:lnTo>
                  <a:cubicBezTo>
                    <a:pt x="523" y="7878"/>
                    <a:pt x="554" y="7907"/>
                    <a:pt x="592" y="7927"/>
                  </a:cubicBezTo>
                  <a:cubicBezTo>
                    <a:pt x="604" y="7931"/>
                    <a:pt x="617" y="7933"/>
                    <a:pt x="631" y="7933"/>
                  </a:cubicBezTo>
                  <a:cubicBezTo>
                    <a:pt x="674" y="7933"/>
                    <a:pt x="720" y="7912"/>
                    <a:pt x="758" y="7892"/>
                  </a:cubicBezTo>
                  <a:lnTo>
                    <a:pt x="3374" y="6523"/>
                  </a:lnTo>
                  <a:cubicBezTo>
                    <a:pt x="3493" y="6460"/>
                    <a:pt x="3613" y="6396"/>
                    <a:pt x="3693" y="6288"/>
                  </a:cubicBezTo>
                  <a:cubicBezTo>
                    <a:pt x="3791" y="6157"/>
                    <a:pt x="3811" y="5983"/>
                    <a:pt x="3824" y="5818"/>
                  </a:cubicBezTo>
                  <a:cubicBezTo>
                    <a:pt x="3941" y="4437"/>
                    <a:pt x="4011" y="3053"/>
                    <a:pt x="4035" y="1665"/>
                  </a:cubicBezTo>
                  <a:lnTo>
                    <a:pt x="3993" y="242"/>
                  </a:lnTo>
                  <a:lnTo>
                    <a:pt x="2206" y="3"/>
                  </a:lnTo>
                  <a:lnTo>
                    <a:pt x="2153" y="1"/>
                  </a:lnTo>
                  <a:close/>
                </a:path>
              </a:pathLst>
            </a:custGeom>
            <a:solidFill>
              <a:srgbClr val="F46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4870925" y="748425"/>
              <a:ext cx="81075" cy="126900"/>
            </a:xfrm>
            <a:custGeom>
              <a:avLst/>
              <a:gdLst/>
              <a:ahLst/>
              <a:cxnLst/>
              <a:rect l="l" t="t" r="r" b="b"/>
              <a:pathLst>
                <a:path w="3243" h="5076" extrusionOk="0">
                  <a:moveTo>
                    <a:pt x="2252" y="0"/>
                  </a:moveTo>
                  <a:lnTo>
                    <a:pt x="1" y="1149"/>
                  </a:lnTo>
                  <a:lnTo>
                    <a:pt x="304" y="5043"/>
                  </a:lnTo>
                  <a:lnTo>
                    <a:pt x="3242" y="5076"/>
                  </a:lnTo>
                  <a:cubicBezTo>
                    <a:pt x="3242" y="5076"/>
                    <a:pt x="2827" y="1931"/>
                    <a:pt x="2682" y="1276"/>
                  </a:cubicBezTo>
                  <a:cubicBezTo>
                    <a:pt x="2539" y="622"/>
                    <a:pt x="2252" y="0"/>
                    <a:pt x="2252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4890250" y="731850"/>
              <a:ext cx="50975" cy="124400"/>
            </a:xfrm>
            <a:custGeom>
              <a:avLst/>
              <a:gdLst/>
              <a:ahLst/>
              <a:cxnLst/>
              <a:rect l="l" t="t" r="r" b="b"/>
              <a:pathLst>
                <a:path w="2039" h="4976" extrusionOk="0">
                  <a:moveTo>
                    <a:pt x="589" y="0"/>
                  </a:moveTo>
                  <a:lnTo>
                    <a:pt x="1" y="802"/>
                  </a:lnTo>
                  <a:lnTo>
                    <a:pt x="317" y="2732"/>
                  </a:lnTo>
                  <a:lnTo>
                    <a:pt x="682" y="4974"/>
                  </a:lnTo>
                  <a:cubicBezTo>
                    <a:pt x="708" y="4975"/>
                    <a:pt x="735" y="4975"/>
                    <a:pt x="761" y="4975"/>
                  </a:cubicBezTo>
                  <a:cubicBezTo>
                    <a:pt x="1197" y="4975"/>
                    <a:pt x="1627" y="4922"/>
                    <a:pt x="2039" y="4742"/>
                  </a:cubicBezTo>
                  <a:cubicBezTo>
                    <a:pt x="1898" y="3745"/>
                    <a:pt x="1892" y="2723"/>
                    <a:pt x="1685" y="1735"/>
                  </a:cubicBezTo>
                  <a:cubicBezTo>
                    <a:pt x="1536" y="1024"/>
                    <a:pt x="1259" y="275"/>
                    <a:pt x="589" y="0"/>
                  </a:cubicBezTo>
                  <a:close/>
                </a:path>
              </a:pathLst>
            </a:custGeom>
            <a:solidFill>
              <a:srgbClr val="89B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4906025" y="836450"/>
              <a:ext cx="31975" cy="7950"/>
            </a:xfrm>
            <a:custGeom>
              <a:avLst/>
              <a:gdLst/>
              <a:ahLst/>
              <a:cxnLst/>
              <a:rect l="l" t="t" r="r" b="b"/>
              <a:pathLst>
                <a:path w="1279" h="318" extrusionOk="0">
                  <a:moveTo>
                    <a:pt x="1184" y="1"/>
                  </a:moveTo>
                  <a:cubicBezTo>
                    <a:pt x="1178" y="1"/>
                    <a:pt x="1171" y="2"/>
                    <a:pt x="1164" y="4"/>
                  </a:cubicBezTo>
                  <a:cubicBezTo>
                    <a:pt x="975" y="66"/>
                    <a:pt x="795" y="129"/>
                    <a:pt x="595" y="151"/>
                  </a:cubicBezTo>
                  <a:cubicBezTo>
                    <a:pt x="539" y="158"/>
                    <a:pt x="483" y="160"/>
                    <a:pt x="427" y="160"/>
                  </a:cubicBezTo>
                  <a:cubicBezTo>
                    <a:pt x="339" y="160"/>
                    <a:pt x="252" y="155"/>
                    <a:pt x="163" y="155"/>
                  </a:cubicBezTo>
                  <a:cubicBezTo>
                    <a:pt x="130" y="155"/>
                    <a:pt x="97" y="156"/>
                    <a:pt x="64" y="158"/>
                  </a:cubicBezTo>
                  <a:cubicBezTo>
                    <a:pt x="11" y="162"/>
                    <a:pt x="0" y="237"/>
                    <a:pt x="51" y="252"/>
                  </a:cubicBezTo>
                  <a:cubicBezTo>
                    <a:pt x="167" y="298"/>
                    <a:pt x="300" y="318"/>
                    <a:pt x="437" y="318"/>
                  </a:cubicBezTo>
                  <a:cubicBezTo>
                    <a:pt x="711" y="318"/>
                    <a:pt x="1002" y="239"/>
                    <a:pt x="1217" y="129"/>
                  </a:cubicBezTo>
                  <a:cubicBezTo>
                    <a:pt x="1278" y="98"/>
                    <a:pt x="1246" y="1"/>
                    <a:pt x="1184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4902950" y="779700"/>
              <a:ext cx="30675" cy="7200"/>
            </a:xfrm>
            <a:custGeom>
              <a:avLst/>
              <a:gdLst/>
              <a:ahLst/>
              <a:cxnLst/>
              <a:rect l="l" t="t" r="r" b="b"/>
              <a:pathLst>
                <a:path w="1227" h="288" extrusionOk="0">
                  <a:moveTo>
                    <a:pt x="1168" y="1"/>
                  </a:moveTo>
                  <a:cubicBezTo>
                    <a:pt x="1167" y="1"/>
                    <a:pt x="1165" y="1"/>
                    <a:pt x="1164" y="1"/>
                  </a:cubicBezTo>
                  <a:cubicBezTo>
                    <a:pt x="986" y="14"/>
                    <a:pt x="813" y="85"/>
                    <a:pt x="635" y="120"/>
                  </a:cubicBezTo>
                  <a:cubicBezTo>
                    <a:pt x="437" y="159"/>
                    <a:pt x="233" y="177"/>
                    <a:pt x="37" y="223"/>
                  </a:cubicBezTo>
                  <a:cubicBezTo>
                    <a:pt x="0" y="230"/>
                    <a:pt x="11" y="280"/>
                    <a:pt x="44" y="282"/>
                  </a:cubicBezTo>
                  <a:cubicBezTo>
                    <a:pt x="87" y="286"/>
                    <a:pt x="130" y="288"/>
                    <a:pt x="173" y="288"/>
                  </a:cubicBezTo>
                  <a:cubicBezTo>
                    <a:pt x="325" y="288"/>
                    <a:pt x="477" y="266"/>
                    <a:pt x="626" y="241"/>
                  </a:cubicBezTo>
                  <a:cubicBezTo>
                    <a:pt x="815" y="210"/>
                    <a:pt x="1021" y="183"/>
                    <a:pt x="1188" y="91"/>
                  </a:cubicBezTo>
                  <a:cubicBezTo>
                    <a:pt x="1227" y="70"/>
                    <a:pt x="1213" y="1"/>
                    <a:pt x="1168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4921550" y="782800"/>
              <a:ext cx="10025" cy="56150"/>
            </a:xfrm>
            <a:custGeom>
              <a:avLst/>
              <a:gdLst/>
              <a:ahLst/>
              <a:cxnLst/>
              <a:rect l="l" t="t" r="r" b="b"/>
              <a:pathLst>
                <a:path w="401" h="2246" extrusionOk="0">
                  <a:moveTo>
                    <a:pt x="47" y="0"/>
                  </a:moveTo>
                  <a:cubicBezTo>
                    <a:pt x="24" y="0"/>
                    <a:pt x="1" y="17"/>
                    <a:pt x="1" y="46"/>
                  </a:cubicBezTo>
                  <a:cubicBezTo>
                    <a:pt x="7" y="431"/>
                    <a:pt x="71" y="817"/>
                    <a:pt x="117" y="1197"/>
                  </a:cubicBezTo>
                  <a:cubicBezTo>
                    <a:pt x="159" y="1533"/>
                    <a:pt x="176" y="1878"/>
                    <a:pt x="271" y="2201"/>
                  </a:cubicBezTo>
                  <a:cubicBezTo>
                    <a:pt x="280" y="2231"/>
                    <a:pt x="305" y="2245"/>
                    <a:pt x="330" y="2245"/>
                  </a:cubicBezTo>
                  <a:cubicBezTo>
                    <a:pt x="361" y="2245"/>
                    <a:pt x="392" y="2224"/>
                    <a:pt x="394" y="2185"/>
                  </a:cubicBezTo>
                  <a:cubicBezTo>
                    <a:pt x="400" y="1849"/>
                    <a:pt x="328" y="1509"/>
                    <a:pt x="279" y="1175"/>
                  </a:cubicBezTo>
                  <a:cubicBezTo>
                    <a:pt x="225" y="795"/>
                    <a:pt x="185" y="406"/>
                    <a:pt x="91" y="33"/>
                  </a:cubicBezTo>
                  <a:cubicBezTo>
                    <a:pt x="84" y="11"/>
                    <a:pt x="65" y="0"/>
                    <a:pt x="47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4816200" y="828225"/>
              <a:ext cx="178175" cy="129325"/>
            </a:xfrm>
            <a:custGeom>
              <a:avLst/>
              <a:gdLst/>
              <a:ahLst/>
              <a:cxnLst/>
              <a:rect l="l" t="t" r="r" b="b"/>
              <a:pathLst>
                <a:path w="7127" h="5173" extrusionOk="0">
                  <a:moveTo>
                    <a:pt x="760" y="0"/>
                  </a:moveTo>
                  <a:cubicBezTo>
                    <a:pt x="743" y="0"/>
                    <a:pt x="726" y="3"/>
                    <a:pt x="709" y="8"/>
                  </a:cubicBezTo>
                  <a:cubicBezTo>
                    <a:pt x="655" y="28"/>
                    <a:pt x="617" y="78"/>
                    <a:pt x="584" y="125"/>
                  </a:cubicBezTo>
                  <a:cubicBezTo>
                    <a:pt x="398" y="384"/>
                    <a:pt x="211" y="643"/>
                    <a:pt x="24" y="902"/>
                  </a:cubicBezTo>
                  <a:lnTo>
                    <a:pt x="0" y="928"/>
                  </a:lnTo>
                  <a:cubicBezTo>
                    <a:pt x="321" y="1429"/>
                    <a:pt x="813" y="1791"/>
                    <a:pt x="1298" y="2136"/>
                  </a:cubicBezTo>
                  <a:cubicBezTo>
                    <a:pt x="2607" y="3067"/>
                    <a:pt x="3947" y="3952"/>
                    <a:pt x="5319" y="4791"/>
                  </a:cubicBezTo>
                  <a:cubicBezTo>
                    <a:pt x="5594" y="4961"/>
                    <a:pt x="5881" y="5132"/>
                    <a:pt x="6204" y="5167"/>
                  </a:cubicBezTo>
                  <a:cubicBezTo>
                    <a:pt x="6237" y="5171"/>
                    <a:pt x="6270" y="5172"/>
                    <a:pt x="6303" y="5172"/>
                  </a:cubicBezTo>
                  <a:cubicBezTo>
                    <a:pt x="6597" y="5172"/>
                    <a:pt x="6902" y="5034"/>
                    <a:pt x="7012" y="4767"/>
                  </a:cubicBezTo>
                  <a:cubicBezTo>
                    <a:pt x="7127" y="4495"/>
                    <a:pt x="7010" y="4174"/>
                    <a:pt x="6813" y="3957"/>
                  </a:cubicBezTo>
                  <a:cubicBezTo>
                    <a:pt x="6615" y="3742"/>
                    <a:pt x="6092" y="3353"/>
                    <a:pt x="6092" y="3353"/>
                  </a:cubicBezTo>
                  <a:cubicBezTo>
                    <a:pt x="6092" y="3353"/>
                    <a:pt x="2844" y="761"/>
                    <a:pt x="896" y="32"/>
                  </a:cubicBezTo>
                  <a:cubicBezTo>
                    <a:pt x="852" y="16"/>
                    <a:pt x="806" y="0"/>
                    <a:pt x="760" y="0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4887450" y="899475"/>
              <a:ext cx="18100" cy="19500"/>
            </a:xfrm>
            <a:custGeom>
              <a:avLst/>
              <a:gdLst/>
              <a:ahLst/>
              <a:cxnLst/>
              <a:rect l="l" t="t" r="r" b="b"/>
              <a:pathLst>
                <a:path w="724" h="780" extrusionOk="0">
                  <a:moveTo>
                    <a:pt x="657" y="0"/>
                  </a:moveTo>
                  <a:lnTo>
                    <a:pt x="49" y="18"/>
                  </a:lnTo>
                  <a:lnTo>
                    <a:pt x="25" y="292"/>
                  </a:lnTo>
                  <a:lnTo>
                    <a:pt x="9" y="290"/>
                  </a:lnTo>
                  <a:lnTo>
                    <a:pt x="9" y="290"/>
                  </a:lnTo>
                  <a:cubicBezTo>
                    <a:pt x="18" y="369"/>
                    <a:pt x="1" y="450"/>
                    <a:pt x="1" y="529"/>
                  </a:cubicBezTo>
                  <a:cubicBezTo>
                    <a:pt x="1" y="611"/>
                    <a:pt x="23" y="698"/>
                    <a:pt x="89" y="745"/>
                  </a:cubicBezTo>
                  <a:cubicBezTo>
                    <a:pt x="109" y="758"/>
                    <a:pt x="133" y="764"/>
                    <a:pt x="157" y="764"/>
                  </a:cubicBezTo>
                  <a:cubicBezTo>
                    <a:pt x="215" y="764"/>
                    <a:pt x="272" y="730"/>
                    <a:pt x="275" y="674"/>
                  </a:cubicBezTo>
                  <a:cubicBezTo>
                    <a:pt x="275" y="720"/>
                    <a:pt x="304" y="762"/>
                    <a:pt x="346" y="780"/>
                  </a:cubicBezTo>
                  <a:cubicBezTo>
                    <a:pt x="358" y="748"/>
                    <a:pt x="385" y="740"/>
                    <a:pt x="417" y="740"/>
                  </a:cubicBezTo>
                  <a:cubicBezTo>
                    <a:pt x="459" y="740"/>
                    <a:pt x="512" y="754"/>
                    <a:pt x="558" y="754"/>
                  </a:cubicBezTo>
                  <a:cubicBezTo>
                    <a:pt x="564" y="754"/>
                    <a:pt x="570" y="754"/>
                    <a:pt x="576" y="753"/>
                  </a:cubicBezTo>
                  <a:cubicBezTo>
                    <a:pt x="708" y="738"/>
                    <a:pt x="723" y="553"/>
                    <a:pt x="703" y="426"/>
                  </a:cubicBezTo>
                  <a:lnTo>
                    <a:pt x="649" y="415"/>
                  </a:lnTo>
                  <a:lnTo>
                    <a:pt x="701" y="398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rgbClr val="F46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4856500" y="730075"/>
              <a:ext cx="55950" cy="176725"/>
            </a:xfrm>
            <a:custGeom>
              <a:avLst/>
              <a:gdLst/>
              <a:ahLst/>
              <a:cxnLst/>
              <a:rect l="l" t="t" r="r" b="b"/>
              <a:pathLst>
                <a:path w="2238" h="7069" extrusionOk="0">
                  <a:moveTo>
                    <a:pt x="1654" y="1"/>
                  </a:moveTo>
                  <a:cubicBezTo>
                    <a:pt x="725" y="368"/>
                    <a:pt x="185" y="1384"/>
                    <a:pt x="92" y="2379"/>
                  </a:cubicBezTo>
                  <a:cubicBezTo>
                    <a:pt x="0" y="3372"/>
                    <a:pt x="275" y="4360"/>
                    <a:pt x="547" y="5320"/>
                  </a:cubicBezTo>
                  <a:lnTo>
                    <a:pt x="1041" y="7068"/>
                  </a:lnTo>
                  <a:lnTo>
                    <a:pt x="2150" y="7020"/>
                  </a:lnTo>
                  <a:cubicBezTo>
                    <a:pt x="2078" y="5107"/>
                    <a:pt x="2029" y="2441"/>
                    <a:pt x="2238" y="636"/>
                  </a:cubicBezTo>
                  <a:cubicBezTo>
                    <a:pt x="2188" y="373"/>
                    <a:pt x="2045" y="48"/>
                    <a:pt x="1794" y="48"/>
                  </a:cubicBezTo>
                  <a:cubicBezTo>
                    <a:pt x="1780" y="48"/>
                    <a:pt x="1765" y="49"/>
                    <a:pt x="1750" y="51"/>
                  </a:cubicBezTo>
                  <a:lnTo>
                    <a:pt x="1654" y="1"/>
                  </a:lnTo>
                  <a:close/>
                </a:path>
              </a:pathLst>
            </a:custGeom>
            <a:solidFill>
              <a:srgbClr val="89B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4"/>
            <p:cNvSpPr/>
            <p:nvPr/>
          </p:nvSpPr>
          <p:spPr>
            <a:xfrm>
              <a:off x="4963450" y="919725"/>
              <a:ext cx="15300" cy="11525"/>
            </a:xfrm>
            <a:custGeom>
              <a:avLst/>
              <a:gdLst/>
              <a:ahLst/>
              <a:cxnLst/>
              <a:rect l="l" t="t" r="r" b="b"/>
              <a:pathLst>
                <a:path w="612" h="461" extrusionOk="0">
                  <a:moveTo>
                    <a:pt x="147" y="0"/>
                  </a:moveTo>
                  <a:cubicBezTo>
                    <a:pt x="102" y="0"/>
                    <a:pt x="54" y="32"/>
                    <a:pt x="38" y="77"/>
                  </a:cubicBezTo>
                  <a:lnTo>
                    <a:pt x="35" y="77"/>
                  </a:lnTo>
                  <a:cubicBezTo>
                    <a:pt x="0" y="165"/>
                    <a:pt x="70" y="246"/>
                    <a:pt x="132" y="303"/>
                  </a:cubicBezTo>
                  <a:cubicBezTo>
                    <a:pt x="198" y="365"/>
                    <a:pt x="286" y="437"/>
                    <a:pt x="378" y="457"/>
                  </a:cubicBezTo>
                  <a:cubicBezTo>
                    <a:pt x="388" y="459"/>
                    <a:pt x="398" y="460"/>
                    <a:pt x="408" y="460"/>
                  </a:cubicBezTo>
                  <a:cubicBezTo>
                    <a:pt x="527" y="460"/>
                    <a:pt x="612" y="318"/>
                    <a:pt x="516" y="220"/>
                  </a:cubicBezTo>
                  <a:cubicBezTo>
                    <a:pt x="464" y="176"/>
                    <a:pt x="406" y="141"/>
                    <a:pt x="345" y="115"/>
                  </a:cubicBezTo>
                  <a:cubicBezTo>
                    <a:pt x="319" y="101"/>
                    <a:pt x="292" y="90"/>
                    <a:pt x="266" y="77"/>
                  </a:cubicBezTo>
                  <a:cubicBezTo>
                    <a:pt x="255" y="73"/>
                    <a:pt x="244" y="66"/>
                    <a:pt x="233" y="62"/>
                  </a:cubicBezTo>
                  <a:cubicBezTo>
                    <a:pt x="232" y="61"/>
                    <a:pt x="231" y="61"/>
                    <a:pt x="231" y="60"/>
                  </a:cubicBezTo>
                  <a:lnTo>
                    <a:pt x="231" y="60"/>
                  </a:lnTo>
                  <a:cubicBezTo>
                    <a:pt x="230" y="58"/>
                    <a:pt x="228" y="55"/>
                    <a:pt x="226" y="51"/>
                  </a:cubicBezTo>
                  <a:cubicBezTo>
                    <a:pt x="208" y="15"/>
                    <a:pt x="179" y="0"/>
                    <a:pt x="147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4"/>
            <p:cNvSpPr/>
            <p:nvPr/>
          </p:nvSpPr>
          <p:spPr>
            <a:xfrm>
              <a:off x="4952075" y="938750"/>
              <a:ext cx="13050" cy="10800"/>
            </a:xfrm>
            <a:custGeom>
              <a:avLst/>
              <a:gdLst/>
              <a:ahLst/>
              <a:cxnLst/>
              <a:rect l="l" t="t" r="r" b="b"/>
              <a:pathLst>
                <a:path w="522" h="432" extrusionOk="0">
                  <a:moveTo>
                    <a:pt x="130" y="1"/>
                  </a:moveTo>
                  <a:cubicBezTo>
                    <a:pt x="85" y="1"/>
                    <a:pt x="44" y="19"/>
                    <a:pt x="27" y="72"/>
                  </a:cubicBezTo>
                  <a:cubicBezTo>
                    <a:pt x="1" y="155"/>
                    <a:pt x="64" y="221"/>
                    <a:pt x="117" y="274"/>
                  </a:cubicBezTo>
                  <a:cubicBezTo>
                    <a:pt x="168" y="322"/>
                    <a:pt x="225" y="388"/>
                    <a:pt x="288" y="414"/>
                  </a:cubicBezTo>
                  <a:cubicBezTo>
                    <a:pt x="313" y="425"/>
                    <a:pt x="339" y="432"/>
                    <a:pt x="365" y="432"/>
                  </a:cubicBezTo>
                  <a:cubicBezTo>
                    <a:pt x="406" y="432"/>
                    <a:pt x="445" y="416"/>
                    <a:pt x="473" y="377"/>
                  </a:cubicBezTo>
                  <a:cubicBezTo>
                    <a:pt x="521" y="316"/>
                    <a:pt x="510" y="245"/>
                    <a:pt x="462" y="188"/>
                  </a:cubicBezTo>
                  <a:cubicBezTo>
                    <a:pt x="416" y="131"/>
                    <a:pt x="326" y="85"/>
                    <a:pt x="260" y="43"/>
                  </a:cubicBezTo>
                  <a:cubicBezTo>
                    <a:pt x="225" y="20"/>
                    <a:pt x="176" y="1"/>
                    <a:pt x="130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4"/>
            <p:cNvSpPr/>
            <p:nvPr/>
          </p:nvSpPr>
          <p:spPr>
            <a:xfrm>
              <a:off x="4832500" y="856900"/>
              <a:ext cx="12425" cy="10050"/>
            </a:xfrm>
            <a:custGeom>
              <a:avLst/>
              <a:gdLst/>
              <a:ahLst/>
              <a:cxnLst/>
              <a:rect l="l" t="t" r="r" b="b"/>
              <a:pathLst>
                <a:path w="497" h="402" extrusionOk="0">
                  <a:moveTo>
                    <a:pt x="130" y="1"/>
                  </a:moveTo>
                  <a:cubicBezTo>
                    <a:pt x="41" y="1"/>
                    <a:pt x="1" y="114"/>
                    <a:pt x="60" y="177"/>
                  </a:cubicBezTo>
                  <a:cubicBezTo>
                    <a:pt x="88" y="205"/>
                    <a:pt x="121" y="234"/>
                    <a:pt x="152" y="262"/>
                  </a:cubicBezTo>
                  <a:cubicBezTo>
                    <a:pt x="183" y="291"/>
                    <a:pt x="213" y="324"/>
                    <a:pt x="240" y="359"/>
                  </a:cubicBezTo>
                  <a:cubicBezTo>
                    <a:pt x="263" y="388"/>
                    <a:pt x="298" y="401"/>
                    <a:pt x="334" y="401"/>
                  </a:cubicBezTo>
                  <a:cubicBezTo>
                    <a:pt x="374" y="401"/>
                    <a:pt x="415" y="385"/>
                    <a:pt x="442" y="359"/>
                  </a:cubicBezTo>
                  <a:cubicBezTo>
                    <a:pt x="497" y="302"/>
                    <a:pt x="497" y="212"/>
                    <a:pt x="442" y="157"/>
                  </a:cubicBezTo>
                  <a:cubicBezTo>
                    <a:pt x="363" y="71"/>
                    <a:pt x="251" y="5"/>
                    <a:pt x="132" y="1"/>
                  </a:cubicBezTo>
                  <a:cubicBezTo>
                    <a:pt x="131" y="1"/>
                    <a:pt x="130" y="1"/>
                    <a:pt x="130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4"/>
            <p:cNvSpPr/>
            <p:nvPr/>
          </p:nvSpPr>
          <p:spPr>
            <a:xfrm>
              <a:off x="4844950" y="838025"/>
              <a:ext cx="13375" cy="9975"/>
            </a:xfrm>
            <a:custGeom>
              <a:avLst/>
              <a:gdLst/>
              <a:ahLst/>
              <a:cxnLst/>
              <a:rect l="l" t="t" r="r" b="b"/>
              <a:pathLst>
                <a:path w="535" h="399" extrusionOk="0">
                  <a:moveTo>
                    <a:pt x="162" y="0"/>
                  </a:moveTo>
                  <a:cubicBezTo>
                    <a:pt x="158" y="0"/>
                    <a:pt x="154" y="0"/>
                    <a:pt x="150" y="1"/>
                  </a:cubicBezTo>
                  <a:cubicBezTo>
                    <a:pt x="51" y="3"/>
                    <a:pt x="1" y="123"/>
                    <a:pt x="69" y="196"/>
                  </a:cubicBezTo>
                  <a:cubicBezTo>
                    <a:pt x="104" y="231"/>
                    <a:pt x="146" y="264"/>
                    <a:pt x="190" y="293"/>
                  </a:cubicBezTo>
                  <a:cubicBezTo>
                    <a:pt x="196" y="297"/>
                    <a:pt x="212" y="308"/>
                    <a:pt x="225" y="319"/>
                  </a:cubicBezTo>
                  <a:cubicBezTo>
                    <a:pt x="247" y="341"/>
                    <a:pt x="273" y="361"/>
                    <a:pt x="300" y="378"/>
                  </a:cubicBezTo>
                  <a:cubicBezTo>
                    <a:pt x="323" y="392"/>
                    <a:pt x="348" y="398"/>
                    <a:pt x="373" y="398"/>
                  </a:cubicBezTo>
                  <a:cubicBezTo>
                    <a:pt x="416" y="398"/>
                    <a:pt x="458" y="379"/>
                    <a:pt x="486" y="341"/>
                  </a:cubicBezTo>
                  <a:cubicBezTo>
                    <a:pt x="535" y="279"/>
                    <a:pt x="524" y="209"/>
                    <a:pt x="475" y="150"/>
                  </a:cubicBezTo>
                  <a:cubicBezTo>
                    <a:pt x="434" y="106"/>
                    <a:pt x="385" y="71"/>
                    <a:pt x="332" y="47"/>
                  </a:cubicBezTo>
                  <a:cubicBezTo>
                    <a:pt x="281" y="16"/>
                    <a:pt x="222" y="0"/>
                    <a:pt x="162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4"/>
            <p:cNvSpPr/>
            <p:nvPr/>
          </p:nvSpPr>
          <p:spPr>
            <a:xfrm>
              <a:off x="4955650" y="922350"/>
              <a:ext cx="18300" cy="24675"/>
            </a:xfrm>
            <a:custGeom>
              <a:avLst/>
              <a:gdLst/>
              <a:ahLst/>
              <a:cxnLst/>
              <a:rect l="l" t="t" r="r" b="b"/>
              <a:pathLst>
                <a:path w="732" h="987" extrusionOk="0">
                  <a:moveTo>
                    <a:pt x="494" y="1"/>
                  </a:moveTo>
                  <a:lnTo>
                    <a:pt x="0" y="820"/>
                  </a:lnTo>
                  <a:lnTo>
                    <a:pt x="255" y="987"/>
                  </a:lnTo>
                  <a:lnTo>
                    <a:pt x="732" y="1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4"/>
            <p:cNvSpPr/>
            <p:nvPr/>
          </p:nvSpPr>
          <p:spPr>
            <a:xfrm>
              <a:off x="4836400" y="842025"/>
              <a:ext cx="18525" cy="23850"/>
            </a:xfrm>
            <a:custGeom>
              <a:avLst/>
              <a:gdLst/>
              <a:ahLst/>
              <a:cxnLst/>
              <a:rect l="l" t="t" r="r" b="b"/>
              <a:pathLst>
                <a:path w="741" h="954" extrusionOk="0">
                  <a:moveTo>
                    <a:pt x="569" y="1"/>
                  </a:moveTo>
                  <a:cubicBezTo>
                    <a:pt x="530" y="1"/>
                    <a:pt x="0" y="743"/>
                    <a:pt x="0" y="743"/>
                  </a:cubicBezTo>
                  <a:cubicBezTo>
                    <a:pt x="0" y="743"/>
                    <a:pt x="264" y="941"/>
                    <a:pt x="306" y="954"/>
                  </a:cubicBezTo>
                  <a:lnTo>
                    <a:pt x="740" y="106"/>
                  </a:lnTo>
                  <a:cubicBezTo>
                    <a:pt x="740" y="106"/>
                    <a:pt x="609" y="1"/>
                    <a:pt x="569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4"/>
            <p:cNvSpPr/>
            <p:nvPr/>
          </p:nvSpPr>
          <p:spPr>
            <a:xfrm>
              <a:off x="4894050" y="668225"/>
              <a:ext cx="55000" cy="59750"/>
            </a:xfrm>
            <a:custGeom>
              <a:avLst/>
              <a:gdLst/>
              <a:ahLst/>
              <a:cxnLst/>
              <a:rect l="l" t="t" r="r" b="b"/>
              <a:pathLst>
                <a:path w="2200" h="2390" extrusionOk="0">
                  <a:moveTo>
                    <a:pt x="1316" y="1"/>
                  </a:moveTo>
                  <a:cubicBezTo>
                    <a:pt x="991" y="1"/>
                    <a:pt x="674" y="137"/>
                    <a:pt x="576" y="386"/>
                  </a:cubicBezTo>
                  <a:cubicBezTo>
                    <a:pt x="556" y="435"/>
                    <a:pt x="510" y="450"/>
                    <a:pt x="454" y="450"/>
                  </a:cubicBezTo>
                  <a:cubicBezTo>
                    <a:pt x="369" y="450"/>
                    <a:pt x="258" y="416"/>
                    <a:pt x="173" y="416"/>
                  </a:cubicBezTo>
                  <a:cubicBezTo>
                    <a:pt x="166" y="416"/>
                    <a:pt x="159" y="417"/>
                    <a:pt x="152" y="417"/>
                  </a:cubicBezTo>
                  <a:cubicBezTo>
                    <a:pt x="128" y="472"/>
                    <a:pt x="110" y="529"/>
                    <a:pt x="97" y="588"/>
                  </a:cubicBezTo>
                  <a:cubicBezTo>
                    <a:pt x="0" y="999"/>
                    <a:pt x="119" y="1438"/>
                    <a:pt x="334" y="1801"/>
                  </a:cubicBezTo>
                  <a:cubicBezTo>
                    <a:pt x="633" y="2183"/>
                    <a:pt x="874" y="2356"/>
                    <a:pt x="1285" y="2389"/>
                  </a:cubicBezTo>
                  <a:cubicBezTo>
                    <a:pt x="2192" y="2369"/>
                    <a:pt x="2137" y="1405"/>
                    <a:pt x="2155" y="784"/>
                  </a:cubicBezTo>
                  <a:cubicBezTo>
                    <a:pt x="2200" y="244"/>
                    <a:pt x="1751" y="1"/>
                    <a:pt x="1316" y="1"/>
                  </a:cubicBez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4939075" y="690175"/>
              <a:ext cx="8600" cy="4500"/>
            </a:xfrm>
            <a:custGeom>
              <a:avLst/>
              <a:gdLst/>
              <a:ahLst/>
              <a:cxnLst/>
              <a:rect l="l" t="t" r="r" b="b"/>
              <a:pathLst>
                <a:path w="344" h="180" extrusionOk="0">
                  <a:moveTo>
                    <a:pt x="244" y="1"/>
                  </a:moveTo>
                  <a:cubicBezTo>
                    <a:pt x="152" y="1"/>
                    <a:pt x="34" y="86"/>
                    <a:pt x="4" y="152"/>
                  </a:cubicBezTo>
                  <a:cubicBezTo>
                    <a:pt x="1" y="161"/>
                    <a:pt x="7" y="179"/>
                    <a:pt x="20" y="179"/>
                  </a:cubicBezTo>
                  <a:cubicBezTo>
                    <a:pt x="22" y="179"/>
                    <a:pt x="24" y="179"/>
                    <a:pt x="26" y="178"/>
                  </a:cubicBezTo>
                  <a:cubicBezTo>
                    <a:pt x="97" y="148"/>
                    <a:pt x="174" y="86"/>
                    <a:pt x="256" y="86"/>
                  </a:cubicBezTo>
                  <a:cubicBezTo>
                    <a:pt x="271" y="86"/>
                    <a:pt x="286" y="88"/>
                    <a:pt x="301" y="92"/>
                  </a:cubicBezTo>
                  <a:cubicBezTo>
                    <a:pt x="304" y="93"/>
                    <a:pt x="306" y="94"/>
                    <a:pt x="309" y="94"/>
                  </a:cubicBezTo>
                  <a:cubicBezTo>
                    <a:pt x="329" y="94"/>
                    <a:pt x="343" y="70"/>
                    <a:pt x="332" y="51"/>
                  </a:cubicBezTo>
                  <a:lnTo>
                    <a:pt x="334" y="51"/>
                  </a:lnTo>
                  <a:cubicBezTo>
                    <a:pt x="314" y="15"/>
                    <a:pt x="281" y="1"/>
                    <a:pt x="244" y="1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4"/>
            <p:cNvSpPr/>
            <p:nvPr/>
          </p:nvSpPr>
          <p:spPr>
            <a:xfrm>
              <a:off x="4919375" y="688075"/>
              <a:ext cx="14150" cy="6950"/>
            </a:xfrm>
            <a:custGeom>
              <a:avLst/>
              <a:gdLst/>
              <a:ahLst/>
              <a:cxnLst/>
              <a:rect l="l" t="t" r="r" b="b"/>
              <a:pathLst>
                <a:path w="566" h="278" extrusionOk="0">
                  <a:moveTo>
                    <a:pt x="217" y="1"/>
                  </a:moveTo>
                  <a:cubicBezTo>
                    <a:pt x="128" y="1"/>
                    <a:pt x="31" y="55"/>
                    <a:pt x="6" y="139"/>
                  </a:cubicBezTo>
                  <a:cubicBezTo>
                    <a:pt x="0" y="163"/>
                    <a:pt x="19" y="186"/>
                    <a:pt x="44" y="186"/>
                  </a:cubicBezTo>
                  <a:cubicBezTo>
                    <a:pt x="46" y="186"/>
                    <a:pt x="49" y="186"/>
                    <a:pt x="52" y="185"/>
                  </a:cubicBezTo>
                  <a:cubicBezTo>
                    <a:pt x="105" y="168"/>
                    <a:pt x="140" y="122"/>
                    <a:pt x="195" y="111"/>
                  </a:cubicBezTo>
                  <a:cubicBezTo>
                    <a:pt x="203" y="109"/>
                    <a:pt x="210" y="108"/>
                    <a:pt x="217" y="108"/>
                  </a:cubicBezTo>
                  <a:cubicBezTo>
                    <a:pt x="255" y="108"/>
                    <a:pt x="285" y="130"/>
                    <a:pt x="316" y="152"/>
                  </a:cubicBezTo>
                  <a:cubicBezTo>
                    <a:pt x="382" y="194"/>
                    <a:pt x="441" y="247"/>
                    <a:pt x="514" y="275"/>
                  </a:cubicBezTo>
                  <a:cubicBezTo>
                    <a:pt x="517" y="277"/>
                    <a:pt x="521" y="278"/>
                    <a:pt x="524" y="278"/>
                  </a:cubicBezTo>
                  <a:cubicBezTo>
                    <a:pt x="549" y="278"/>
                    <a:pt x="566" y="240"/>
                    <a:pt x="544" y="220"/>
                  </a:cubicBezTo>
                  <a:cubicBezTo>
                    <a:pt x="472" y="146"/>
                    <a:pt x="386" y="47"/>
                    <a:pt x="283" y="12"/>
                  </a:cubicBezTo>
                  <a:cubicBezTo>
                    <a:pt x="262" y="4"/>
                    <a:pt x="240" y="1"/>
                    <a:pt x="217" y="1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4"/>
            <p:cNvSpPr/>
            <p:nvPr/>
          </p:nvSpPr>
          <p:spPr>
            <a:xfrm>
              <a:off x="4930775" y="691950"/>
              <a:ext cx="10625" cy="21775"/>
            </a:xfrm>
            <a:custGeom>
              <a:avLst/>
              <a:gdLst/>
              <a:ahLst/>
              <a:cxnLst/>
              <a:rect l="l" t="t" r="r" b="b"/>
              <a:pathLst>
                <a:path w="425" h="871" extrusionOk="0">
                  <a:moveTo>
                    <a:pt x="323" y="1"/>
                  </a:moveTo>
                  <a:cubicBezTo>
                    <a:pt x="315" y="1"/>
                    <a:pt x="307" y="4"/>
                    <a:pt x="301" y="13"/>
                  </a:cubicBezTo>
                  <a:cubicBezTo>
                    <a:pt x="185" y="185"/>
                    <a:pt x="190" y="517"/>
                    <a:pt x="306" y="704"/>
                  </a:cubicBezTo>
                  <a:lnTo>
                    <a:pt x="306" y="704"/>
                  </a:lnTo>
                  <a:cubicBezTo>
                    <a:pt x="225" y="734"/>
                    <a:pt x="142" y="758"/>
                    <a:pt x="58" y="775"/>
                  </a:cubicBezTo>
                  <a:cubicBezTo>
                    <a:pt x="0" y="787"/>
                    <a:pt x="19" y="870"/>
                    <a:pt x="74" y="870"/>
                  </a:cubicBezTo>
                  <a:cubicBezTo>
                    <a:pt x="78" y="870"/>
                    <a:pt x="82" y="870"/>
                    <a:pt x="86" y="869"/>
                  </a:cubicBezTo>
                  <a:cubicBezTo>
                    <a:pt x="194" y="847"/>
                    <a:pt x="299" y="812"/>
                    <a:pt x="396" y="762"/>
                  </a:cubicBezTo>
                  <a:cubicBezTo>
                    <a:pt x="420" y="746"/>
                    <a:pt x="424" y="713"/>
                    <a:pt x="405" y="694"/>
                  </a:cubicBezTo>
                  <a:cubicBezTo>
                    <a:pt x="249" y="527"/>
                    <a:pt x="299" y="228"/>
                    <a:pt x="350" y="32"/>
                  </a:cubicBezTo>
                  <a:cubicBezTo>
                    <a:pt x="354" y="14"/>
                    <a:pt x="339" y="1"/>
                    <a:pt x="323" y="1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4879100" y="886550"/>
              <a:ext cx="31225" cy="5900"/>
            </a:xfrm>
            <a:custGeom>
              <a:avLst/>
              <a:gdLst/>
              <a:ahLst/>
              <a:cxnLst/>
              <a:rect l="l" t="t" r="r" b="b"/>
              <a:pathLst>
                <a:path w="1249" h="236" extrusionOk="0">
                  <a:moveTo>
                    <a:pt x="1137" y="0"/>
                  </a:moveTo>
                  <a:cubicBezTo>
                    <a:pt x="1134" y="0"/>
                    <a:pt x="1129" y="0"/>
                    <a:pt x="1125" y="1"/>
                  </a:cubicBezTo>
                  <a:cubicBezTo>
                    <a:pt x="921" y="32"/>
                    <a:pt x="717" y="56"/>
                    <a:pt x="510" y="73"/>
                  </a:cubicBezTo>
                  <a:cubicBezTo>
                    <a:pt x="352" y="84"/>
                    <a:pt x="181" y="69"/>
                    <a:pt x="32" y="133"/>
                  </a:cubicBezTo>
                  <a:cubicBezTo>
                    <a:pt x="1" y="141"/>
                    <a:pt x="1" y="188"/>
                    <a:pt x="32" y="199"/>
                  </a:cubicBezTo>
                  <a:lnTo>
                    <a:pt x="34" y="199"/>
                  </a:lnTo>
                  <a:cubicBezTo>
                    <a:pt x="106" y="226"/>
                    <a:pt x="185" y="235"/>
                    <a:pt x="266" y="235"/>
                  </a:cubicBezTo>
                  <a:cubicBezTo>
                    <a:pt x="376" y="235"/>
                    <a:pt x="490" y="218"/>
                    <a:pt x="594" y="210"/>
                  </a:cubicBezTo>
                  <a:cubicBezTo>
                    <a:pt x="785" y="194"/>
                    <a:pt x="974" y="168"/>
                    <a:pt x="1163" y="137"/>
                  </a:cubicBezTo>
                  <a:cubicBezTo>
                    <a:pt x="1249" y="125"/>
                    <a:pt x="1219" y="0"/>
                    <a:pt x="1137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4"/>
            <p:cNvSpPr/>
            <p:nvPr/>
          </p:nvSpPr>
          <p:spPr>
            <a:xfrm>
              <a:off x="4865975" y="754825"/>
              <a:ext cx="44000" cy="17550"/>
            </a:xfrm>
            <a:custGeom>
              <a:avLst/>
              <a:gdLst/>
              <a:ahLst/>
              <a:cxnLst/>
              <a:rect l="l" t="t" r="r" b="b"/>
              <a:pathLst>
                <a:path w="1760" h="702" extrusionOk="0">
                  <a:moveTo>
                    <a:pt x="827" y="1"/>
                  </a:moveTo>
                  <a:cubicBezTo>
                    <a:pt x="526" y="1"/>
                    <a:pt x="222" y="95"/>
                    <a:pt x="30" y="260"/>
                  </a:cubicBezTo>
                  <a:cubicBezTo>
                    <a:pt x="0" y="286"/>
                    <a:pt x="28" y="332"/>
                    <a:pt x="61" y="332"/>
                  </a:cubicBezTo>
                  <a:cubicBezTo>
                    <a:pt x="67" y="332"/>
                    <a:pt x="74" y="330"/>
                    <a:pt x="80" y="326"/>
                  </a:cubicBezTo>
                  <a:cubicBezTo>
                    <a:pt x="278" y="208"/>
                    <a:pt x="553" y="129"/>
                    <a:pt x="818" y="129"/>
                  </a:cubicBezTo>
                  <a:cubicBezTo>
                    <a:pt x="1176" y="129"/>
                    <a:pt x="1516" y="272"/>
                    <a:pt x="1628" y="656"/>
                  </a:cubicBezTo>
                  <a:cubicBezTo>
                    <a:pt x="1637" y="687"/>
                    <a:pt x="1661" y="701"/>
                    <a:pt x="1685" y="701"/>
                  </a:cubicBezTo>
                  <a:cubicBezTo>
                    <a:pt x="1721" y="701"/>
                    <a:pt x="1759" y="670"/>
                    <a:pt x="1751" y="623"/>
                  </a:cubicBezTo>
                  <a:cubicBezTo>
                    <a:pt x="1667" y="187"/>
                    <a:pt x="1250" y="1"/>
                    <a:pt x="827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4"/>
            <p:cNvSpPr/>
            <p:nvPr/>
          </p:nvSpPr>
          <p:spPr>
            <a:xfrm>
              <a:off x="4871325" y="756800"/>
              <a:ext cx="17600" cy="133775"/>
            </a:xfrm>
            <a:custGeom>
              <a:avLst/>
              <a:gdLst/>
              <a:ahLst/>
              <a:cxnLst/>
              <a:rect l="l" t="t" r="r" b="b"/>
              <a:pathLst>
                <a:path w="704" h="5351" extrusionOk="0">
                  <a:moveTo>
                    <a:pt x="412" y="1"/>
                  </a:moveTo>
                  <a:cubicBezTo>
                    <a:pt x="402" y="1"/>
                    <a:pt x="392" y="5"/>
                    <a:pt x="387" y="15"/>
                  </a:cubicBezTo>
                  <a:cubicBezTo>
                    <a:pt x="0" y="704"/>
                    <a:pt x="149" y="1754"/>
                    <a:pt x="204" y="2509"/>
                  </a:cubicBezTo>
                  <a:cubicBezTo>
                    <a:pt x="277" y="3452"/>
                    <a:pt x="411" y="4389"/>
                    <a:pt x="606" y="5316"/>
                  </a:cubicBezTo>
                  <a:cubicBezTo>
                    <a:pt x="610" y="5340"/>
                    <a:pt x="627" y="5350"/>
                    <a:pt x="645" y="5350"/>
                  </a:cubicBezTo>
                  <a:cubicBezTo>
                    <a:pt x="673" y="5350"/>
                    <a:pt x="704" y="5326"/>
                    <a:pt x="698" y="5290"/>
                  </a:cubicBezTo>
                  <a:cubicBezTo>
                    <a:pt x="567" y="4394"/>
                    <a:pt x="393" y="3509"/>
                    <a:pt x="316" y="2606"/>
                  </a:cubicBezTo>
                  <a:cubicBezTo>
                    <a:pt x="248" y="1804"/>
                    <a:pt x="141" y="799"/>
                    <a:pt x="441" y="39"/>
                  </a:cubicBezTo>
                  <a:cubicBezTo>
                    <a:pt x="450" y="17"/>
                    <a:pt x="431" y="1"/>
                    <a:pt x="412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4884225" y="895450"/>
              <a:ext cx="8625" cy="6725"/>
            </a:xfrm>
            <a:custGeom>
              <a:avLst/>
              <a:gdLst/>
              <a:ahLst/>
              <a:cxnLst/>
              <a:rect l="l" t="t" r="r" b="b"/>
              <a:pathLst>
                <a:path w="345" h="269" extrusionOk="0">
                  <a:moveTo>
                    <a:pt x="171" y="1"/>
                  </a:moveTo>
                  <a:cubicBezTo>
                    <a:pt x="0" y="1"/>
                    <a:pt x="0" y="269"/>
                    <a:pt x="171" y="269"/>
                  </a:cubicBezTo>
                  <a:cubicBezTo>
                    <a:pt x="343" y="269"/>
                    <a:pt x="345" y="1"/>
                    <a:pt x="171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4"/>
            <p:cNvSpPr/>
            <p:nvPr/>
          </p:nvSpPr>
          <p:spPr>
            <a:xfrm>
              <a:off x="4924275" y="698850"/>
              <a:ext cx="4150" cy="3550"/>
            </a:xfrm>
            <a:custGeom>
              <a:avLst/>
              <a:gdLst/>
              <a:ahLst/>
              <a:cxnLst/>
              <a:rect l="l" t="t" r="r" b="b"/>
              <a:pathLst>
                <a:path w="166" h="142" extrusionOk="0">
                  <a:moveTo>
                    <a:pt x="91" y="0"/>
                  </a:moveTo>
                  <a:cubicBezTo>
                    <a:pt x="48" y="0"/>
                    <a:pt x="1" y="36"/>
                    <a:pt x="17" y="90"/>
                  </a:cubicBezTo>
                  <a:cubicBezTo>
                    <a:pt x="27" y="126"/>
                    <a:pt x="54" y="141"/>
                    <a:pt x="81" y="141"/>
                  </a:cubicBezTo>
                  <a:cubicBezTo>
                    <a:pt x="123" y="141"/>
                    <a:pt x="166" y="106"/>
                    <a:pt x="155" y="53"/>
                  </a:cubicBezTo>
                  <a:cubicBezTo>
                    <a:pt x="148" y="16"/>
                    <a:pt x="120" y="0"/>
                    <a:pt x="91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4"/>
            <p:cNvSpPr/>
            <p:nvPr/>
          </p:nvSpPr>
          <p:spPr>
            <a:xfrm>
              <a:off x="4940825" y="699000"/>
              <a:ext cx="5350" cy="4150"/>
            </a:xfrm>
            <a:custGeom>
              <a:avLst/>
              <a:gdLst/>
              <a:ahLst/>
              <a:cxnLst/>
              <a:rect l="l" t="t" r="r" b="b"/>
              <a:pathLst>
                <a:path w="214" h="166" extrusionOk="0">
                  <a:moveTo>
                    <a:pt x="106" y="1"/>
                  </a:moveTo>
                  <a:cubicBezTo>
                    <a:pt x="0" y="1"/>
                    <a:pt x="0" y="166"/>
                    <a:pt x="106" y="166"/>
                  </a:cubicBezTo>
                  <a:cubicBezTo>
                    <a:pt x="213" y="166"/>
                    <a:pt x="213" y="1"/>
                    <a:pt x="106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4"/>
            <p:cNvSpPr/>
            <p:nvPr/>
          </p:nvSpPr>
          <p:spPr>
            <a:xfrm>
              <a:off x="4922450" y="713500"/>
              <a:ext cx="10825" cy="5600"/>
            </a:xfrm>
            <a:custGeom>
              <a:avLst/>
              <a:gdLst/>
              <a:ahLst/>
              <a:cxnLst/>
              <a:rect l="l" t="t" r="r" b="b"/>
              <a:pathLst>
                <a:path w="433" h="224" extrusionOk="0">
                  <a:moveTo>
                    <a:pt x="29" y="1"/>
                  </a:moveTo>
                  <a:cubicBezTo>
                    <a:pt x="14" y="1"/>
                    <a:pt x="1" y="19"/>
                    <a:pt x="6" y="34"/>
                  </a:cubicBezTo>
                  <a:cubicBezTo>
                    <a:pt x="33" y="108"/>
                    <a:pt x="127" y="152"/>
                    <a:pt x="193" y="183"/>
                  </a:cubicBezTo>
                  <a:cubicBezTo>
                    <a:pt x="232" y="199"/>
                    <a:pt x="292" y="224"/>
                    <a:pt x="344" y="224"/>
                  </a:cubicBezTo>
                  <a:cubicBezTo>
                    <a:pt x="370" y="224"/>
                    <a:pt x="394" y="217"/>
                    <a:pt x="413" y="200"/>
                  </a:cubicBezTo>
                  <a:cubicBezTo>
                    <a:pt x="432" y="181"/>
                    <a:pt x="424" y="146"/>
                    <a:pt x="395" y="137"/>
                  </a:cubicBezTo>
                  <a:cubicBezTo>
                    <a:pt x="369" y="132"/>
                    <a:pt x="340" y="130"/>
                    <a:pt x="312" y="130"/>
                  </a:cubicBezTo>
                  <a:cubicBezTo>
                    <a:pt x="272" y="121"/>
                    <a:pt x="237" y="110"/>
                    <a:pt x="202" y="93"/>
                  </a:cubicBezTo>
                  <a:cubicBezTo>
                    <a:pt x="145" y="67"/>
                    <a:pt x="96" y="25"/>
                    <a:pt x="37" y="3"/>
                  </a:cubicBezTo>
                  <a:cubicBezTo>
                    <a:pt x="34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4886125" y="662750"/>
              <a:ext cx="57950" cy="53350"/>
            </a:xfrm>
            <a:custGeom>
              <a:avLst/>
              <a:gdLst/>
              <a:ahLst/>
              <a:cxnLst/>
              <a:rect l="l" t="t" r="r" b="b"/>
              <a:pathLst>
                <a:path w="2318" h="2134" extrusionOk="0">
                  <a:moveTo>
                    <a:pt x="1306" y="1"/>
                  </a:moveTo>
                  <a:cubicBezTo>
                    <a:pt x="1294" y="1"/>
                    <a:pt x="1282" y="1"/>
                    <a:pt x="1270" y="1"/>
                  </a:cubicBezTo>
                  <a:cubicBezTo>
                    <a:pt x="855" y="15"/>
                    <a:pt x="467" y="293"/>
                    <a:pt x="254" y="640"/>
                  </a:cubicBezTo>
                  <a:cubicBezTo>
                    <a:pt x="238" y="667"/>
                    <a:pt x="225" y="691"/>
                    <a:pt x="210" y="717"/>
                  </a:cubicBezTo>
                  <a:cubicBezTo>
                    <a:pt x="128" y="873"/>
                    <a:pt x="1" y="1018"/>
                    <a:pt x="67" y="1389"/>
                  </a:cubicBezTo>
                  <a:cubicBezTo>
                    <a:pt x="164" y="1927"/>
                    <a:pt x="691" y="2134"/>
                    <a:pt x="691" y="2134"/>
                  </a:cubicBezTo>
                  <a:lnTo>
                    <a:pt x="816" y="1708"/>
                  </a:lnTo>
                  <a:lnTo>
                    <a:pt x="816" y="1708"/>
                  </a:lnTo>
                  <a:cubicBezTo>
                    <a:pt x="813" y="1708"/>
                    <a:pt x="810" y="1708"/>
                    <a:pt x="807" y="1708"/>
                  </a:cubicBezTo>
                  <a:cubicBezTo>
                    <a:pt x="695" y="1708"/>
                    <a:pt x="617" y="1591"/>
                    <a:pt x="590" y="1479"/>
                  </a:cubicBezTo>
                  <a:cubicBezTo>
                    <a:pt x="572" y="1398"/>
                    <a:pt x="574" y="1297"/>
                    <a:pt x="644" y="1249"/>
                  </a:cubicBezTo>
                  <a:cubicBezTo>
                    <a:pt x="666" y="1236"/>
                    <a:pt x="689" y="1230"/>
                    <a:pt x="713" y="1230"/>
                  </a:cubicBezTo>
                  <a:cubicBezTo>
                    <a:pt x="762" y="1230"/>
                    <a:pt x="812" y="1254"/>
                    <a:pt x="844" y="1291"/>
                  </a:cubicBezTo>
                  <a:cubicBezTo>
                    <a:pt x="893" y="1348"/>
                    <a:pt x="908" y="1424"/>
                    <a:pt x="912" y="1499"/>
                  </a:cubicBezTo>
                  <a:cubicBezTo>
                    <a:pt x="912" y="1521"/>
                    <a:pt x="915" y="1550"/>
                    <a:pt x="937" y="1558"/>
                  </a:cubicBezTo>
                  <a:cubicBezTo>
                    <a:pt x="940" y="1560"/>
                    <a:pt x="944" y="1561"/>
                    <a:pt x="947" y="1561"/>
                  </a:cubicBezTo>
                  <a:cubicBezTo>
                    <a:pt x="973" y="1561"/>
                    <a:pt x="992" y="1521"/>
                    <a:pt x="996" y="1490"/>
                  </a:cubicBezTo>
                  <a:cubicBezTo>
                    <a:pt x="1009" y="1363"/>
                    <a:pt x="1009" y="1238"/>
                    <a:pt x="1000" y="1113"/>
                  </a:cubicBezTo>
                  <a:cubicBezTo>
                    <a:pt x="1099" y="1064"/>
                    <a:pt x="1200" y="1029"/>
                    <a:pt x="1308" y="1005"/>
                  </a:cubicBezTo>
                  <a:cubicBezTo>
                    <a:pt x="1338" y="886"/>
                    <a:pt x="1378" y="772"/>
                    <a:pt x="1420" y="658"/>
                  </a:cubicBezTo>
                  <a:cubicBezTo>
                    <a:pt x="1422" y="603"/>
                    <a:pt x="1435" y="553"/>
                    <a:pt x="1461" y="506"/>
                  </a:cubicBezTo>
                  <a:cubicBezTo>
                    <a:pt x="1470" y="493"/>
                    <a:pt x="1481" y="480"/>
                    <a:pt x="1492" y="471"/>
                  </a:cubicBezTo>
                  <a:cubicBezTo>
                    <a:pt x="1492" y="470"/>
                    <a:pt x="1492" y="468"/>
                    <a:pt x="1494" y="468"/>
                  </a:cubicBezTo>
                  <a:cubicBezTo>
                    <a:pt x="1494" y="468"/>
                    <a:pt x="1495" y="469"/>
                    <a:pt x="1497" y="469"/>
                  </a:cubicBezTo>
                  <a:cubicBezTo>
                    <a:pt x="1536" y="439"/>
                    <a:pt x="1583" y="424"/>
                    <a:pt x="1631" y="424"/>
                  </a:cubicBezTo>
                  <a:cubicBezTo>
                    <a:pt x="1645" y="424"/>
                    <a:pt x="1658" y="425"/>
                    <a:pt x="1672" y="427"/>
                  </a:cubicBezTo>
                  <a:cubicBezTo>
                    <a:pt x="1761" y="418"/>
                    <a:pt x="1853" y="415"/>
                    <a:pt x="1944" y="415"/>
                  </a:cubicBezTo>
                  <a:cubicBezTo>
                    <a:pt x="2017" y="415"/>
                    <a:pt x="2090" y="417"/>
                    <a:pt x="2160" y="417"/>
                  </a:cubicBezTo>
                  <a:cubicBezTo>
                    <a:pt x="2178" y="417"/>
                    <a:pt x="2195" y="417"/>
                    <a:pt x="2213" y="416"/>
                  </a:cubicBezTo>
                  <a:cubicBezTo>
                    <a:pt x="2227" y="417"/>
                    <a:pt x="2242" y="418"/>
                    <a:pt x="2256" y="418"/>
                  </a:cubicBezTo>
                  <a:cubicBezTo>
                    <a:pt x="2277" y="418"/>
                    <a:pt x="2297" y="417"/>
                    <a:pt x="2318" y="414"/>
                  </a:cubicBezTo>
                  <a:cubicBezTo>
                    <a:pt x="2318" y="414"/>
                    <a:pt x="2239" y="324"/>
                    <a:pt x="2230" y="315"/>
                  </a:cubicBezTo>
                  <a:cubicBezTo>
                    <a:pt x="2191" y="280"/>
                    <a:pt x="2149" y="252"/>
                    <a:pt x="2103" y="225"/>
                  </a:cubicBezTo>
                  <a:cubicBezTo>
                    <a:pt x="2046" y="192"/>
                    <a:pt x="1984" y="164"/>
                    <a:pt x="1923" y="140"/>
                  </a:cubicBezTo>
                  <a:cubicBezTo>
                    <a:pt x="1885" y="127"/>
                    <a:pt x="1850" y="111"/>
                    <a:pt x="1813" y="100"/>
                  </a:cubicBezTo>
                  <a:cubicBezTo>
                    <a:pt x="1648" y="45"/>
                    <a:pt x="1478" y="1"/>
                    <a:pt x="1306" y="1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4896075" y="720925"/>
              <a:ext cx="35175" cy="41475"/>
            </a:xfrm>
            <a:custGeom>
              <a:avLst/>
              <a:gdLst/>
              <a:ahLst/>
              <a:cxnLst/>
              <a:rect l="l" t="t" r="r" b="b"/>
              <a:pathLst>
                <a:path w="1407" h="1659" extrusionOk="0">
                  <a:moveTo>
                    <a:pt x="257" y="0"/>
                  </a:moveTo>
                  <a:lnTo>
                    <a:pt x="1" y="367"/>
                  </a:lnTo>
                  <a:lnTo>
                    <a:pt x="1118" y="1658"/>
                  </a:lnTo>
                  <a:lnTo>
                    <a:pt x="1406" y="1067"/>
                  </a:lnTo>
                  <a:cubicBezTo>
                    <a:pt x="1338" y="949"/>
                    <a:pt x="1252" y="841"/>
                    <a:pt x="1151" y="749"/>
                  </a:cubicBezTo>
                  <a:cubicBezTo>
                    <a:pt x="976" y="591"/>
                    <a:pt x="257" y="0"/>
                    <a:pt x="257" y="0"/>
                  </a:cubicBezTo>
                  <a:close/>
                </a:path>
              </a:pathLst>
            </a:custGeom>
            <a:solidFill>
              <a:srgbClr val="89B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4"/>
            <p:cNvSpPr/>
            <p:nvPr/>
          </p:nvSpPr>
          <p:spPr>
            <a:xfrm>
              <a:off x="4912650" y="721075"/>
              <a:ext cx="11775" cy="14800"/>
            </a:xfrm>
            <a:custGeom>
              <a:avLst/>
              <a:gdLst/>
              <a:ahLst/>
              <a:cxnLst/>
              <a:rect l="l" t="t" r="r" b="b"/>
              <a:pathLst>
                <a:path w="471" h="592" extrusionOk="0">
                  <a:moveTo>
                    <a:pt x="1" y="1"/>
                  </a:moveTo>
                  <a:cubicBezTo>
                    <a:pt x="95" y="297"/>
                    <a:pt x="306" y="484"/>
                    <a:pt x="471" y="591"/>
                  </a:cubicBezTo>
                  <a:cubicBezTo>
                    <a:pt x="466" y="484"/>
                    <a:pt x="462" y="376"/>
                    <a:pt x="455" y="273"/>
                  </a:cubicBezTo>
                  <a:cubicBezTo>
                    <a:pt x="282" y="229"/>
                    <a:pt x="122" y="135"/>
                    <a:pt x="1" y="1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4"/>
            <p:cNvSpPr/>
            <p:nvPr/>
          </p:nvSpPr>
          <p:spPr>
            <a:xfrm>
              <a:off x="4895425" y="668925"/>
              <a:ext cx="45425" cy="25300"/>
            </a:xfrm>
            <a:custGeom>
              <a:avLst/>
              <a:gdLst/>
              <a:ahLst/>
              <a:cxnLst/>
              <a:rect l="l" t="t" r="r" b="b"/>
              <a:pathLst>
                <a:path w="1817" h="1012" extrusionOk="0">
                  <a:moveTo>
                    <a:pt x="1112" y="1"/>
                  </a:moveTo>
                  <a:cubicBezTo>
                    <a:pt x="648" y="1"/>
                    <a:pt x="211" y="276"/>
                    <a:pt x="22" y="723"/>
                  </a:cubicBezTo>
                  <a:cubicBezTo>
                    <a:pt x="11" y="749"/>
                    <a:pt x="2" y="780"/>
                    <a:pt x="0" y="809"/>
                  </a:cubicBezTo>
                  <a:cubicBezTo>
                    <a:pt x="5" y="866"/>
                    <a:pt x="35" y="918"/>
                    <a:pt x="86" y="947"/>
                  </a:cubicBezTo>
                  <a:cubicBezTo>
                    <a:pt x="134" y="973"/>
                    <a:pt x="189" y="991"/>
                    <a:pt x="244" y="995"/>
                  </a:cubicBezTo>
                  <a:cubicBezTo>
                    <a:pt x="313" y="1006"/>
                    <a:pt x="383" y="1011"/>
                    <a:pt x="453" y="1011"/>
                  </a:cubicBezTo>
                  <a:cubicBezTo>
                    <a:pt x="633" y="1011"/>
                    <a:pt x="811" y="974"/>
                    <a:pt x="966" y="885"/>
                  </a:cubicBezTo>
                  <a:lnTo>
                    <a:pt x="966" y="885"/>
                  </a:lnTo>
                  <a:cubicBezTo>
                    <a:pt x="958" y="894"/>
                    <a:pt x="953" y="905"/>
                    <a:pt x="953" y="918"/>
                  </a:cubicBezTo>
                  <a:cubicBezTo>
                    <a:pt x="1166" y="885"/>
                    <a:pt x="1357" y="769"/>
                    <a:pt x="1483" y="591"/>
                  </a:cubicBezTo>
                  <a:cubicBezTo>
                    <a:pt x="1500" y="622"/>
                    <a:pt x="1483" y="661"/>
                    <a:pt x="1496" y="692"/>
                  </a:cubicBezTo>
                  <a:cubicBezTo>
                    <a:pt x="1508" y="717"/>
                    <a:pt x="1534" y="732"/>
                    <a:pt x="1561" y="732"/>
                  </a:cubicBezTo>
                  <a:cubicBezTo>
                    <a:pt x="1567" y="732"/>
                    <a:pt x="1573" y="731"/>
                    <a:pt x="1579" y="729"/>
                  </a:cubicBezTo>
                  <a:cubicBezTo>
                    <a:pt x="1612" y="718"/>
                    <a:pt x="1641" y="699"/>
                    <a:pt x="1665" y="675"/>
                  </a:cubicBezTo>
                  <a:cubicBezTo>
                    <a:pt x="1726" y="622"/>
                    <a:pt x="1792" y="563"/>
                    <a:pt x="1810" y="481"/>
                  </a:cubicBezTo>
                  <a:cubicBezTo>
                    <a:pt x="1816" y="442"/>
                    <a:pt x="1814" y="400"/>
                    <a:pt x="1803" y="361"/>
                  </a:cubicBezTo>
                  <a:cubicBezTo>
                    <a:pt x="1761" y="209"/>
                    <a:pt x="1647" y="86"/>
                    <a:pt x="1498" y="38"/>
                  </a:cubicBezTo>
                  <a:lnTo>
                    <a:pt x="1472" y="57"/>
                  </a:lnTo>
                  <a:cubicBezTo>
                    <a:pt x="1352" y="19"/>
                    <a:pt x="1231" y="1"/>
                    <a:pt x="1112" y="1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4"/>
            <p:cNvSpPr/>
            <p:nvPr/>
          </p:nvSpPr>
          <p:spPr>
            <a:xfrm>
              <a:off x="4920400" y="668475"/>
              <a:ext cx="27850" cy="13975"/>
            </a:xfrm>
            <a:custGeom>
              <a:avLst/>
              <a:gdLst/>
              <a:ahLst/>
              <a:cxnLst/>
              <a:rect l="l" t="t" r="r" b="b"/>
              <a:pathLst>
                <a:path w="1114" h="559" extrusionOk="0">
                  <a:moveTo>
                    <a:pt x="0" y="1"/>
                  </a:moveTo>
                  <a:lnTo>
                    <a:pt x="637" y="280"/>
                  </a:lnTo>
                  <a:cubicBezTo>
                    <a:pt x="694" y="254"/>
                    <a:pt x="749" y="240"/>
                    <a:pt x="802" y="240"/>
                  </a:cubicBezTo>
                  <a:cubicBezTo>
                    <a:pt x="931" y="240"/>
                    <a:pt x="1041" y="328"/>
                    <a:pt x="1105" y="559"/>
                  </a:cubicBezTo>
                  <a:cubicBezTo>
                    <a:pt x="1114" y="387"/>
                    <a:pt x="1000" y="183"/>
                    <a:pt x="859" y="86"/>
                  </a:cubicBezTo>
                  <a:cubicBezTo>
                    <a:pt x="780" y="33"/>
                    <a:pt x="736" y="24"/>
                    <a:pt x="683" y="24"/>
                  </a:cubicBezTo>
                  <a:cubicBezTo>
                    <a:pt x="656" y="24"/>
                    <a:pt x="628" y="26"/>
                    <a:pt x="591" y="26"/>
                  </a:cubicBezTo>
                  <a:cubicBezTo>
                    <a:pt x="569" y="26"/>
                    <a:pt x="545" y="25"/>
                    <a:pt x="517" y="23"/>
                  </a:cubicBezTo>
                  <a:cubicBezTo>
                    <a:pt x="345" y="7"/>
                    <a:pt x="172" y="14"/>
                    <a:pt x="0" y="1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4"/>
            <p:cNvSpPr/>
            <p:nvPr/>
          </p:nvSpPr>
          <p:spPr>
            <a:xfrm>
              <a:off x="4876625" y="688650"/>
              <a:ext cx="16450" cy="23950"/>
            </a:xfrm>
            <a:custGeom>
              <a:avLst/>
              <a:gdLst/>
              <a:ahLst/>
              <a:cxnLst/>
              <a:rect l="l" t="t" r="r" b="b"/>
              <a:pathLst>
                <a:path w="658" h="958" extrusionOk="0">
                  <a:moveTo>
                    <a:pt x="563" y="0"/>
                  </a:moveTo>
                  <a:cubicBezTo>
                    <a:pt x="549" y="0"/>
                    <a:pt x="534" y="6"/>
                    <a:pt x="519" y="20"/>
                  </a:cubicBezTo>
                  <a:cubicBezTo>
                    <a:pt x="469" y="66"/>
                    <a:pt x="440" y="193"/>
                    <a:pt x="410" y="257"/>
                  </a:cubicBezTo>
                  <a:cubicBezTo>
                    <a:pt x="372" y="336"/>
                    <a:pt x="333" y="413"/>
                    <a:pt x="293" y="490"/>
                  </a:cubicBezTo>
                  <a:cubicBezTo>
                    <a:pt x="223" y="626"/>
                    <a:pt x="142" y="764"/>
                    <a:pt x="34" y="872"/>
                  </a:cubicBezTo>
                  <a:cubicBezTo>
                    <a:pt x="0" y="906"/>
                    <a:pt x="26" y="957"/>
                    <a:pt x="67" y="957"/>
                  </a:cubicBezTo>
                  <a:cubicBezTo>
                    <a:pt x="74" y="957"/>
                    <a:pt x="81" y="956"/>
                    <a:pt x="89" y="953"/>
                  </a:cubicBezTo>
                  <a:cubicBezTo>
                    <a:pt x="269" y="874"/>
                    <a:pt x="416" y="735"/>
                    <a:pt x="506" y="560"/>
                  </a:cubicBezTo>
                  <a:cubicBezTo>
                    <a:pt x="548" y="468"/>
                    <a:pt x="581" y="373"/>
                    <a:pt x="605" y="276"/>
                  </a:cubicBezTo>
                  <a:cubicBezTo>
                    <a:pt x="620" y="213"/>
                    <a:pt x="658" y="114"/>
                    <a:pt x="627" y="50"/>
                  </a:cubicBezTo>
                  <a:cubicBezTo>
                    <a:pt x="613" y="19"/>
                    <a:pt x="589" y="0"/>
                    <a:pt x="563" y="0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4"/>
            <p:cNvSpPr/>
            <p:nvPr/>
          </p:nvSpPr>
          <p:spPr>
            <a:xfrm>
              <a:off x="4887950" y="680850"/>
              <a:ext cx="49050" cy="17625"/>
            </a:xfrm>
            <a:custGeom>
              <a:avLst/>
              <a:gdLst/>
              <a:ahLst/>
              <a:cxnLst/>
              <a:rect l="l" t="t" r="r" b="b"/>
              <a:pathLst>
                <a:path w="1962" h="705" extrusionOk="0">
                  <a:moveTo>
                    <a:pt x="1943" y="1"/>
                  </a:moveTo>
                  <a:cubicBezTo>
                    <a:pt x="1935" y="1"/>
                    <a:pt x="1927" y="5"/>
                    <a:pt x="1924" y="15"/>
                  </a:cubicBezTo>
                  <a:cubicBezTo>
                    <a:pt x="1813" y="485"/>
                    <a:pt x="1330" y="640"/>
                    <a:pt x="847" y="640"/>
                  </a:cubicBezTo>
                  <a:cubicBezTo>
                    <a:pt x="551" y="640"/>
                    <a:pt x="254" y="582"/>
                    <a:pt x="42" y="501"/>
                  </a:cubicBezTo>
                  <a:cubicBezTo>
                    <a:pt x="40" y="500"/>
                    <a:pt x="38" y="499"/>
                    <a:pt x="36" y="499"/>
                  </a:cubicBezTo>
                  <a:cubicBezTo>
                    <a:pt x="15" y="499"/>
                    <a:pt x="1" y="535"/>
                    <a:pt x="25" y="547"/>
                  </a:cubicBezTo>
                  <a:cubicBezTo>
                    <a:pt x="219" y="638"/>
                    <a:pt x="542" y="704"/>
                    <a:pt x="870" y="704"/>
                  </a:cubicBezTo>
                  <a:cubicBezTo>
                    <a:pt x="1400" y="704"/>
                    <a:pt x="1940" y="532"/>
                    <a:pt x="1962" y="20"/>
                  </a:cubicBezTo>
                  <a:cubicBezTo>
                    <a:pt x="1962" y="8"/>
                    <a:pt x="1952" y="1"/>
                    <a:pt x="1943" y="1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4"/>
            <p:cNvSpPr/>
            <p:nvPr/>
          </p:nvSpPr>
          <p:spPr>
            <a:xfrm>
              <a:off x="4864000" y="687725"/>
              <a:ext cx="37525" cy="51575"/>
            </a:xfrm>
            <a:custGeom>
              <a:avLst/>
              <a:gdLst/>
              <a:ahLst/>
              <a:cxnLst/>
              <a:rect l="l" t="t" r="r" b="b"/>
              <a:pathLst>
                <a:path w="1501" h="2063" extrusionOk="0">
                  <a:moveTo>
                    <a:pt x="1008" y="0"/>
                  </a:moveTo>
                  <a:cubicBezTo>
                    <a:pt x="986" y="0"/>
                    <a:pt x="965" y="18"/>
                    <a:pt x="974" y="43"/>
                  </a:cubicBezTo>
                  <a:cubicBezTo>
                    <a:pt x="1231" y="768"/>
                    <a:pt x="1" y="1361"/>
                    <a:pt x="528" y="2044"/>
                  </a:cubicBezTo>
                  <a:cubicBezTo>
                    <a:pt x="537" y="2057"/>
                    <a:pt x="553" y="2062"/>
                    <a:pt x="568" y="2062"/>
                  </a:cubicBezTo>
                  <a:cubicBezTo>
                    <a:pt x="594" y="2062"/>
                    <a:pt x="620" y="2044"/>
                    <a:pt x="607" y="2011"/>
                  </a:cubicBezTo>
                  <a:cubicBezTo>
                    <a:pt x="317" y="1271"/>
                    <a:pt x="1501" y="726"/>
                    <a:pt x="1038" y="17"/>
                  </a:cubicBezTo>
                  <a:cubicBezTo>
                    <a:pt x="1031" y="5"/>
                    <a:pt x="1019" y="0"/>
                    <a:pt x="1008" y="0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4"/>
            <p:cNvSpPr/>
            <p:nvPr/>
          </p:nvSpPr>
          <p:spPr>
            <a:xfrm>
              <a:off x="4890250" y="714250"/>
              <a:ext cx="16125" cy="34800"/>
            </a:xfrm>
            <a:custGeom>
              <a:avLst/>
              <a:gdLst/>
              <a:ahLst/>
              <a:cxnLst/>
              <a:rect l="l" t="t" r="r" b="b"/>
              <a:pathLst>
                <a:path w="645" h="1392" extrusionOk="0">
                  <a:moveTo>
                    <a:pt x="473" y="0"/>
                  </a:moveTo>
                  <a:cubicBezTo>
                    <a:pt x="461" y="0"/>
                    <a:pt x="449" y="4"/>
                    <a:pt x="440" y="12"/>
                  </a:cubicBezTo>
                  <a:cubicBezTo>
                    <a:pt x="416" y="26"/>
                    <a:pt x="405" y="54"/>
                    <a:pt x="414" y="80"/>
                  </a:cubicBezTo>
                  <a:cubicBezTo>
                    <a:pt x="415" y="97"/>
                    <a:pt x="430" y="109"/>
                    <a:pt x="444" y="109"/>
                  </a:cubicBezTo>
                  <a:cubicBezTo>
                    <a:pt x="452" y="109"/>
                    <a:pt x="459" y="105"/>
                    <a:pt x="464" y="96"/>
                  </a:cubicBezTo>
                  <a:lnTo>
                    <a:pt x="464" y="96"/>
                  </a:lnTo>
                  <a:cubicBezTo>
                    <a:pt x="367" y="289"/>
                    <a:pt x="225" y="425"/>
                    <a:pt x="113" y="608"/>
                  </a:cubicBezTo>
                  <a:cubicBezTo>
                    <a:pt x="47" y="711"/>
                    <a:pt x="1" y="825"/>
                    <a:pt x="9" y="948"/>
                  </a:cubicBezTo>
                  <a:cubicBezTo>
                    <a:pt x="29" y="1194"/>
                    <a:pt x="251" y="1352"/>
                    <a:pt x="477" y="1392"/>
                  </a:cubicBezTo>
                  <a:cubicBezTo>
                    <a:pt x="479" y="1392"/>
                    <a:pt x="481" y="1392"/>
                    <a:pt x="483" y="1392"/>
                  </a:cubicBezTo>
                  <a:cubicBezTo>
                    <a:pt x="518" y="1392"/>
                    <a:pt x="548" y="1353"/>
                    <a:pt x="517" y="1326"/>
                  </a:cubicBezTo>
                  <a:cubicBezTo>
                    <a:pt x="403" y="1222"/>
                    <a:pt x="231" y="1146"/>
                    <a:pt x="179" y="990"/>
                  </a:cubicBezTo>
                  <a:cubicBezTo>
                    <a:pt x="100" y="748"/>
                    <a:pt x="354" y="544"/>
                    <a:pt x="468" y="373"/>
                  </a:cubicBezTo>
                  <a:cubicBezTo>
                    <a:pt x="530" y="280"/>
                    <a:pt x="644" y="76"/>
                    <a:pt x="497" y="6"/>
                  </a:cubicBezTo>
                  <a:cubicBezTo>
                    <a:pt x="489" y="2"/>
                    <a:pt x="481" y="0"/>
                    <a:pt x="473" y="0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4932575" y="669600"/>
              <a:ext cx="9600" cy="30700"/>
            </a:xfrm>
            <a:custGeom>
              <a:avLst/>
              <a:gdLst/>
              <a:ahLst/>
              <a:cxnLst/>
              <a:rect l="l" t="t" r="r" b="b"/>
              <a:pathLst>
                <a:path w="384" h="1228" extrusionOk="0">
                  <a:moveTo>
                    <a:pt x="217" y="1"/>
                  </a:moveTo>
                  <a:cubicBezTo>
                    <a:pt x="209" y="1"/>
                    <a:pt x="200" y="8"/>
                    <a:pt x="203" y="17"/>
                  </a:cubicBezTo>
                  <a:cubicBezTo>
                    <a:pt x="251" y="134"/>
                    <a:pt x="315" y="461"/>
                    <a:pt x="317" y="584"/>
                  </a:cubicBezTo>
                  <a:cubicBezTo>
                    <a:pt x="317" y="803"/>
                    <a:pt x="106" y="1025"/>
                    <a:pt x="5" y="1208"/>
                  </a:cubicBezTo>
                  <a:cubicBezTo>
                    <a:pt x="1" y="1217"/>
                    <a:pt x="10" y="1228"/>
                    <a:pt x="19" y="1228"/>
                  </a:cubicBezTo>
                  <a:cubicBezTo>
                    <a:pt x="22" y="1228"/>
                    <a:pt x="25" y="1227"/>
                    <a:pt x="27" y="1223"/>
                  </a:cubicBezTo>
                  <a:lnTo>
                    <a:pt x="27" y="1225"/>
                  </a:lnTo>
                  <a:cubicBezTo>
                    <a:pt x="159" y="1056"/>
                    <a:pt x="357" y="845"/>
                    <a:pt x="374" y="623"/>
                  </a:cubicBezTo>
                  <a:cubicBezTo>
                    <a:pt x="383" y="487"/>
                    <a:pt x="333" y="329"/>
                    <a:pt x="304" y="197"/>
                  </a:cubicBezTo>
                  <a:cubicBezTo>
                    <a:pt x="286" y="110"/>
                    <a:pt x="278" y="72"/>
                    <a:pt x="225" y="4"/>
                  </a:cubicBezTo>
                  <a:cubicBezTo>
                    <a:pt x="223" y="2"/>
                    <a:pt x="220" y="1"/>
                    <a:pt x="217" y="1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5095050" y="694175"/>
              <a:ext cx="4700" cy="1775"/>
            </a:xfrm>
            <a:custGeom>
              <a:avLst/>
              <a:gdLst/>
              <a:ahLst/>
              <a:cxnLst/>
              <a:rect l="l" t="t" r="r" b="b"/>
              <a:pathLst>
                <a:path w="188" h="71" extrusionOk="0">
                  <a:moveTo>
                    <a:pt x="0" y="1"/>
                  </a:moveTo>
                  <a:lnTo>
                    <a:pt x="33" y="71"/>
                  </a:lnTo>
                  <a:cubicBezTo>
                    <a:pt x="75" y="62"/>
                    <a:pt x="117" y="51"/>
                    <a:pt x="156" y="34"/>
                  </a:cubicBezTo>
                  <a:cubicBezTo>
                    <a:pt x="187" y="14"/>
                    <a:pt x="165" y="1"/>
                    <a:pt x="165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4"/>
            <p:cNvSpPr/>
            <p:nvPr/>
          </p:nvSpPr>
          <p:spPr>
            <a:xfrm>
              <a:off x="5072975" y="687925"/>
              <a:ext cx="4850" cy="2725"/>
            </a:xfrm>
            <a:custGeom>
              <a:avLst/>
              <a:gdLst/>
              <a:ahLst/>
              <a:cxnLst/>
              <a:rect l="l" t="t" r="r" b="b"/>
              <a:pathLst>
                <a:path w="194" h="109" extrusionOk="0">
                  <a:moveTo>
                    <a:pt x="49" y="0"/>
                  </a:moveTo>
                  <a:cubicBezTo>
                    <a:pt x="49" y="0"/>
                    <a:pt x="1" y="0"/>
                    <a:pt x="102" y="77"/>
                  </a:cubicBezTo>
                  <a:cubicBezTo>
                    <a:pt x="132" y="100"/>
                    <a:pt x="151" y="108"/>
                    <a:pt x="163" y="108"/>
                  </a:cubicBezTo>
                  <a:cubicBezTo>
                    <a:pt x="194" y="108"/>
                    <a:pt x="183" y="60"/>
                    <a:pt x="183" y="6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8" name="Google Shape;768;p34"/>
          <p:cNvSpPr txBox="1">
            <a:spLocks noGrp="1"/>
          </p:cNvSpPr>
          <p:nvPr>
            <p:ph type="body" idx="1"/>
          </p:nvPr>
        </p:nvSpPr>
        <p:spPr>
          <a:xfrm>
            <a:off x="320975" y="1931684"/>
            <a:ext cx="5453509" cy="30883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100000"/>
              </a:lnSpc>
              <a:buClr>
                <a:schemeClr val="dk1"/>
              </a:buClr>
              <a:buNone/>
            </a:pPr>
            <a:r>
              <a:rPr lang="uk-UA" dirty="0" smtClean="0"/>
              <a:t> </a:t>
            </a:r>
            <a:r>
              <a:rPr lang="uk-UA" dirty="0"/>
              <a:t>Ідентифікація – спосіб розуміння іншої людини через неусвідомлене</a:t>
            </a:r>
          </a:p>
          <a:p>
            <a:pPr marL="0" lvl="0" indent="0" algn="ctr">
              <a:lnSpc>
                <a:spcPct val="100000"/>
              </a:lnSpc>
              <a:buClr>
                <a:schemeClr val="dk1"/>
              </a:buClr>
              <a:buNone/>
            </a:pPr>
            <a:r>
              <a:rPr lang="uk-UA" dirty="0"/>
              <a:t>чи неусвідомлене ототожнювання її з собою. Суть цього процесу полягає в</a:t>
            </a:r>
          </a:p>
          <a:p>
            <a:pPr marL="0" lvl="0" indent="0" algn="ctr">
              <a:lnSpc>
                <a:spcPct val="100000"/>
              </a:lnSpc>
              <a:buClr>
                <a:schemeClr val="dk1"/>
              </a:buClr>
              <a:buNone/>
            </a:pPr>
            <a:r>
              <a:rPr lang="uk-UA" dirty="0"/>
              <a:t>тому, в ситуаціях взаємодії партнери намагаються зрозуміти один одного,</a:t>
            </a:r>
          </a:p>
          <a:p>
            <a:pPr marL="0" lvl="0" indent="0" algn="ctr">
              <a:lnSpc>
                <a:spcPct val="100000"/>
              </a:lnSpc>
              <a:buClr>
                <a:schemeClr val="dk1"/>
              </a:buClr>
              <a:buNone/>
            </a:pPr>
            <a:r>
              <a:rPr lang="uk-UA" dirty="0"/>
              <a:t>ставлячи себе на місце іншого.</a:t>
            </a:r>
          </a:p>
          <a:p>
            <a:pPr marL="0" lvl="0" indent="0" algn="ctr">
              <a:lnSpc>
                <a:spcPct val="100000"/>
              </a:lnSpc>
              <a:buClr>
                <a:schemeClr val="dk1"/>
              </a:buClr>
              <a:buNone/>
            </a:pPr>
            <a:r>
              <a:rPr lang="uk-UA" dirty="0"/>
              <a:t> Рефлексія – усвідомлення суб’єктом того, як його сприймає партнер</a:t>
            </a:r>
          </a:p>
          <a:p>
            <a:pPr marL="0" lvl="0" indent="0" algn="ctr">
              <a:lnSpc>
                <a:spcPct val="100000"/>
              </a:lnSpc>
              <a:buClr>
                <a:schemeClr val="dk1"/>
              </a:buClr>
              <a:buNone/>
            </a:pPr>
            <a:r>
              <a:rPr lang="uk-UA" dirty="0"/>
              <a:t>По спілкуванню.</a:t>
            </a:r>
          </a:p>
          <a:p>
            <a:pPr marL="0" lvl="0" indent="0" algn="ctr">
              <a:lnSpc>
                <a:spcPct val="100000"/>
              </a:lnSpc>
              <a:buClr>
                <a:schemeClr val="dk1"/>
              </a:buClr>
              <a:buNone/>
            </a:pPr>
            <a:r>
              <a:rPr lang="uk-UA" dirty="0"/>
              <a:t> Емпатія – здатність проникати у психічний стан іншої людини та</a:t>
            </a:r>
          </a:p>
          <a:p>
            <a:pPr marL="0" lvl="0" indent="0" algn="ctr">
              <a:lnSpc>
                <a:spcPct val="100000"/>
              </a:lnSpc>
              <a:buClr>
                <a:schemeClr val="dk1"/>
              </a:buClr>
              <a:buNone/>
            </a:pPr>
            <a:r>
              <a:rPr lang="uk-UA" dirty="0"/>
              <a:t>спрямованість емоційного відгуку на її проблеми (співпереживання,</a:t>
            </a:r>
          </a:p>
          <a:p>
            <a:pPr marL="0" lvl="0" indent="0" algn="ctr">
              <a:lnSpc>
                <a:spcPct val="100000"/>
              </a:lnSpc>
              <a:buClr>
                <a:schemeClr val="dk1"/>
              </a:buClr>
              <a:buNone/>
            </a:pPr>
            <a:r>
              <a:rPr lang="uk-UA" dirty="0"/>
              <a:t>співчуття).</a:t>
            </a:r>
          </a:p>
          <a:p>
            <a:pPr marL="0" lvl="0" indent="0" algn="ctr">
              <a:lnSpc>
                <a:spcPct val="100000"/>
              </a:lnSpc>
              <a:buClr>
                <a:schemeClr val="dk1"/>
              </a:buClr>
              <a:buNone/>
            </a:pPr>
            <a:r>
              <a:rPr lang="uk-UA" dirty="0"/>
              <a:t> Стереотипізація – процес формування вражень про людину, яка</a:t>
            </a:r>
          </a:p>
          <a:p>
            <a:pPr marL="0" lvl="0" indent="0" algn="ctr">
              <a:lnSpc>
                <a:spcPct val="100000"/>
              </a:lnSpc>
              <a:buClr>
                <a:schemeClr val="dk1"/>
              </a:buClr>
              <a:buNone/>
            </a:pPr>
            <a:r>
              <a:rPr lang="uk-UA" dirty="0"/>
              <a:t>сприймається на основі вироблених стереотипів. Стереотип – це</a:t>
            </a:r>
          </a:p>
          <a:p>
            <a:pPr marL="0" lvl="0" indent="0" algn="ctr">
              <a:lnSpc>
                <a:spcPct val="100000"/>
              </a:lnSpc>
              <a:buClr>
                <a:schemeClr val="dk1"/>
              </a:buClr>
              <a:buNone/>
            </a:pPr>
            <a:r>
              <a:rPr lang="uk-UA" dirty="0"/>
              <a:t>сформований за конкретних соціальних умов образ людини, яким</a:t>
            </a:r>
          </a:p>
          <a:p>
            <a:pPr marL="0" lvl="0" indent="0" algn="ctr">
              <a:lnSpc>
                <a:spcPct val="100000"/>
              </a:lnSpc>
              <a:buClr>
                <a:schemeClr val="dk1"/>
              </a:buClr>
              <a:buNone/>
            </a:pPr>
            <a:r>
              <a:rPr lang="uk-UA" dirty="0"/>
              <a:t>користуються мов штампом. Стереотип складається за умов недостатньої</a:t>
            </a:r>
          </a:p>
          <a:p>
            <a:pPr marL="0" lvl="0" indent="0" algn="ctr">
              <a:lnSpc>
                <a:spcPct val="100000"/>
              </a:lnSpc>
              <a:buClr>
                <a:schemeClr val="dk1"/>
              </a:buClr>
              <a:buNone/>
            </a:pPr>
            <a:r>
              <a:rPr lang="uk-UA" dirty="0"/>
              <a:t>інформації або є результатом узагальнення власного досвіду особистості, до</a:t>
            </a:r>
          </a:p>
          <a:p>
            <a:pPr marL="0" lvl="0" indent="0" algn="ctr">
              <a:lnSpc>
                <a:spcPct val="100000"/>
              </a:lnSpc>
              <a:buClr>
                <a:schemeClr val="dk1"/>
              </a:buClr>
              <a:buNone/>
            </a:pPr>
            <a:r>
              <a:rPr lang="uk-UA" dirty="0"/>
              <a:t>якого додаються відомості, отримані з книг, кінофільмів, висловлювань</a:t>
            </a:r>
          </a:p>
          <a:p>
            <a:pPr marL="0" lvl="0" indent="0" algn="ctr">
              <a:lnSpc>
                <a:spcPct val="100000"/>
              </a:lnSpc>
              <a:buClr>
                <a:schemeClr val="dk1"/>
              </a:buClr>
              <a:buNone/>
            </a:pPr>
            <a:r>
              <a:rPr lang="uk-UA" dirty="0"/>
              <a:t>інших людей. </a:t>
            </a:r>
            <a:endParaRPr dirty="0"/>
          </a:p>
        </p:txBody>
      </p:sp>
      <p:sp>
        <p:nvSpPr>
          <p:cNvPr id="769" name="Google Shape;769;p34"/>
          <p:cNvSpPr txBox="1">
            <a:spLocks noGrp="1"/>
          </p:cNvSpPr>
          <p:nvPr>
            <p:ph type="title"/>
          </p:nvPr>
        </p:nvSpPr>
        <p:spPr>
          <a:xfrm>
            <a:off x="933627" y="1224626"/>
            <a:ext cx="3583084" cy="5978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uk-UA" sz="1800" dirty="0"/>
              <a:t>Механізмами міжособистісного сприймання є:</a:t>
            </a:r>
            <a:endParaRPr sz="1800" dirty="0"/>
          </a:p>
        </p:txBody>
      </p:sp>
      <p:grpSp>
        <p:nvGrpSpPr>
          <p:cNvPr id="770" name="Google Shape;770;p34"/>
          <p:cNvGrpSpPr/>
          <p:nvPr/>
        </p:nvGrpSpPr>
        <p:grpSpPr>
          <a:xfrm>
            <a:off x="3814368" y="-273836"/>
            <a:ext cx="2420762" cy="1627665"/>
            <a:chOff x="3690600" y="3380300"/>
            <a:chExt cx="821600" cy="552425"/>
          </a:xfrm>
        </p:grpSpPr>
        <p:sp>
          <p:nvSpPr>
            <p:cNvPr id="771" name="Google Shape;771;p34"/>
            <p:cNvSpPr/>
            <p:nvPr/>
          </p:nvSpPr>
          <p:spPr>
            <a:xfrm>
              <a:off x="3837525" y="3381825"/>
              <a:ext cx="159025" cy="550800"/>
            </a:xfrm>
            <a:custGeom>
              <a:avLst/>
              <a:gdLst/>
              <a:ahLst/>
              <a:cxnLst/>
              <a:rect l="l" t="t" r="r" b="b"/>
              <a:pathLst>
                <a:path w="6361" h="22032" extrusionOk="0">
                  <a:moveTo>
                    <a:pt x="304" y="0"/>
                  </a:moveTo>
                  <a:cubicBezTo>
                    <a:pt x="280" y="0"/>
                    <a:pt x="257" y="3"/>
                    <a:pt x="233" y="10"/>
                  </a:cubicBezTo>
                  <a:cubicBezTo>
                    <a:pt x="88" y="47"/>
                    <a:pt x="0" y="194"/>
                    <a:pt x="40" y="339"/>
                  </a:cubicBezTo>
                  <a:lnTo>
                    <a:pt x="2390" y="9108"/>
                  </a:lnTo>
                  <a:lnTo>
                    <a:pt x="2548" y="9704"/>
                  </a:lnTo>
                  <a:lnTo>
                    <a:pt x="5798" y="21831"/>
                  </a:lnTo>
                  <a:cubicBezTo>
                    <a:pt x="5829" y="21952"/>
                    <a:pt x="5939" y="22031"/>
                    <a:pt x="6058" y="22031"/>
                  </a:cubicBezTo>
                  <a:cubicBezTo>
                    <a:pt x="6082" y="22031"/>
                    <a:pt x="6106" y="22028"/>
                    <a:pt x="6130" y="22022"/>
                  </a:cubicBezTo>
                  <a:cubicBezTo>
                    <a:pt x="6275" y="21984"/>
                    <a:pt x="6360" y="21835"/>
                    <a:pt x="6321" y="21690"/>
                  </a:cubicBezTo>
                  <a:lnTo>
                    <a:pt x="3073" y="9563"/>
                  </a:lnTo>
                  <a:lnTo>
                    <a:pt x="2913" y="8968"/>
                  </a:lnTo>
                  <a:lnTo>
                    <a:pt x="563" y="201"/>
                  </a:lnTo>
                  <a:cubicBezTo>
                    <a:pt x="531" y="80"/>
                    <a:pt x="422" y="0"/>
                    <a:pt x="304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4"/>
            <p:cNvSpPr/>
            <p:nvPr/>
          </p:nvSpPr>
          <p:spPr>
            <a:xfrm>
              <a:off x="3690600" y="3381775"/>
              <a:ext cx="159025" cy="550850"/>
            </a:xfrm>
            <a:custGeom>
              <a:avLst/>
              <a:gdLst/>
              <a:ahLst/>
              <a:cxnLst/>
              <a:rect l="l" t="t" r="r" b="b"/>
              <a:pathLst>
                <a:path w="6361" h="22034" extrusionOk="0">
                  <a:moveTo>
                    <a:pt x="6059" y="1"/>
                  </a:moveTo>
                  <a:cubicBezTo>
                    <a:pt x="5939" y="1"/>
                    <a:pt x="5829" y="81"/>
                    <a:pt x="5796" y="203"/>
                  </a:cubicBezTo>
                  <a:lnTo>
                    <a:pt x="3446" y="8970"/>
                  </a:lnTo>
                  <a:lnTo>
                    <a:pt x="3288" y="9565"/>
                  </a:lnTo>
                  <a:lnTo>
                    <a:pt x="38" y="21692"/>
                  </a:lnTo>
                  <a:cubicBezTo>
                    <a:pt x="0" y="21837"/>
                    <a:pt x="86" y="21986"/>
                    <a:pt x="231" y="22024"/>
                  </a:cubicBezTo>
                  <a:cubicBezTo>
                    <a:pt x="255" y="22030"/>
                    <a:pt x="278" y="22033"/>
                    <a:pt x="302" y="22033"/>
                  </a:cubicBezTo>
                  <a:cubicBezTo>
                    <a:pt x="420" y="22033"/>
                    <a:pt x="530" y="21954"/>
                    <a:pt x="563" y="21833"/>
                  </a:cubicBezTo>
                  <a:lnTo>
                    <a:pt x="3813" y="9706"/>
                  </a:lnTo>
                  <a:lnTo>
                    <a:pt x="3971" y="9110"/>
                  </a:lnTo>
                  <a:lnTo>
                    <a:pt x="6321" y="341"/>
                  </a:lnTo>
                  <a:cubicBezTo>
                    <a:pt x="6361" y="196"/>
                    <a:pt x="6273" y="49"/>
                    <a:pt x="6130" y="12"/>
                  </a:cubicBezTo>
                  <a:lnTo>
                    <a:pt x="6128" y="10"/>
                  </a:lnTo>
                  <a:cubicBezTo>
                    <a:pt x="6105" y="4"/>
                    <a:pt x="6082" y="1"/>
                    <a:pt x="6059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4"/>
            <p:cNvSpPr/>
            <p:nvPr/>
          </p:nvSpPr>
          <p:spPr>
            <a:xfrm>
              <a:off x="4352425" y="3380300"/>
              <a:ext cx="159775" cy="552275"/>
            </a:xfrm>
            <a:custGeom>
              <a:avLst/>
              <a:gdLst/>
              <a:ahLst/>
              <a:cxnLst/>
              <a:rect l="l" t="t" r="r" b="b"/>
              <a:pathLst>
                <a:path w="6391" h="22091" extrusionOk="0">
                  <a:moveTo>
                    <a:pt x="523" y="0"/>
                  </a:moveTo>
                  <a:lnTo>
                    <a:pt x="0" y="139"/>
                  </a:lnTo>
                  <a:lnTo>
                    <a:pt x="2420" y="9169"/>
                  </a:lnTo>
                  <a:lnTo>
                    <a:pt x="2578" y="9765"/>
                  </a:lnTo>
                  <a:lnTo>
                    <a:pt x="5826" y="21883"/>
                  </a:lnTo>
                  <a:cubicBezTo>
                    <a:pt x="5860" y="22008"/>
                    <a:pt x="5971" y="22090"/>
                    <a:pt x="6095" y="22090"/>
                  </a:cubicBezTo>
                  <a:cubicBezTo>
                    <a:pt x="6118" y="22090"/>
                    <a:pt x="6143" y="22087"/>
                    <a:pt x="6167" y="22081"/>
                  </a:cubicBezTo>
                  <a:cubicBezTo>
                    <a:pt x="6307" y="22043"/>
                    <a:pt x="6391" y="21898"/>
                    <a:pt x="6354" y="21760"/>
                  </a:cubicBezTo>
                  <a:lnTo>
                    <a:pt x="3101" y="9624"/>
                  </a:lnTo>
                  <a:lnTo>
                    <a:pt x="2941" y="9029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4"/>
            <p:cNvSpPr/>
            <p:nvPr/>
          </p:nvSpPr>
          <p:spPr>
            <a:xfrm>
              <a:off x="4206325" y="3380300"/>
              <a:ext cx="159675" cy="552425"/>
            </a:xfrm>
            <a:custGeom>
              <a:avLst/>
              <a:gdLst/>
              <a:ahLst/>
              <a:cxnLst/>
              <a:rect l="l" t="t" r="r" b="b"/>
              <a:pathLst>
                <a:path w="6387" h="22097" extrusionOk="0">
                  <a:moveTo>
                    <a:pt x="5864" y="0"/>
                  </a:moveTo>
                  <a:lnTo>
                    <a:pt x="3444" y="9029"/>
                  </a:lnTo>
                  <a:lnTo>
                    <a:pt x="3286" y="9624"/>
                  </a:lnTo>
                  <a:lnTo>
                    <a:pt x="42" y="21727"/>
                  </a:lnTo>
                  <a:cubicBezTo>
                    <a:pt x="0" y="21885"/>
                    <a:pt x="92" y="22045"/>
                    <a:pt x="250" y="22089"/>
                  </a:cubicBezTo>
                  <a:cubicBezTo>
                    <a:pt x="271" y="22095"/>
                    <a:pt x="292" y="22097"/>
                    <a:pt x="312" y="22097"/>
                  </a:cubicBezTo>
                  <a:cubicBezTo>
                    <a:pt x="422" y="22097"/>
                    <a:pt x="522" y="22025"/>
                    <a:pt x="551" y="21914"/>
                  </a:cubicBezTo>
                  <a:lnTo>
                    <a:pt x="3806" y="9765"/>
                  </a:lnTo>
                  <a:lnTo>
                    <a:pt x="3966" y="9169"/>
                  </a:lnTo>
                  <a:lnTo>
                    <a:pt x="6387" y="139"/>
                  </a:lnTo>
                  <a:lnTo>
                    <a:pt x="5864" y="0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4"/>
            <p:cNvSpPr/>
            <p:nvPr/>
          </p:nvSpPr>
          <p:spPr>
            <a:xfrm>
              <a:off x="3943100" y="3382875"/>
              <a:ext cx="119000" cy="438425"/>
            </a:xfrm>
            <a:custGeom>
              <a:avLst/>
              <a:gdLst/>
              <a:ahLst/>
              <a:cxnLst/>
              <a:rect l="l" t="t" r="r" b="b"/>
              <a:pathLst>
                <a:path w="4760" h="17537" extrusionOk="0">
                  <a:moveTo>
                    <a:pt x="4551" y="1"/>
                  </a:moveTo>
                  <a:lnTo>
                    <a:pt x="1" y="17482"/>
                  </a:lnTo>
                  <a:lnTo>
                    <a:pt x="209" y="17537"/>
                  </a:lnTo>
                  <a:lnTo>
                    <a:pt x="4760" y="56"/>
                  </a:lnTo>
                  <a:lnTo>
                    <a:pt x="4551" y="1"/>
                  </a:ln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4"/>
            <p:cNvSpPr/>
            <p:nvPr/>
          </p:nvSpPr>
          <p:spPr>
            <a:xfrm>
              <a:off x="3918900" y="3800325"/>
              <a:ext cx="156825" cy="40800"/>
            </a:xfrm>
            <a:custGeom>
              <a:avLst/>
              <a:gdLst/>
              <a:ahLst/>
              <a:cxnLst/>
              <a:rect l="l" t="t" r="r" b="b"/>
              <a:pathLst>
                <a:path w="6273" h="1632" extrusionOk="0">
                  <a:moveTo>
                    <a:pt x="1880" y="0"/>
                  </a:moveTo>
                  <a:cubicBezTo>
                    <a:pt x="1821" y="0"/>
                    <a:pt x="1761" y="20"/>
                    <a:pt x="1713" y="55"/>
                  </a:cubicBezTo>
                  <a:lnTo>
                    <a:pt x="231" y="1107"/>
                  </a:lnTo>
                  <a:cubicBezTo>
                    <a:pt x="0" y="1272"/>
                    <a:pt x="114" y="1632"/>
                    <a:pt x="398" y="1632"/>
                  </a:cubicBezTo>
                  <a:lnTo>
                    <a:pt x="4392" y="1632"/>
                  </a:lnTo>
                  <a:cubicBezTo>
                    <a:pt x="4452" y="1632"/>
                    <a:pt x="4511" y="1614"/>
                    <a:pt x="4559" y="1579"/>
                  </a:cubicBezTo>
                  <a:lnTo>
                    <a:pt x="6042" y="527"/>
                  </a:lnTo>
                  <a:cubicBezTo>
                    <a:pt x="6272" y="362"/>
                    <a:pt x="6158" y="0"/>
                    <a:pt x="5875" y="0"/>
                  </a:cubicBezTo>
                  <a:close/>
                </a:path>
              </a:pathLst>
            </a:custGeom>
            <a:solidFill>
              <a:srgbClr val="F46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4052350" y="3383350"/>
              <a:ext cx="118400" cy="437225"/>
            </a:xfrm>
            <a:custGeom>
              <a:avLst/>
              <a:gdLst/>
              <a:ahLst/>
              <a:cxnLst/>
              <a:rect l="l" t="t" r="r" b="b"/>
              <a:pathLst>
                <a:path w="4736" h="17489" extrusionOk="0">
                  <a:moveTo>
                    <a:pt x="4618" y="1"/>
                  </a:moveTo>
                  <a:cubicBezTo>
                    <a:pt x="4568" y="1"/>
                    <a:pt x="4523" y="32"/>
                    <a:pt x="4512" y="83"/>
                  </a:cubicBezTo>
                  <a:lnTo>
                    <a:pt x="14" y="17353"/>
                  </a:lnTo>
                  <a:cubicBezTo>
                    <a:pt x="1" y="17410"/>
                    <a:pt x="34" y="17470"/>
                    <a:pt x="93" y="17485"/>
                  </a:cubicBezTo>
                  <a:cubicBezTo>
                    <a:pt x="102" y="17487"/>
                    <a:pt x="111" y="17489"/>
                    <a:pt x="121" y="17489"/>
                  </a:cubicBezTo>
                  <a:cubicBezTo>
                    <a:pt x="168" y="17489"/>
                    <a:pt x="212" y="17456"/>
                    <a:pt x="225" y="17408"/>
                  </a:cubicBezTo>
                  <a:lnTo>
                    <a:pt x="4721" y="135"/>
                  </a:lnTo>
                  <a:cubicBezTo>
                    <a:pt x="4736" y="78"/>
                    <a:pt x="4701" y="19"/>
                    <a:pt x="4644" y="4"/>
                  </a:cubicBezTo>
                  <a:cubicBezTo>
                    <a:pt x="4635" y="2"/>
                    <a:pt x="4626" y="1"/>
                    <a:pt x="4618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3843625" y="3380400"/>
              <a:ext cx="522750" cy="13550"/>
            </a:xfrm>
            <a:custGeom>
              <a:avLst/>
              <a:gdLst/>
              <a:ahLst/>
              <a:cxnLst/>
              <a:rect l="l" t="t" r="r" b="b"/>
              <a:pathLst>
                <a:path w="20910" h="542" extrusionOk="0">
                  <a:moveTo>
                    <a:pt x="0" y="1"/>
                  </a:moveTo>
                  <a:lnTo>
                    <a:pt x="0" y="541"/>
                  </a:lnTo>
                  <a:lnTo>
                    <a:pt x="20910" y="541"/>
                  </a:lnTo>
                  <a:lnTo>
                    <a:pt x="20910" y="1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4"/>
            <p:cNvSpPr/>
            <p:nvPr/>
          </p:nvSpPr>
          <p:spPr>
            <a:xfrm>
              <a:off x="3837300" y="3380300"/>
              <a:ext cx="12650" cy="6875"/>
            </a:xfrm>
            <a:custGeom>
              <a:avLst/>
              <a:gdLst/>
              <a:ahLst/>
              <a:cxnLst/>
              <a:rect l="l" t="t" r="r" b="b"/>
              <a:pathLst>
                <a:path w="506" h="275" extrusionOk="0">
                  <a:moveTo>
                    <a:pt x="1" y="0"/>
                  </a:moveTo>
                  <a:lnTo>
                    <a:pt x="1" y="275"/>
                  </a:lnTo>
                  <a:lnTo>
                    <a:pt x="506" y="27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0" name="Google Shape;780;p34"/>
          <p:cNvGrpSpPr/>
          <p:nvPr/>
        </p:nvGrpSpPr>
        <p:grpSpPr>
          <a:xfrm>
            <a:off x="320975" y="336049"/>
            <a:ext cx="1165945" cy="925797"/>
            <a:chOff x="4725046" y="4107922"/>
            <a:chExt cx="398900" cy="316728"/>
          </a:xfrm>
        </p:grpSpPr>
        <p:sp>
          <p:nvSpPr>
            <p:cNvPr id="781" name="Google Shape;781;p34"/>
            <p:cNvSpPr/>
            <p:nvPr/>
          </p:nvSpPr>
          <p:spPr>
            <a:xfrm>
              <a:off x="4725046" y="4107922"/>
              <a:ext cx="398900" cy="266640"/>
            </a:xfrm>
            <a:custGeom>
              <a:avLst/>
              <a:gdLst/>
              <a:ahLst/>
              <a:cxnLst/>
              <a:rect l="l" t="t" r="r" b="b"/>
              <a:pathLst>
                <a:path w="15956" h="9319" extrusionOk="0">
                  <a:moveTo>
                    <a:pt x="7919" y="1"/>
                  </a:moveTo>
                  <a:cubicBezTo>
                    <a:pt x="6674" y="1"/>
                    <a:pt x="5425" y="185"/>
                    <a:pt x="4303" y="548"/>
                  </a:cubicBezTo>
                  <a:cubicBezTo>
                    <a:pt x="3756" y="724"/>
                    <a:pt x="3235" y="939"/>
                    <a:pt x="2783" y="1211"/>
                  </a:cubicBezTo>
                  <a:cubicBezTo>
                    <a:pt x="1975" y="1692"/>
                    <a:pt x="1329" y="2406"/>
                    <a:pt x="932" y="3258"/>
                  </a:cubicBezTo>
                  <a:cubicBezTo>
                    <a:pt x="0" y="5237"/>
                    <a:pt x="795" y="7718"/>
                    <a:pt x="3444" y="8773"/>
                  </a:cubicBezTo>
                  <a:cubicBezTo>
                    <a:pt x="4426" y="9163"/>
                    <a:pt x="5521" y="9318"/>
                    <a:pt x="6649" y="9318"/>
                  </a:cubicBezTo>
                  <a:cubicBezTo>
                    <a:pt x="8094" y="9318"/>
                    <a:pt x="9592" y="9063"/>
                    <a:pt x="10975" y="8718"/>
                  </a:cubicBezTo>
                  <a:lnTo>
                    <a:pt x="10975" y="8718"/>
                  </a:lnTo>
                  <a:lnTo>
                    <a:pt x="9264" y="9159"/>
                  </a:lnTo>
                  <a:cubicBezTo>
                    <a:pt x="9282" y="9159"/>
                    <a:pt x="9301" y="9159"/>
                    <a:pt x="9319" y="9159"/>
                  </a:cubicBezTo>
                  <a:cubicBezTo>
                    <a:pt x="12107" y="9159"/>
                    <a:pt x="14699" y="7684"/>
                    <a:pt x="15325" y="5847"/>
                  </a:cubicBezTo>
                  <a:cubicBezTo>
                    <a:pt x="15956" y="3998"/>
                    <a:pt x="14658" y="1956"/>
                    <a:pt x="12336" y="888"/>
                  </a:cubicBezTo>
                  <a:cubicBezTo>
                    <a:pt x="11043" y="293"/>
                    <a:pt x="9484" y="1"/>
                    <a:pt x="7919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4"/>
            <p:cNvSpPr/>
            <p:nvPr/>
          </p:nvSpPr>
          <p:spPr>
            <a:xfrm>
              <a:off x="4913100" y="4172025"/>
              <a:ext cx="21550" cy="252625"/>
            </a:xfrm>
            <a:custGeom>
              <a:avLst/>
              <a:gdLst/>
              <a:ahLst/>
              <a:cxnLst/>
              <a:rect l="l" t="t" r="r" b="b"/>
              <a:pathLst>
                <a:path w="862" h="10105" extrusionOk="0">
                  <a:moveTo>
                    <a:pt x="647" y="1"/>
                  </a:moveTo>
                  <a:cubicBezTo>
                    <a:pt x="568" y="1"/>
                    <a:pt x="488" y="21"/>
                    <a:pt x="479" y="59"/>
                  </a:cubicBezTo>
                  <a:cubicBezTo>
                    <a:pt x="398" y="424"/>
                    <a:pt x="398" y="795"/>
                    <a:pt x="378" y="1162"/>
                  </a:cubicBezTo>
                  <a:cubicBezTo>
                    <a:pt x="358" y="1520"/>
                    <a:pt x="339" y="1878"/>
                    <a:pt x="319" y="2236"/>
                  </a:cubicBezTo>
                  <a:cubicBezTo>
                    <a:pt x="246" y="3531"/>
                    <a:pt x="222" y="4827"/>
                    <a:pt x="174" y="6123"/>
                  </a:cubicBezTo>
                  <a:cubicBezTo>
                    <a:pt x="150" y="6771"/>
                    <a:pt x="125" y="7421"/>
                    <a:pt x="101" y="8071"/>
                  </a:cubicBezTo>
                  <a:cubicBezTo>
                    <a:pt x="90" y="8394"/>
                    <a:pt x="77" y="8717"/>
                    <a:pt x="66" y="9039"/>
                  </a:cubicBezTo>
                  <a:cubicBezTo>
                    <a:pt x="60" y="9200"/>
                    <a:pt x="53" y="9362"/>
                    <a:pt x="42" y="9523"/>
                  </a:cubicBezTo>
                  <a:cubicBezTo>
                    <a:pt x="33" y="9685"/>
                    <a:pt x="0" y="9848"/>
                    <a:pt x="55" y="10008"/>
                  </a:cubicBezTo>
                  <a:cubicBezTo>
                    <a:pt x="71" y="10056"/>
                    <a:pt x="145" y="10096"/>
                    <a:pt x="290" y="10105"/>
                  </a:cubicBezTo>
                  <a:cubicBezTo>
                    <a:pt x="298" y="10105"/>
                    <a:pt x="306" y="10105"/>
                    <a:pt x="315" y="10105"/>
                  </a:cubicBezTo>
                  <a:cubicBezTo>
                    <a:pt x="430" y="10105"/>
                    <a:pt x="568" y="10077"/>
                    <a:pt x="587" y="10034"/>
                  </a:cubicBezTo>
                  <a:cubicBezTo>
                    <a:pt x="661" y="9845"/>
                    <a:pt x="639" y="9659"/>
                    <a:pt x="639" y="9470"/>
                  </a:cubicBezTo>
                  <a:cubicBezTo>
                    <a:pt x="639" y="9290"/>
                    <a:pt x="644" y="9112"/>
                    <a:pt x="650" y="8932"/>
                  </a:cubicBezTo>
                  <a:cubicBezTo>
                    <a:pt x="659" y="8569"/>
                    <a:pt x="668" y="8205"/>
                    <a:pt x="679" y="7843"/>
                  </a:cubicBezTo>
                  <a:cubicBezTo>
                    <a:pt x="712" y="6547"/>
                    <a:pt x="747" y="5253"/>
                    <a:pt x="784" y="3958"/>
                  </a:cubicBezTo>
                  <a:cubicBezTo>
                    <a:pt x="802" y="3307"/>
                    <a:pt x="826" y="2657"/>
                    <a:pt x="833" y="2007"/>
                  </a:cubicBezTo>
                  <a:cubicBezTo>
                    <a:pt x="835" y="1684"/>
                    <a:pt x="846" y="1366"/>
                    <a:pt x="841" y="1041"/>
                  </a:cubicBezTo>
                  <a:cubicBezTo>
                    <a:pt x="835" y="714"/>
                    <a:pt x="861" y="384"/>
                    <a:pt x="809" y="59"/>
                  </a:cubicBezTo>
                  <a:cubicBezTo>
                    <a:pt x="802" y="20"/>
                    <a:pt x="725" y="1"/>
                    <a:pt x="647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4"/>
            <p:cNvSpPr/>
            <p:nvPr/>
          </p:nvSpPr>
          <p:spPr>
            <a:xfrm>
              <a:off x="4796700" y="4226125"/>
              <a:ext cx="220125" cy="95400"/>
            </a:xfrm>
            <a:custGeom>
              <a:avLst/>
              <a:gdLst/>
              <a:ahLst/>
              <a:cxnLst/>
              <a:rect l="l" t="t" r="r" b="b"/>
              <a:pathLst>
                <a:path w="8805" h="3816" extrusionOk="0">
                  <a:moveTo>
                    <a:pt x="303" y="1"/>
                  </a:moveTo>
                  <a:cubicBezTo>
                    <a:pt x="152" y="1"/>
                    <a:pt x="1" y="117"/>
                    <a:pt x="108" y="217"/>
                  </a:cubicBezTo>
                  <a:cubicBezTo>
                    <a:pt x="429" y="515"/>
                    <a:pt x="795" y="792"/>
                    <a:pt x="1142" y="1078"/>
                  </a:cubicBezTo>
                  <a:lnTo>
                    <a:pt x="2150" y="1908"/>
                  </a:lnTo>
                  <a:cubicBezTo>
                    <a:pt x="2752" y="2402"/>
                    <a:pt x="3339" y="2905"/>
                    <a:pt x="3956" y="3390"/>
                  </a:cubicBezTo>
                  <a:cubicBezTo>
                    <a:pt x="4186" y="3570"/>
                    <a:pt x="4498" y="3759"/>
                    <a:pt x="4856" y="3805"/>
                  </a:cubicBezTo>
                  <a:cubicBezTo>
                    <a:pt x="4906" y="3812"/>
                    <a:pt x="4956" y="3816"/>
                    <a:pt x="5006" y="3816"/>
                  </a:cubicBezTo>
                  <a:cubicBezTo>
                    <a:pt x="5128" y="3816"/>
                    <a:pt x="5250" y="3795"/>
                    <a:pt x="5366" y="3752"/>
                  </a:cubicBezTo>
                  <a:cubicBezTo>
                    <a:pt x="5541" y="3687"/>
                    <a:pt x="5649" y="3570"/>
                    <a:pt x="5752" y="3458"/>
                  </a:cubicBezTo>
                  <a:cubicBezTo>
                    <a:pt x="6266" y="2911"/>
                    <a:pt x="6778" y="2362"/>
                    <a:pt x="7283" y="1813"/>
                  </a:cubicBezTo>
                  <a:cubicBezTo>
                    <a:pt x="7790" y="1264"/>
                    <a:pt x="8315" y="722"/>
                    <a:pt x="8765" y="151"/>
                  </a:cubicBezTo>
                  <a:lnTo>
                    <a:pt x="8765" y="149"/>
                  </a:lnTo>
                  <a:cubicBezTo>
                    <a:pt x="8804" y="99"/>
                    <a:pt x="8748" y="59"/>
                    <a:pt x="8685" y="59"/>
                  </a:cubicBezTo>
                  <a:cubicBezTo>
                    <a:pt x="8657" y="59"/>
                    <a:pt x="8627" y="67"/>
                    <a:pt x="8605" y="87"/>
                  </a:cubicBezTo>
                  <a:cubicBezTo>
                    <a:pt x="7988" y="636"/>
                    <a:pt x="7445" y="1227"/>
                    <a:pt x="6885" y="1802"/>
                  </a:cubicBezTo>
                  <a:cubicBezTo>
                    <a:pt x="6383" y="2318"/>
                    <a:pt x="5888" y="2839"/>
                    <a:pt x="5388" y="3357"/>
                  </a:cubicBezTo>
                  <a:cubicBezTo>
                    <a:pt x="5306" y="3441"/>
                    <a:pt x="5216" y="3535"/>
                    <a:pt x="5054" y="3546"/>
                  </a:cubicBezTo>
                  <a:cubicBezTo>
                    <a:pt x="5039" y="3547"/>
                    <a:pt x="5025" y="3548"/>
                    <a:pt x="5010" y="3548"/>
                  </a:cubicBezTo>
                  <a:cubicBezTo>
                    <a:pt x="4878" y="3548"/>
                    <a:pt x="4748" y="3497"/>
                    <a:pt x="4643" y="3447"/>
                  </a:cubicBezTo>
                  <a:cubicBezTo>
                    <a:pt x="4322" y="3300"/>
                    <a:pt x="4096" y="3065"/>
                    <a:pt x="3855" y="2865"/>
                  </a:cubicBezTo>
                  <a:lnTo>
                    <a:pt x="2150" y="1453"/>
                  </a:lnTo>
                  <a:lnTo>
                    <a:pt x="1301" y="746"/>
                  </a:lnTo>
                  <a:cubicBezTo>
                    <a:pt x="1017" y="511"/>
                    <a:pt x="743" y="267"/>
                    <a:pt x="442" y="43"/>
                  </a:cubicBezTo>
                  <a:cubicBezTo>
                    <a:pt x="402" y="13"/>
                    <a:pt x="352" y="1"/>
                    <a:pt x="303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4"/>
            <p:cNvSpPr/>
            <p:nvPr/>
          </p:nvSpPr>
          <p:spPr>
            <a:xfrm>
              <a:off x="4891150" y="4191050"/>
              <a:ext cx="85575" cy="46575"/>
            </a:xfrm>
            <a:custGeom>
              <a:avLst/>
              <a:gdLst/>
              <a:ahLst/>
              <a:cxnLst/>
              <a:rect l="l" t="t" r="r" b="b"/>
              <a:pathLst>
                <a:path w="3423" h="1863" extrusionOk="0">
                  <a:moveTo>
                    <a:pt x="3315" y="0"/>
                  </a:moveTo>
                  <a:cubicBezTo>
                    <a:pt x="3297" y="0"/>
                    <a:pt x="3278" y="4"/>
                    <a:pt x="3261" y="14"/>
                  </a:cubicBezTo>
                  <a:cubicBezTo>
                    <a:pt x="3208" y="49"/>
                    <a:pt x="3147" y="69"/>
                    <a:pt x="3099" y="104"/>
                  </a:cubicBezTo>
                  <a:cubicBezTo>
                    <a:pt x="3050" y="137"/>
                    <a:pt x="3009" y="172"/>
                    <a:pt x="2960" y="205"/>
                  </a:cubicBezTo>
                  <a:cubicBezTo>
                    <a:pt x="2870" y="269"/>
                    <a:pt x="2785" y="335"/>
                    <a:pt x="2701" y="401"/>
                  </a:cubicBezTo>
                  <a:cubicBezTo>
                    <a:pt x="2536" y="537"/>
                    <a:pt x="2374" y="673"/>
                    <a:pt x="2211" y="809"/>
                  </a:cubicBezTo>
                  <a:cubicBezTo>
                    <a:pt x="1942" y="1039"/>
                    <a:pt x="1669" y="1266"/>
                    <a:pt x="1405" y="1499"/>
                  </a:cubicBezTo>
                  <a:lnTo>
                    <a:pt x="1405" y="1499"/>
                  </a:lnTo>
                  <a:lnTo>
                    <a:pt x="920" y="1104"/>
                  </a:lnTo>
                  <a:lnTo>
                    <a:pt x="602" y="844"/>
                  </a:lnTo>
                  <a:cubicBezTo>
                    <a:pt x="551" y="803"/>
                    <a:pt x="503" y="761"/>
                    <a:pt x="450" y="721"/>
                  </a:cubicBezTo>
                  <a:cubicBezTo>
                    <a:pt x="386" y="673"/>
                    <a:pt x="323" y="656"/>
                    <a:pt x="239" y="627"/>
                  </a:cubicBezTo>
                  <a:cubicBezTo>
                    <a:pt x="219" y="621"/>
                    <a:pt x="197" y="618"/>
                    <a:pt x="175" y="618"/>
                  </a:cubicBezTo>
                  <a:cubicBezTo>
                    <a:pt x="85" y="618"/>
                    <a:pt x="0" y="669"/>
                    <a:pt x="31" y="737"/>
                  </a:cubicBezTo>
                  <a:cubicBezTo>
                    <a:pt x="55" y="794"/>
                    <a:pt x="66" y="847"/>
                    <a:pt x="121" y="895"/>
                  </a:cubicBezTo>
                  <a:cubicBezTo>
                    <a:pt x="176" y="941"/>
                    <a:pt x="235" y="985"/>
                    <a:pt x="290" y="1031"/>
                  </a:cubicBezTo>
                  <a:lnTo>
                    <a:pt x="610" y="1290"/>
                  </a:lnTo>
                  <a:lnTo>
                    <a:pt x="1269" y="1822"/>
                  </a:lnTo>
                  <a:cubicBezTo>
                    <a:pt x="1305" y="1851"/>
                    <a:pt x="1352" y="1863"/>
                    <a:pt x="1399" y="1863"/>
                  </a:cubicBezTo>
                  <a:cubicBezTo>
                    <a:pt x="1473" y="1863"/>
                    <a:pt x="1549" y="1833"/>
                    <a:pt x="1592" y="1793"/>
                  </a:cubicBezTo>
                  <a:cubicBezTo>
                    <a:pt x="1897" y="1512"/>
                    <a:pt x="2194" y="1224"/>
                    <a:pt x="2503" y="943"/>
                  </a:cubicBezTo>
                  <a:cubicBezTo>
                    <a:pt x="2659" y="803"/>
                    <a:pt x="2815" y="664"/>
                    <a:pt x="2971" y="524"/>
                  </a:cubicBezTo>
                  <a:cubicBezTo>
                    <a:pt x="3042" y="458"/>
                    <a:pt x="3110" y="390"/>
                    <a:pt x="3178" y="322"/>
                  </a:cubicBezTo>
                  <a:cubicBezTo>
                    <a:pt x="3215" y="284"/>
                    <a:pt x="3257" y="247"/>
                    <a:pt x="3294" y="208"/>
                  </a:cubicBezTo>
                  <a:cubicBezTo>
                    <a:pt x="3331" y="168"/>
                    <a:pt x="3351" y="124"/>
                    <a:pt x="3386" y="85"/>
                  </a:cubicBezTo>
                  <a:lnTo>
                    <a:pt x="3386" y="80"/>
                  </a:lnTo>
                  <a:cubicBezTo>
                    <a:pt x="3423" y="39"/>
                    <a:pt x="3371" y="0"/>
                    <a:pt x="3315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5026525" y="4154875"/>
              <a:ext cx="7775" cy="6075"/>
            </a:xfrm>
            <a:custGeom>
              <a:avLst/>
              <a:gdLst/>
              <a:ahLst/>
              <a:cxnLst/>
              <a:rect l="l" t="t" r="r" b="b"/>
              <a:pathLst>
                <a:path w="311" h="243" extrusionOk="0">
                  <a:moveTo>
                    <a:pt x="157" y="1"/>
                  </a:moveTo>
                  <a:cubicBezTo>
                    <a:pt x="1" y="1"/>
                    <a:pt x="1" y="242"/>
                    <a:pt x="157" y="242"/>
                  </a:cubicBezTo>
                  <a:cubicBezTo>
                    <a:pt x="310" y="242"/>
                    <a:pt x="310" y="1"/>
                    <a:pt x="157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4"/>
            <p:cNvSpPr/>
            <p:nvPr/>
          </p:nvSpPr>
          <p:spPr>
            <a:xfrm>
              <a:off x="5002150" y="4132700"/>
              <a:ext cx="9075" cy="8975"/>
            </a:xfrm>
            <a:custGeom>
              <a:avLst/>
              <a:gdLst/>
              <a:ahLst/>
              <a:cxnLst/>
              <a:rect l="l" t="t" r="r" b="b"/>
              <a:pathLst>
                <a:path w="363" h="359" extrusionOk="0">
                  <a:moveTo>
                    <a:pt x="207" y="1"/>
                  </a:moveTo>
                  <a:cubicBezTo>
                    <a:pt x="150" y="1"/>
                    <a:pt x="99" y="29"/>
                    <a:pt x="73" y="77"/>
                  </a:cubicBezTo>
                  <a:lnTo>
                    <a:pt x="22" y="143"/>
                  </a:lnTo>
                  <a:cubicBezTo>
                    <a:pt x="11" y="159"/>
                    <a:pt x="7" y="178"/>
                    <a:pt x="5" y="196"/>
                  </a:cubicBezTo>
                  <a:cubicBezTo>
                    <a:pt x="1" y="216"/>
                    <a:pt x="3" y="236"/>
                    <a:pt x="9" y="253"/>
                  </a:cubicBezTo>
                  <a:lnTo>
                    <a:pt x="22" y="288"/>
                  </a:lnTo>
                  <a:lnTo>
                    <a:pt x="44" y="317"/>
                  </a:lnTo>
                  <a:cubicBezTo>
                    <a:pt x="58" y="330"/>
                    <a:pt x="73" y="341"/>
                    <a:pt x="91" y="345"/>
                  </a:cubicBezTo>
                  <a:cubicBezTo>
                    <a:pt x="102" y="352"/>
                    <a:pt x="115" y="356"/>
                    <a:pt x="128" y="356"/>
                  </a:cubicBezTo>
                  <a:cubicBezTo>
                    <a:pt x="135" y="358"/>
                    <a:pt x="142" y="359"/>
                    <a:pt x="149" y="359"/>
                  </a:cubicBezTo>
                  <a:cubicBezTo>
                    <a:pt x="160" y="359"/>
                    <a:pt x="172" y="357"/>
                    <a:pt x="183" y="354"/>
                  </a:cubicBezTo>
                  <a:lnTo>
                    <a:pt x="218" y="339"/>
                  </a:lnTo>
                  <a:lnTo>
                    <a:pt x="284" y="288"/>
                  </a:lnTo>
                  <a:cubicBezTo>
                    <a:pt x="332" y="262"/>
                    <a:pt x="361" y="211"/>
                    <a:pt x="361" y="157"/>
                  </a:cubicBezTo>
                  <a:cubicBezTo>
                    <a:pt x="363" y="135"/>
                    <a:pt x="356" y="115"/>
                    <a:pt x="347" y="95"/>
                  </a:cubicBezTo>
                  <a:cubicBezTo>
                    <a:pt x="341" y="77"/>
                    <a:pt x="330" y="60"/>
                    <a:pt x="315" y="47"/>
                  </a:cubicBezTo>
                  <a:cubicBezTo>
                    <a:pt x="297" y="27"/>
                    <a:pt x="273" y="14"/>
                    <a:pt x="246" y="5"/>
                  </a:cubicBezTo>
                  <a:lnTo>
                    <a:pt x="207" y="1"/>
                  </a:ln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4"/>
            <p:cNvSpPr/>
            <p:nvPr/>
          </p:nvSpPr>
          <p:spPr>
            <a:xfrm>
              <a:off x="4996825" y="4178825"/>
              <a:ext cx="10300" cy="7975"/>
            </a:xfrm>
            <a:custGeom>
              <a:avLst/>
              <a:gdLst/>
              <a:ahLst/>
              <a:cxnLst/>
              <a:rect l="l" t="t" r="r" b="b"/>
              <a:pathLst>
                <a:path w="412" h="319" extrusionOk="0">
                  <a:moveTo>
                    <a:pt x="205" y="0"/>
                  </a:moveTo>
                  <a:cubicBezTo>
                    <a:pt x="0" y="0"/>
                    <a:pt x="0" y="319"/>
                    <a:pt x="205" y="319"/>
                  </a:cubicBezTo>
                  <a:cubicBezTo>
                    <a:pt x="411" y="319"/>
                    <a:pt x="411" y="0"/>
                    <a:pt x="205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8" name="Google Shape;788;p34"/>
          <p:cNvGrpSpPr/>
          <p:nvPr/>
        </p:nvGrpSpPr>
        <p:grpSpPr>
          <a:xfrm>
            <a:off x="7346967" y="1468365"/>
            <a:ext cx="364554" cy="507632"/>
            <a:chOff x="5979675" y="4640775"/>
            <a:chExt cx="241875" cy="345775"/>
          </a:xfrm>
        </p:grpSpPr>
        <p:sp>
          <p:nvSpPr>
            <p:cNvPr id="789" name="Google Shape;789;p34"/>
            <p:cNvSpPr/>
            <p:nvPr/>
          </p:nvSpPr>
          <p:spPr>
            <a:xfrm>
              <a:off x="6008100" y="4698050"/>
              <a:ext cx="80475" cy="288500"/>
            </a:xfrm>
            <a:custGeom>
              <a:avLst/>
              <a:gdLst/>
              <a:ahLst/>
              <a:cxnLst/>
              <a:rect l="l" t="t" r="r" b="b"/>
              <a:pathLst>
                <a:path w="3219" h="11540" extrusionOk="0">
                  <a:moveTo>
                    <a:pt x="1" y="0"/>
                  </a:moveTo>
                  <a:lnTo>
                    <a:pt x="1" y="0"/>
                  </a:lnTo>
                  <a:cubicBezTo>
                    <a:pt x="859" y="1536"/>
                    <a:pt x="1375" y="3238"/>
                    <a:pt x="1516" y="4992"/>
                  </a:cubicBezTo>
                  <a:cubicBezTo>
                    <a:pt x="1606" y="6126"/>
                    <a:pt x="1538" y="7272"/>
                    <a:pt x="1705" y="8396"/>
                  </a:cubicBezTo>
                  <a:cubicBezTo>
                    <a:pt x="1838" y="9291"/>
                    <a:pt x="2148" y="10201"/>
                    <a:pt x="2725" y="10885"/>
                  </a:cubicBezTo>
                  <a:lnTo>
                    <a:pt x="2725" y="10885"/>
                  </a:lnTo>
                  <a:cubicBezTo>
                    <a:pt x="2210" y="9347"/>
                    <a:pt x="2351" y="7625"/>
                    <a:pt x="2265" y="5981"/>
                  </a:cubicBezTo>
                  <a:cubicBezTo>
                    <a:pt x="2217" y="5078"/>
                    <a:pt x="2096" y="4180"/>
                    <a:pt x="1903" y="3295"/>
                  </a:cubicBezTo>
                  <a:cubicBezTo>
                    <a:pt x="1626" y="2021"/>
                    <a:pt x="1119" y="675"/>
                    <a:pt x="1" y="0"/>
                  </a:cubicBezTo>
                  <a:close/>
                  <a:moveTo>
                    <a:pt x="2725" y="10885"/>
                  </a:moveTo>
                  <a:cubicBezTo>
                    <a:pt x="2799" y="11107"/>
                    <a:pt x="2887" y="11325"/>
                    <a:pt x="2992" y="11539"/>
                  </a:cubicBezTo>
                  <a:lnTo>
                    <a:pt x="3218" y="11359"/>
                  </a:lnTo>
                  <a:cubicBezTo>
                    <a:pt x="3035" y="11218"/>
                    <a:pt x="2872" y="11059"/>
                    <a:pt x="2725" y="10885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6087325" y="4640775"/>
              <a:ext cx="52850" cy="339950"/>
            </a:xfrm>
            <a:custGeom>
              <a:avLst/>
              <a:gdLst/>
              <a:ahLst/>
              <a:cxnLst/>
              <a:rect l="l" t="t" r="r" b="b"/>
              <a:pathLst>
                <a:path w="2114" h="13598" extrusionOk="0">
                  <a:moveTo>
                    <a:pt x="2076" y="1"/>
                  </a:moveTo>
                  <a:lnTo>
                    <a:pt x="2076" y="1"/>
                  </a:lnTo>
                  <a:cubicBezTo>
                    <a:pt x="475" y="4345"/>
                    <a:pt x="1" y="9023"/>
                    <a:pt x="695" y="13597"/>
                  </a:cubicBezTo>
                  <a:lnTo>
                    <a:pt x="1147" y="13593"/>
                  </a:lnTo>
                  <a:cubicBezTo>
                    <a:pt x="1802" y="9093"/>
                    <a:pt x="2113" y="4549"/>
                    <a:pt x="2076" y="1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6133350" y="4694750"/>
              <a:ext cx="88200" cy="291675"/>
            </a:xfrm>
            <a:custGeom>
              <a:avLst/>
              <a:gdLst/>
              <a:ahLst/>
              <a:cxnLst/>
              <a:rect l="l" t="t" r="r" b="b"/>
              <a:pathLst>
                <a:path w="3528" h="11667" extrusionOk="0">
                  <a:moveTo>
                    <a:pt x="3527" y="1"/>
                  </a:moveTo>
                  <a:lnTo>
                    <a:pt x="3527" y="1"/>
                  </a:lnTo>
                  <a:cubicBezTo>
                    <a:pt x="2506" y="925"/>
                    <a:pt x="1845" y="2199"/>
                    <a:pt x="1469" y="3525"/>
                  </a:cubicBezTo>
                  <a:cubicBezTo>
                    <a:pt x="1092" y="4854"/>
                    <a:pt x="984" y="6240"/>
                    <a:pt x="929" y="7619"/>
                  </a:cubicBezTo>
                  <a:cubicBezTo>
                    <a:pt x="874" y="9025"/>
                    <a:pt x="839" y="10538"/>
                    <a:pt x="0" y="11667"/>
                  </a:cubicBezTo>
                  <a:lnTo>
                    <a:pt x="398" y="11530"/>
                  </a:lnTo>
                  <a:cubicBezTo>
                    <a:pt x="1199" y="9925"/>
                    <a:pt x="1775" y="8214"/>
                    <a:pt x="2108" y="6451"/>
                  </a:cubicBezTo>
                  <a:cubicBezTo>
                    <a:pt x="2521" y="4281"/>
                    <a:pt x="2576" y="1995"/>
                    <a:pt x="3527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5979675" y="4815875"/>
              <a:ext cx="46625" cy="169850"/>
            </a:xfrm>
            <a:custGeom>
              <a:avLst/>
              <a:gdLst/>
              <a:ahLst/>
              <a:cxnLst/>
              <a:rect l="l" t="t" r="r" b="b"/>
              <a:pathLst>
                <a:path w="1865" h="6794" extrusionOk="0">
                  <a:moveTo>
                    <a:pt x="378" y="0"/>
                  </a:moveTo>
                  <a:lnTo>
                    <a:pt x="378" y="0"/>
                  </a:lnTo>
                  <a:cubicBezTo>
                    <a:pt x="0" y="2304"/>
                    <a:pt x="450" y="4737"/>
                    <a:pt x="1627" y="6754"/>
                  </a:cubicBezTo>
                  <a:lnTo>
                    <a:pt x="1746" y="6793"/>
                  </a:lnTo>
                  <a:cubicBezTo>
                    <a:pt x="1865" y="4450"/>
                    <a:pt x="1395" y="2115"/>
                    <a:pt x="378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6072900" y="4675250"/>
              <a:ext cx="13975" cy="309825"/>
            </a:xfrm>
            <a:custGeom>
              <a:avLst/>
              <a:gdLst/>
              <a:ahLst/>
              <a:cxnLst/>
              <a:rect l="l" t="t" r="r" b="b"/>
              <a:pathLst>
                <a:path w="559" h="12393" extrusionOk="0">
                  <a:moveTo>
                    <a:pt x="480" y="0"/>
                  </a:moveTo>
                  <a:cubicBezTo>
                    <a:pt x="465" y="0"/>
                    <a:pt x="450" y="9"/>
                    <a:pt x="444" y="27"/>
                  </a:cubicBezTo>
                  <a:cubicBezTo>
                    <a:pt x="330" y="412"/>
                    <a:pt x="275" y="827"/>
                    <a:pt x="222" y="1224"/>
                  </a:cubicBezTo>
                  <a:cubicBezTo>
                    <a:pt x="167" y="1622"/>
                    <a:pt x="119" y="2019"/>
                    <a:pt x="84" y="2417"/>
                  </a:cubicBezTo>
                  <a:cubicBezTo>
                    <a:pt x="18" y="3216"/>
                    <a:pt x="5" y="4018"/>
                    <a:pt x="2" y="4817"/>
                  </a:cubicBezTo>
                  <a:cubicBezTo>
                    <a:pt x="0" y="6445"/>
                    <a:pt x="57" y="8072"/>
                    <a:pt x="99" y="9699"/>
                  </a:cubicBezTo>
                  <a:cubicBezTo>
                    <a:pt x="110" y="10156"/>
                    <a:pt x="121" y="10613"/>
                    <a:pt x="132" y="11072"/>
                  </a:cubicBezTo>
                  <a:cubicBezTo>
                    <a:pt x="139" y="11309"/>
                    <a:pt x="143" y="11546"/>
                    <a:pt x="152" y="11786"/>
                  </a:cubicBezTo>
                  <a:cubicBezTo>
                    <a:pt x="156" y="11959"/>
                    <a:pt x="117" y="12216"/>
                    <a:pt x="251" y="12350"/>
                  </a:cubicBezTo>
                  <a:cubicBezTo>
                    <a:pt x="279" y="12378"/>
                    <a:pt x="316" y="12392"/>
                    <a:pt x="354" y="12392"/>
                  </a:cubicBezTo>
                  <a:cubicBezTo>
                    <a:pt x="378" y="12392"/>
                    <a:pt x="402" y="12386"/>
                    <a:pt x="424" y="12374"/>
                  </a:cubicBezTo>
                  <a:cubicBezTo>
                    <a:pt x="502" y="12324"/>
                    <a:pt x="559" y="12192"/>
                    <a:pt x="456" y="12139"/>
                  </a:cubicBezTo>
                  <a:lnTo>
                    <a:pt x="456" y="12139"/>
                  </a:lnTo>
                  <a:cubicBezTo>
                    <a:pt x="456" y="12135"/>
                    <a:pt x="456" y="12132"/>
                    <a:pt x="457" y="12128"/>
                  </a:cubicBezTo>
                  <a:cubicBezTo>
                    <a:pt x="444" y="12086"/>
                    <a:pt x="455" y="12016"/>
                    <a:pt x="453" y="11970"/>
                  </a:cubicBezTo>
                  <a:cubicBezTo>
                    <a:pt x="453" y="11882"/>
                    <a:pt x="450" y="11794"/>
                    <a:pt x="448" y="11707"/>
                  </a:cubicBezTo>
                  <a:cubicBezTo>
                    <a:pt x="444" y="11496"/>
                    <a:pt x="437" y="11283"/>
                    <a:pt x="431" y="11072"/>
                  </a:cubicBezTo>
                  <a:cubicBezTo>
                    <a:pt x="420" y="10668"/>
                    <a:pt x="409" y="10261"/>
                    <a:pt x="395" y="9857"/>
                  </a:cubicBezTo>
                  <a:cubicBezTo>
                    <a:pt x="374" y="9056"/>
                    <a:pt x="352" y="8256"/>
                    <a:pt x="330" y="7455"/>
                  </a:cubicBezTo>
                  <a:cubicBezTo>
                    <a:pt x="286" y="5869"/>
                    <a:pt x="272" y="4290"/>
                    <a:pt x="325" y="2704"/>
                  </a:cubicBezTo>
                  <a:cubicBezTo>
                    <a:pt x="341" y="2263"/>
                    <a:pt x="365" y="1822"/>
                    <a:pt x="395" y="1380"/>
                  </a:cubicBezTo>
                  <a:cubicBezTo>
                    <a:pt x="426" y="932"/>
                    <a:pt x="497" y="484"/>
                    <a:pt x="516" y="36"/>
                  </a:cubicBezTo>
                  <a:cubicBezTo>
                    <a:pt x="516" y="13"/>
                    <a:pt x="498" y="0"/>
                    <a:pt x="480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4"/>
            <p:cNvSpPr/>
            <p:nvPr/>
          </p:nvSpPr>
          <p:spPr>
            <a:xfrm>
              <a:off x="6046475" y="4682750"/>
              <a:ext cx="64175" cy="48100"/>
            </a:xfrm>
            <a:custGeom>
              <a:avLst/>
              <a:gdLst/>
              <a:ahLst/>
              <a:cxnLst/>
              <a:rect l="l" t="t" r="r" b="b"/>
              <a:pathLst>
                <a:path w="2567" h="1924" extrusionOk="0">
                  <a:moveTo>
                    <a:pt x="2461" y="0"/>
                  </a:moveTo>
                  <a:cubicBezTo>
                    <a:pt x="2430" y="0"/>
                    <a:pt x="2402" y="14"/>
                    <a:pt x="2388" y="46"/>
                  </a:cubicBezTo>
                  <a:cubicBezTo>
                    <a:pt x="2263" y="338"/>
                    <a:pt x="2179" y="634"/>
                    <a:pt x="2008" y="907"/>
                  </a:cubicBezTo>
                  <a:cubicBezTo>
                    <a:pt x="1835" y="1183"/>
                    <a:pt x="1613" y="1425"/>
                    <a:pt x="1354" y="1620"/>
                  </a:cubicBezTo>
                  <a:cubicBezTo>
                    <a:pt x="1255" y="1694"/>
                    <a:pt x="1127" y="1771"/>
                    <a:pt x="1002" y="1771"/>
                  </a:cubicBezTo>
                  <a:cubicBezTo>
                    <a:pt x="954" y="1771"/>
                    <a:pt x="907" y="1760"/>
                    <a:pt x="862" y="1732"/>
                  </a:cubicBezTo>
                  <a:cubicBezTo>
                    <a:pt x="708" y="1640"/>
                    <a:pt x="611" y="1416"/>
                    <a:pt x="526" y="1267"/>
                  </a:cubicBezTo>
                  <a:cubicBezTo>
                    <a:pt x="339" y="940"/>
                    <a:pt x="185" y="593"/>
                    <a:pt x="69" y="235"/>
                  </a:cubicBezTo>
                  <a:cubicBezTo>
                    <a:pt x="65" y="218"/>
                    <a:pt x="52" y="211"/>
                    <a:pt x="39" y="211"/>
                  </a:cubicBezTo>
                  <a:cubicBezTo>
                    <a:pt x="20" y="211"/>
                    <a:pt x="1" y="227"/>
                    <a:pt x="7" y="252"/>
                  </a:cubicBezTo>
                  <a:lnTo>
                    <a:pt x="7" y="254"/>
                  </a:lnTo>
                  <a:cubicBezTo>
                    <a:pt x="119" y="665"/>
                    <a:pt x="269" y="1074"/>
                    <a:pt x="477" y="1449"/>
                  </a:cubicBezTo>
                  <a:cubicBezTo>
                    <a:pt x="563" y="1605"/>
                    <a:pt x="653" y="1794"/>
                    <a:pt x="820" y="1880"/>
                  </a:cubicBezTo>
                  <a:cubicBezTo>
                    <a:pt x="881" y="1911"/>
                    <a:pt x="946" y="1924"/>
                    <a:pt x="1011" y="1924"/>
                  </a:cubicBezTo>
                  <a:cubicBezTo>
                    <a:pt x="1111" y="1924"/>
                    <a:pt x="1212" y="1894"/>
                    <a:pt x="1301" y="1851"/>
                  </a:cubicBezTo>
                  <a:cubicBezTo>
                    <a:pt x="1635" y="1697"/>
                    <a:pt x="1914" y="1401"/>
                    <a:pt x="2125" y="1109"/>
                  </a:cubicBezTo>
                  <a:cubicBezTo>
                    <a:pt x="2333" y="821"/>
                    <a:pt x="2540" y="454"/>
                    <a:pt x="2564" y="94"/>
                  </a:cubicBezTo>
                  <a:cubicBezTo>
                    <a:pt x="2566" y="39"/>
                    <a:pt x="2511" y="0"/>
                    <a:pt x="2461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4"/>
            <p:cNvSpPr/>
            <p:nvPr/>
          </p:nvSpPr>
          <p:spPr>
            <a:xfrm>
              <a:off x="6062450" y="4673175"/>
              <a:ext cx="18600" cy="55125"/>
            </a:xfrm>
            <a:custGeom>
              <a:avLst/>
              <a:gdLst/>
              <a:ahLst/>
              <a:cxnLst/>
              <a:rect l="l" t="t" r="r" b="b"/>
              <a:pathLst>
                <a:path w="744" h="2205" extrusionOk="0">
                  <a:moveTo>
                    <a:pt x="83" y="0"/>
                  </a:moveTo>
                  <a:cubicBezTo>
                    <a:pt x="61" y="0"/>
                    <a:pt x="39" y="13"/>
                    <a:pt x="32" y="38"/>
                  </a:cubicBezTo>
                  <a:cubicBezTo>
                    <a:pt x="1" y="126"/>
                    <a:pt x="18" y="227"/>
                    <a:pt x="27" y="319"/>
                  </a:cubicBezTo>
                  <a:cubicBezTo>
                    <a:pt x="36" y="400"/>
                    <a:pt x="45" y="484"/>
                    <a:pt x="60" y="565"/>
                  </a:cubicBezTo>
                  <a:cubicBezTo>
                    <a:pt x="91" y="760"/>
                    <a:pt x="135" y="956"/>
                    <a:pt x="188" y="1145"/>
                  </a:cubicBezTo>
                  <a:cubicBezTo>
                    <a:pt x="236" y="1331"/>
                    <a:pt x="289" y="1518"/>
                    <a:pt x="352" y="1698"/>
                  </a:cubicBezTo>
                  <a:cubicBezTo>
                    <a:pt x="385" y="1788"/>
                    <a:pt x="423" y="1878"/>
                    <a:pt x="460" y="1968"/>
                  </a:cubicBezTo>
                  <a:cubicBezTo>
                    <a:pt x="495" y="2056"/>
                    <a:pt x="524" y="2135"/>
                    <a:pt x="600" y="2192"/>
                  </a:cubicBezTo>
                  <a:cubicBezTo>
                    <a:pt x="612" y="2201"/>
                    <a:pt x="626" y="2205"/>
                    <a:pt x="641" y="2205"/>
                  </a:cubicBezTo>
                  <a:cubicBezTo>
                    <a:pt x="680" y="2205"/>
                    <a:pt x="724" y="2177"/>
                    <a:pt x="730" y="2137"/>
                  </a:cubicBezTo>
                  <a:cubicBezTo>
                    <a:pt x="743" y="2045"/>
                    <a:pt x="710" y="1971"/>
                    <a:pt x="675" y="1887"/>
                  </a:cubicBezTo>
                  <a:cubicBezTo>
                    <a:pt x="638" y="1799"/>
                    <a:pt x="603" y="1707"/>
                    <a:pt x="565" y="1619"/>
                  </a:cubicBezTo>
                  <a:cubicBezTo>
                    <a:pt x="495" y="1452"/>
                    <a:pt x="420" y="1288"/>
                    <a:pt x="359" y="1116"/>
                  </a:cubicBezTo>
                  <a:cubicBezTo>
                    <a:pt x="297" y="949"/>
                    <a:pt x="249" y="776"/>
                    <a:pt x="212" y="602"/>
                  </a:cubicBezTo>
                  <a:cubicBezTo>
                    <a:pt x="194" y="508"/>
                    <a:pt x="179" y="413"/>
                    <a:pt x="170" y="319"/>
                  </a:cubicBezTo>
                  <a:cubicBezTo>
                    <a:pt x="159" y="225"/>
                    <a:pt x="168" y="126"/>
                    <a:pt x="135" y="38"/>
                  </a:cubicBezTo>
                  <a:cubicBezTo>
                    <a:pt x="127" y="13"/>
                    <a:pt x="105" y="0"/>
                    <a:pt x="83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4"/>
            <p:cNvSpPr/>
            <p:nvPr/>
          </p:nvSpPr>
          <p:spPr>
            <a:xfrm>
              <a:off x="6038200" y="4683400"/>
              <a:ext cx="12525" cy="12475"/>
            </a:xfrm>
            <a:custGeom>
              <a:avLst/>
              <a:gdLst/>
              <a:ahLst/>
              <a:cxnLst/>
              <a:rect l="l" t="t" r="r" b="b"/>
              <a:pathLst>
                <a:path w="501" h="499" extrusionOk="0">
                  <a:moveTo>
                    <a:pt x="251" y="0"/>
                  </a:moveTo>
                  <a:cubicBezTo>
                    <a:pt x="114" y="2"/>
                    <a:pt x="5" y="112"/>
                    <a:pt x="0" y="250"/>
                  </a:cubicBezTo>
                  <a:lnTo>
                    <a:pt x="9" y="316"/>
                  </a:lnTo>
                  <a:cubicBezTo>
                    <a:pt x="20" y="358"/>
                    <a:pt x="42" y="395"/>
                    <a:pt x="73" y="426"/>
                  </a:cubicBezTo>
                  <a:lnTo>
                    <a:pt x="123" y="466"/>
                  </a:lnTo>
                  <a:cubicBezTo>
                    <a:pt x="163" y="488"/>
                    <a:pt x="207" y="499"/>
                    <a:pt x="251" y="499"/>
                  </a:cubicBezTo>
                  <a:cubicBezTo>
                    <a:pt x="254" y="499"/>
                    <a:pt x="257" y="499"/>
                    <a:pt x="261" y="499"/>
                  </a:cubicBezTo>
                  <a:cubicBezTo>
                    <a:pt x="290" y="499"/>
                    <a:pt x="320" y="490"/>
                    <a:pt x="347" y="477"/>
                  </a:cubicBezTo>
                  <a:cubicBezTo>
                    <a:pt x="378" y="468"/>
                    <a:pt x="404" y="450"/>
                    <a:pt x="426" y="426"/>
                  </a:cubicBezTo>
                  <a:cubicBezTo>
                    <a:pt x="472" y="378"/>
                    <a:pt x="499" y="314"/>
                    <a:pt x="501" y="248"/>
                  </a:cubicBezTo>
                  <a:lnTo>
                    <a:pt x="492" y="182"/>
                  </a:lnTo>
                  <a:cubicBezTo>
                    <a:pt x="479" y="141"/>
                    <a:pt x="457" y="103"/>
                    <a:pt x="426" y="73"/>
                  </a:cubicBezTo>
                  <a:lnTo>
                    <a:pt x="376" y="33"/>
                  </a:lnTo>
                  <a:cubicBezTo>
                    <a:pt x="338" y="11"/>
                    <a:pt x="294" y="0"/>
                    <a:pt x="251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4"/>
            <p:cNvSpPr/>
            <p:nvPr/>
          </p:nvSpPr>
          <p:spPr>
            <a:xfrm>
              <a:off x="6056850" y="4666675"/>
              <a:ext cx="14300" cy="13550"/>
            </a:xfrm>
            <a:custGeom>
              <a:avLst/>
              <a:gdLst/>
              <a:ahLst/>
              <a:cxnLst/>
              <a:rect l="l" t="t" r="r" b="b"/>
              <a:pathLst>
                <a:path w="572" h="542" extrusionOk="0">
                  <a:moveTo>
                    <a:pt x="264" y="0"/>
                  </a:moveTo>
                  <a:cubicBezTo>
                    <a:pt x="243" y="0"/>
                    <a:pt x="222" y="4"/>
                    <a:pt x="203" y="10"/>
                  </a:cubicBezTo>
                  <a:lnTo>
                    <a:pt x="137" y="37"/>
                  </a:lnTo>
                  <a:cubicBezTo>
                    <a:pt x="106" y="54"/>
                    <a:pt x="80" y="78"/>
                    <a:pt x="62" y="107"/>
                  </a:cubicBezTo>
                  <a:cubicBezTo>
                    <a:pt x="38" y="133"/>
                    <a:pt x="21" y="164"/>
                    <a:pt x="14" y="199"/>
                  </a:cubicBezTo>
                  <a:cubicBezTo>
                    <a:pt x="3" y="234"/>
                    <a:pt x="1" y="272"/>
                    <a:pt x="7" y="307"/>
                  </a:cubicBezTo>
                  <a:cubicBezTo>
                    <a:pt x="10" y="342"/>
                    <a:pt x="21" y="377"/>
                    <a:pt x="40" y="408"/>
                  </a:cubicBezTo>
                  <a:lnTo>
                    <a:pt x="82" y="463"/>
                  </a:lnTo>
                  <a:cubicBezTo>
                    <a:pt x="135" y="511"/>
                    <a:pt x="203" y="537"/>
                    <a:pt x="275" y="542"/>
                  </a:cubicBezTo>
                  <a:lnTo>
                    <a:pt x="348" y="531"/>
                  </a:lnTo>
                  <a:cubicBezTo>
                    <a:pt x="392" y="520"/>
                    <a:pt x="434" y="496"/>
                    <a:pt x="466" y="463"/>
                  </a:cubicBezTo>
                  <a:lnTo>
                    <a:pt x="508" y="408"/>
                  </a:lnTo>
                  <a:cubicBezTo>
                    <a:pt x="524" y="380"/>
                    <a:pt x="535" y="350"/>
                    <a:pt x="541" y="319"/>
                  </a:cubicBezTo>
                  <a:lnTo>
                    <a:pt x="541" y="319"/>
                  </a:lnTo>
                  <a:cubicBezTo>
                    <a:pt x="572" y="224"/>
                    <a:pt x="534" y="116"/>
                    <a:pt x="447" y="63"/>
                  </a:cubicBezTo>
                  <a:lnTo>
                    <a:pt x="447" y="63"/>
                  </a:lnTo>
                  <a:cubicBezTo>
                    <a:pt x="436" y="53"/>
                    <a:pt x="423" y="44"/>
                    <a:pt x="409" y="37"/>
                  </a:cubicBezTo>
                  <a:cubicBezTo>
                    <a:pt x="381" y="17"/>
                    <a:pt x="346" y="6"/>
                    <a:pt x="311" y="6"/>
                  </a:cubicBezTo>
                  <a:cubicBezTo>
                    <a:pt x="295" y="2"/>
                    <a:pt x="279" y="0"/>
                    <a:pt x="264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4"/>
            <p:cNvSpPr/>
            <p:nvPr/>
          </p:nvSpPr>
          <p:spPr>
            <a:xfrm>
              <a:off x="6078100" y="4666375"/>
              <a:ext cx="14475" cy="14475"/>
            </a:xfrm>
            <a:custGeom>
              <a:avLst/>
              <a:gdLst/>
              <a:ahLst/>
              <a:cxnLst/>
              <a:rect l="l" t="t" r="r" b="b"/>
              <a:pathLst>
                <a:path w="579" h="579" extrusionOk="0">
                  <a:moveTo>
                    <a:pt x="289" y="0"/>
                  </a:moveTo>
                  <a:cubicBezTo>
                    <a:pt x="251" y="0"/>
                    <a:pt x="214" y="9"/>
                    <a:pt x="179" y="27"/>
                  </a:cubicBezTo>
                  <a:cubicBezTo>
                    <a:pt x="73" y="73"/>
                    <a:pt x="5" y="176"/>
                    <a:pt x="1" y="290"/>
                  </a:cubicBezTo>
                  <a:lnTo>
                    <a:pt x="12" y="367"/>
                  </a:lnTo>
                  <a:cubicBezTo>
                    <a:pt x="25" y="415"/>
                    <a:pt x="51" y="459"/>
                    <a:pt x="86" y="494"/>
                  </a:cubicBezTo>
                  <a:lnTo>
                    <a:pt x="146" y="540"/>
                  </a:lnTo>
                  <a:cubicBezTo>
                    <a:pt x="190" y="565"/>
                    <a:pt x="240" y="578"/>
                    <a:pt x="291" y="578"/>
                  </a:cubicBezTo>
                  <a:cubicBezTo>
                    <a:pt x="294" y="578"/>
                    <a:pt x="298" y="578"/>
                    <a:pt x="302" y="578"/>
                  </a:cubicBezTo>
                  <a:cubicBezTo>
                    <a:pt x="336" y="578"/>
                    <a:pt x="371" y="569"/>
                    <a:pt x="401" y="554"/>
                  </a:cubicBezTo>
                  <a:cubicBezTo>
                    <a:pt x="506" y="508"/>
                    <a:pt x="576" y="404"/>
                    <a:pt x="578" y="290"/>
                  </a:cubicBezTo>
                  <a:lnTo>
                    <a:pt x="567" y="213"/>
                  </a:lnTo>
                  <a:cubicBezTo>
                    <a:pt x="554" y="165"/>
                    <a:pt x="528" y="121"/>
                    <a:pt x="493" y="86"/>
                  </a:cubicBezTo>
                  <a:lnTo>
                    <a:pt x="436" y="40"/>
                  </a:lnTo>
                  <a:cubicBezTo>
                    <a:pt x="390" y="16"/>
                    <a:pt x="341" y="0"/>
                    <a:pt x="289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4"/>
            <p:cNvSpPr/>
            <p:nvPr/>
          </p:nvSpPr>
          <p:spPr>
            <a:xfrm>
              <a:off x="6101825" y="4675875"/>
              <a:ext cx="15125" cy="15075"/>
            </a:xfrm>
            <a:custGeom>
              <a:avLst/>
              <a:gdLst/>
              <a:ahLst/>
              <a:cxnLst/>
              <a:rect l="l" t="t" r="r" b="b"/>
              <a:pathLst>
                <a:path w="605" h="603" extrusionOk="0">
                  <a:moveTo>
                    <a:pt x="301" y="0"/>
                  </a:moveTo>
                  <a:cubicBezTo>
                    <a:pt x="137" y="2"/>
                    <a:pt x="5" y="136"/>
                    <a:pt x="1" y="301"/>
                  </a:cubicBezTo>
                  <a:lnTo>
                    <a:pt x="12" y="382"/>
                  </a:lnTo>
                  <a:cubicBezTo>
                    <a:pt x="25" y="433"/>
                    <a:pt x="51" y="477"/>
                    <a:pt x="88" y="514"/>
                  </a:cubicBezTo>
                  <a:lnTo>
                    <a:pt x="150" y="562"/>
                  </a:lnTo>
                  <a:cubicBezTo>
                    <a:pt x="196" y="589"/>
                    <a:pt x="249" y="602"/>
                    <a:pt x="301" y="602"/>
                  </a:cubicBezTo>
                  <a:cubicBezTo>
                    <a:pt x="305" y="602"/>
                    <a:pt x="309" y="602"/>
                    <a:pt x="313" y="602"/>
                  </a:cubicBezTo>
                  <a:cubicBezTo>
                    <a:pt x="349" y="602"/>
                    <a:pt x="384" y="593"/>
                    <a:pt x="418" y="576"/>
                  </a:cubicBezTo>
                  <a:cubicBezTo>
                    <a:pt x="490" y="549"/>
                    <a:pt x="550" y="490"/>
                    <a:pt x="576" y="417"/>
                  </a:cubicBezTo>
                  <a:cubicBezTo>
                    <a:pt x="596" y="380"/>
                    <a:pt x="604" y="341"/>
                    <a:pt x="604" y="301"/>
                  </a:cubicBezTo>
                  <a:lnTo>
                    <a:pt x="594" y="220"/>
                  </a:lnTo>
                  <a:cubicBezTo>
                    <a:pt x="578" y="169"/>
                    <a:pt x="552" y="125"/>
                    <a:pt x="514" y="88"/>
                  </a:cubicBezTo>
                  <a:lnTo>
                    <a:pt x="455" y="40"/>
                  </a:lnTo>
                  <a:cubicBezTo>
                    <a:pt x="409" y="13"/>
                    <a:pt x="356" y="0"/>
                    <a:pt x="301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4"/>
            <p:cNvSpPr/>
            <p:nvPr/>
          </p:nvSpPr>
          <p:spPr>
            <a:xfrm>
              <a:off x="6072975" y="4695800"/>
              <a:ext cx="72525" cy="33000"/>
            </a:xfrm>
            <a:custGeom>
              <a:avLst/>
              <a:gdLst/>
              <a:ahLst/>
              <a:cxnLst/>
              <a:rect l="l" t="t" r="r" b="b"/>
              <a:pathLst>
                <a:path w="2901" h="1320" extrusionOk="0">
                  <a:moveTo>
                    <a:pt x="2811" y="1"/>
                  </a:moveTo>
                  <a:cubicBezTo>
                    <a:pt x="2794" y="1"/>
                    <a:pt x="2777" y="7"/>
                    <a:pt x="2762" y="22"/>
                  </a:cubicBezTo>
                  <a:cubicBezTo>
                    <a:pt x="2615" y="178"/>
                    <a:pt x="2512" y="350"/>
                    <a:pt x="2329" y="475"/>
                  </a:cubicBezTo>
                  <a:cubicBezTo>
                    <a:pt x="2143" y="604"/>
                    <a:pt x="1932" y="699"/>
                    <a:pt x="1726" y="795"/>
                  </a:cubicBezTo>
                  <a:cubicBezTo>
                    <a:pt x="1323" y="981"/>
                    <a:pt x="871" y="1159"/>
                    <a:pt x="417" y="1159"/>
                  </a:cubicBezTo>
                  <a:cubicBezTo>
                    <a:pt x="306" y="1159"/>
                    <a:pt x="195" y="1148"/>
                    <a:pt x="85" y="1125"/>
                  </a:cubicBezTo>
                  <a:cubicBezTo>
                    <a:pt x="80" y="1123"/>
                    <a:pt x="75" y="1123"/>
                    <a:pt x="70" y="1123"/>
                  </a:cubicBezTo>
                  <a:cubicBezTo>
                    <a:pt x="18" y="1123"/>
                    <a:pt x="0" y="1203"/>
                    <a:pt x="59" y="1221"/>
                  </a:cubicBezTo>
                  <a:lnTo>
                    <a:pt x="56" y="1221"/>
                  </a:lnTo>
                  <a:cubicBezTo>
                    <a:pt x="234" y="1290"/>
                    <a:pt x="413" y="1319"/>
                    <a:pt x="590" y="1319"/>
                  </a:cubicBezTo>
                  <a:cubicBezTo>
                    <a:pt x="1007" y="1319"/>
                    <a:pt x="1421" y="1161"/>
                    <a:pt x="1813" y="993"/>
                  </a:cubicBezTo>
                  <a:cubicBezTo>
                    <a:pt x="2053" y="890"/>
                    <a:pt x="2299" y="787"/>
                    <a:pt x="2512" y="635"/>
                  </a:cubicBezTo>
                  <a:cubicBezTo>
                    <a:pt x="2692" y="505"/>
                    <a:pt x="2901" y="317"/>
                    <a:pt x="2890" y="75"/>
                  </a:cubicBezTo>
                  <a:cubicBezTo>
                    <a:pt x="2888" y="33"/>
                    <a:pt x="2850" y="1"/>
                    <a:pt x="2811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4"/>
            <p:cNvSpPr/>
            <p:nvPr/>
          </p:nvSpPr>
          <p:spPr>
            <a:xfrm>
              <a:off x="6134175" y="4689975"/>
              <a:ext cx="19675" cy="15300"/>
            </a:xfrm>
            <a:custGeom>
              <a:avLst/>
              <a:gdLst/>
              <a:ahLst/>
              <a:cxnLst/>
              <a:rect l="l" t="t" r="r" b="b"/>
              <a:pathLst>
                <a:path w="787" h="612" extrusionOk="0">
                  <a:moveTo>
                    <a:pt x="393" y="1"/>
                  </a:moveTo>
                  <a:cubicBezTo>
                    <a:pt x="0" y="1"/>
                    <a:pt x="0" y="611"/>
                    <a:pt x="393" y="611"/>
                  </a:cubicBezTo>
                  <a:cubicBezTo>
                    <a:pt x="786" y="611"/>
                    <a:pt x="786" y="1"/>
                    <a:pt x="393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2" name="Google Shape;802;p34"/>
          <p:cNvGrpSpPr/>
          <p:nvPr/>
        </p:nvGrpSpPr>
        <p:grpSpPr>
          <a:xfrm>
            <a:off x="5365359" y="4135030"/>
            <a:ext cx="798020" cy="643970"/>
            <a:chOff x="7514750" y="4210883"/>
            <a:chExt cx="953999" cy="769838"/>
          </a:xfrm>
        </p:grpSpPr>
        <p:sp>
          <p:nvSpPr>
            <p:cNvPr id="803" name="Google Shape;803;p34"/>
            <p:cNvSpPr/>
            <p:nvPr/>
          </p:nvSpPr>
          <p:spPr>
            <a:xfrm>
              <a:off x="8024561" y="4469182"/>
              <a:ext cx="243136" cy="460933"/>
            </a:xfrm>
            <a:custGeom>
              <a:avLst/>
              <a:gdLst/>
              <a:ahLst/>
              <a:cxnLst/>
              <a:rect l="l" t="t" r="r" b="b"/>
              <a:pathLst>
                <a:path w="3368" h="6385" extrusionOk="0">
                  <a:moveTo>
                    <a:pt x="2453" y="0"/>
                  </a:moveTo>
                  <a:cubicBezTo>
                    <a:pt x="1997" y="0"/>
                    <a:pt x="1513" y="355"/>
                    <a:pt x="1213" y="747"/>
                  </a:cubicBezTo>
                  <a:cubicBezTo>
                    <a:pt x="554" y="1606"/>
                    <a:pt x="225" y="2680"/>
                    <a:pt x="102" y="3754"/>
                  </a:cubicBezTo>
                  <a:cubicBezTo>
                    <a:pt x="1" y="4626"/>
                    <a:pt x="29" y="5506"/>
                    <a:pt x="82" y="6385"/>
                  </a:cubicBezTo>
                  <a:cubicBezTo>
                    <a:pt x="480" y="6365"/>
                    <a:pt x="879" y="6352"/>
                    <a:pt x="1279" y="6347"/>
                  </a:cubicBezTo>
                  <a:lnTo>
                    <a:pt x="1677" y="6341"/>
                  </a:lnTo>
                  <a:cubicBezTo>
                    <a:pt x="2537" y="4946"/>
                    <a:pt x="3021" y="3326"/>
                    <a:pt x="3273" y="1698"/>
                  </a:cubicBezTo>
                  <a:cubicBezTo>
                    <a:pt x="3361" y="1132"/>
                    <a:pt x="3368" y="435"/>
                    <a:pt x="2884" y="126"/>
                  </a:cubicBezTo>
                  <a:cubicBezTo>
                    <a:pt x="2748" y="39"/>
                    <a:pt x="2602" y="0"/>
                    <a:pt x="2453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4"/>
            <p:cNvSpPr/>
            <p:nvPr/>
          </p:nvSpPr>
          <p:spPr>
            <a:xfrm>
              <a:off x="7780773" y="4269286"/>
              <a:ext cx="284790" cy="657651"/>
            </a:xfrm>
            <a:custGeom>
              <a:avLst/>
              <a:gdLst/>
              <a:ahLst/>
              <a:cxnLst/>
              <a:rect l="l" t="t" r="r" b="b"/>
              <a:pathLst>
                <a:path w="3945" h="9110" extrusionOk="0">
                  <a:moveTo>
                    <a:pt x="787" y="0"/>
                  </a:moveTo>
                  <a:cubicBezTo>
                    <a:pt x="685" y="0"/>
                    <a:pt x="588" y="26"/>
                    <a:pt x="521" y="101"/>
                  </a:cubicBezTo>
                  <a:cubicBezTo>
                    <a:pt x="466" y="158"/>
                    <a:pt x="444" y="237"/>
                    <a:pt x="424" y="316"/>
                  </a:cubicBezTo>
                  <a:cubicBezTo>
                    <a:pt x="0" y="1964"/>
                    <a:pt x="727" y="3663"/>
                    <a:pt x="1439" y="5207"/>
                  </a:cubicBezTo>
                  <a:lnTo>
                    <a:pt x="3207" y="9053"/>
                  </a:lnTo>
                  <a:lnTo>
                    <a:pt x="3945" y="9110"/>
                  </a:lnTo>
                  <a:cubicBezTo>
                    <a:pt x="3938" y="7406"/>
                    <a:pt x="3804" y="5706"/>
                    <a:pt x="3538" y="4021"/>
                  </a:cubicBezTo>
                  <a:cubicBezTo>
                    <a:pt x="3409" y="3193"/>
                    <a:pt x="3242" y="2357"/>
                    <a:pt x="2851" y="1617"/>
                  </a:cubicBezTo>
                  <a:cubicBezTo>
                    <a:pt x="2460" y="874"/>
                    <a:pt x="1810" y="233"/>
                    <a:pt x="997" y="29"/>
                  </a:cubicBezTo>
                  <a:cubicBezTo>
                    <a:pt x="930" y="13"/>
                    <a:pt x="857" y="0"/>
                    <a:pt x="787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4"/>
            <p:cNvSpPr/>
            <p:nvPr/>
          </p:nvSpPr>
          <p:spPr>
            <a:xfrm>
              <a:off x="8003842" y="4210883"/>
              <a:ext cx="185889" cy="717641"/>
            </a:xfrm>
            <a:custGeom>
              <a:avLst/>
              <a:gdLst/>
              <a:ahLst/>
              <a:cxnLst/>
              <a:rect l="l" t="t" r="r" b="b"/>
              <a:pathLst>
                <a:path w="2575" h="9941" extrusionOk="0">
                  <a:moveTo>
                    <a:pt x="980" y="0"/>
                  </a:moveTo>
                  <a:cubicBezTo>
                    <a:pt x="972" y="0"/>
                    <a:pt x="964" y="0"/>
                    <a:pt x="956" y="1"/>
                  </a:cubicBezTo>
                  <a:cubicBezTo>
                    <a:pt x="764" y="14"/>
                    <a:pt x="635" y="196"/>
                    <a:pt x="554" y="368"/>
                  </a:cubicBezTo>
                  <a:cubicBezTo>
                    <a:pt x="229" y="1044"/>
                    <a:pt x="198" y="1819"/>
                    <a:pt x="176" y="2571"/>
                  </a:cubicBezTo>
                  <a:cubicBezTo>
                    <a:pt x="125" y="4268"/>
                    <a:pt x="73" y="5966"/>
                    <a:pt x="20" y="7666"/>
                  </a:cubicBezTo>
                  <a:cubicBezTo>
                    <a:pt x="7" y="8129"/>
                    <a:pt x="0" y="8621"/>
                    <a:pt x="235" y="9023"/>
                  </a:cubicBezTo>
                  <a:lnTo>
                    <a:pt x="892" y="9941"/>
                  </a:lnTo>
                  <a:cubicBezTo>
                    <a:pt x="1039" y="9936"/>
                    <a:pt x="1188" y="9932"/>
                    <a:pt x="1338" y="9930"/>
                  </a:cubicBezTo>
                  <a:cubicBezTo>
                    <a:pt x="2295" y="7470"/>
                    <a:pt x="2574" y="4797"/>
                    <a:pt x="2141" y="2193"/>
                  </a:cubicBezTo>
                  <a:cubicBezTo>
                    <a:pt x="2023" y="1492"/>
                    <a:pt x="1841" y="772"/>
                    <a:pt x="1375" y="236"/>
                  </a:cubicBezTo>
                  <a:cubicBezTo>
                    <a:pt x="1271" y="115"/>
                    <a:pt x="1135" y="0"/>
                    <a:pt x="980" y="0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4"/>
            <p:cNvSpPr/>
            <p:nvPr/>
          </p:nvSpPr>
          <p:spPr>
            <a:xfrm>
              <a:off x="7731322" y="4624175"/>
              <a:ext cx="309839" cy="312799"/>
            </a:xfrm>
            <a:custGeom>
              <a:avLst/>
              <a:gdLst/>
              <a:ahLst/>
              <a:cxnLst/>
              <a:rect l="l" t="t" r="r" b="b"/>
              <a:pathLst>
                <a:path w="4292" h="4333" extrusionOk="0">
                  <a:moveTo>
                    <a:pt x="415" y="0"/>
                  </a:moveTo>
                  <a:cubicBezTo>
                    <a:pt x="382" y="0"/>
                    <a:pt x="350" y="5"/>
                    <a:pt x="318" y="17"/>
                  </a:cubicBezTo>
                  <a:cubicBezTo>
                    <a:pt x="171" y="72"/>
                    <a:pt x="112" y="245"/>
                    <a:pt x="90" y="401"/>
                  </a:cubicBezTo>
                  <a:cubicBezTo>
                    <a:pt x="0" y="1073"/>
                    <a:pt x="268" y="1756"/>
                    <a:pt x="679" y="2299"/>
                  </a:cubicBezTo>
                  <a:cubicBezTo>
                    <a:pt x="1089" y="2841"/>
                    <a:pt x="1630" y="3265"/>
                    <a:pt x="2165" y="3684"/>
                  </a:cubicBezTo>
                  <a:lnTo>
                    <a:pt x="2996" y="4332"/>
                  </a:lnTo>
                  <a:cubicBezTo>
                    <a:pt x="3211" y="4306"/>
                    <a:pt x="3426" y="4286"/>
                    <a:pt x="3641" y="4269"/>
                  </a:cubicBezTo>
                  <a:cubicBezTo>
                    <a:pt x="3841" y="4253"/>
                    <a:pt x="4039" y="4242"/>
                    <a:pt x="4239" y="4233"/>
                  </a:cubicBezTo>
                  <a:lnTo>
                    <a:pt x="4291" y="4174"/>
                  </a:lnTo>
                  <a:cubicBezTo>
                    <a:pt x="3859" y="2307"/>
                    <a:pt x="2436" y="702"/>
                    <a:pt x="632" y="50"/>
                  </a:cubicBezTo>
                  <a:cubicBezTo>
                    <a:pt x="563" y="24"/>
                    <a:pt x="488" y="0"/>
                    <a:pt x="415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4"/>
            <p:cNvSpPr/>
            <p:nvPr/>
          </p:nvSpPr>
          <p:spPr>
            <a:xfrm>
              <a:off x="7514750" y="4638613"/>
              <a:ext cx="106264" cy="330053"/>
            </a:xfrm>
            <a:custGeom>
              <a:avLst/>
              <a:gdLst/>
              <a:ahLst/>
              <a:cxnLst/>
              <a:rect l="l" t="t" r="r" b="b"/>
              <a:pathLst>
                <a:path w="1472" h="4572" extrusionOk="0">
                  <a:moveTo>
                    <a:pt x="262" y="0"/>
                  </a:moveTo>
                  <a:cubicBezTo>
                    <a:pt x="250" y="0"/>
                    <a:pt x="237" y="4"/>
                    <a:pt x="226" y="12"/>
                  </a:cubicBezTo>
                  <a:cubicBezTo>
                    <a:pt x="206" y="32"/>
                    <a:pt x="193" y="61"/>
                    <a:pt x="193" y="91"/>
                  </a:cubicBezTo>
                  <a:cubicBezTo>
                    <a:pt x="0" y="1587"/>
                    <a:pt x="428" y="3155"/>
                    <a:pt x="1357" y="4343"/>
                  </a:cubicBezTo>
                  <a:lnTo>
                    <a:pt x="1346" y="4571"/>
                  </a:lnTo>
                  <a:cubicBezTo>
                    <a:pt x="1410" y="3776"/>
                    <a:pt x="1471" y="2973"/>
                    <a:pt x="1359" y="2182"/>
                  </a:cubicBezTo>
                  <a:cubicBezTo>
                    <a:pt x="1245" y="1391"/>
                    <a:pt x="938" y="603"/>
                    <a:pt x="360" y="52"/>
                  </a:cubicBezTo>
                  <a:cubicBezTo>
                    <a:pt x="333" y="26"/>
                    <a:pt x="296" y="0"/>
                    <a:pt x="262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4"/>
            <p:cNvSpPr/>
            <p:nvPr/>
          </p:nvSpPr>
          <p:spPr>
            <a:xfrm>
              <a:off x="8176666" y="4630600"/>
              <a:ext cx="145607" cy="350122"/>
            </a:xfrm>
            <a:custGeom>
              <a:avLst/>
              <a:gdLst/>
              <a:ahLst/>
              <a:cxnLst/>
              <a:rect l="l" t="t" r="r" b="b"/>
              <a:pathLst>
                <a:path w="2017" h="4850" extrusionOk="0">
                  <a:moveTo>
                    <a:pt x="1887" y="0"/>
                  </a:moveTo>
                  <a:cubicBezTo>
                    <a:pt x="1384" y="470"/>
                    <a:pt x="870" y="951"/>
                    <a:pt x="540" y="1555"/>
                  </a:cubicBezTo>
                  <a:cubicBezTo>
                    <a:pt x="0" y="2541"/>
                    <a:pt x="7" y="3727"/>
                    <a:pt x="77" y="4849"/>
                  </a:cubicBezTo>
                  <a:lnTo>
                    <a:pt x="514" y="4777"/>
                  </a:lnTo>
                  <a:cubicBezTo>
                    <a:pt x="1212" y="3569"/>
                    <a:pt x="1693" y="2245"/>
                    <a:pt x="1930" y="868"/>
                  </a:cubicBezTo>
                  <a:cubicBezTo>
                    <a:pt x="1981" y="578"/>
                    <a:pt x="2016" y="264"/>
                    <a:pt x="1887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4"/>
            <p:cNvSpPr/>
            <p:nvPr/>
          </p:nvSpPr>
          <p:spPr>
            <a:xfrm>
              <a:off x="8367683" y="4462179"/>
              <a:ext cx="101066" cy="466203"/>
            </a:xfrm>
            <a:custGeom>
              <a:avLst/>
              <a:gdLst/>
              <a:ahLst/>
              <a:cxnLst/>
              <a:rect l="l" t="t" r="r" b="b"/>
              <a:pathLst>
                <a:path w="1400" h="6458" extrusionOk="0">
                  <a:moveTo>
                    <a:pt x="180" y="1"/>
                  </a:moveTo>
                  <a:cubicBezTo>
                    <a:pt x="177" y="1"/>
                    <a:pt x="175" y="1"/>
                    <a:pt x="172" y="1"/>
                  </a:cubicBezTo>
                  <a:cubicBezTo>
                    <a:pt x="38" y="10"/>
                    <a:pt x="0" y="188"/>
                    <a:pt x="0" y="324"/>
                  </a:cubicBezTo>
                  <a:cubicBezTo>
                    <a:pt x="18" y="2386"/>
                    <a:pt x="246" y="4442"/>
                    <a:pt x="679" y="6458"/>
                  </a:cubicBezTo>
                  <a:cubicBezTo>
                    <a:pt x="752" y="6453"/>
                    <a:pt x="824" y="6451"/>
                    <a:pt x="896" y="6449"/>
                  </a:cubicBezTo>
                  <a:cubicBezTo>
                    <a:pt x="1254" y="5537"/>
                    <a:pt x="1399" y="4558"/>
                    <a:pt x="1318" y="3583"/>
                  </a:cubicBezTo>
                  <a:cubicBezTo>
                    <a:pt x="1221" y="2423"/>
                    <a:pt x="806" y="1316"/>
                    <a:pt x="396" y="227"/>
                  </a:cubicBezTo>
                  <a:cubicBezTo>
                    <a:pt x="357" y="122"/>
                    <a:pt x="289" y="1"/>
                    <a:pt x="180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p43"/>
          <p:cNvSpPr txBox="1">
            <a:spLocks noGrp="1"/>
          </p:cNvSpPr>
          <p:nvPr>
            <p:ph type="ctrTitle" idx="13"/>
          </p:nvPr>
        </p:nvSpPr>
        <p:spPr>
          <a:xfrm flipH="1">
            <a:off x="1813875" y="370172"/>
            <a:ext cx="5516100" cy="9054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uk-UA" dirty="0"/>
              <a:t>Існують різноманітні класифікації видів </a:t>
            </a:r>
            <a:r>
              <a:rPr lang="uk-UA" dirty="0" smtClean="0"/>
              <a:t>спілкування</a:t>
            </a:r>
            <a:r>
              <a:rPr lang="uk-UA" dirty="0"/>
              <a:t>:</a:t>
            </a:r>
            <a:endParaRPr dirty="0"/>
          </a:p>
        </p:txBody>
      </p:sp>
      <p:sp>
        <p:nvSpPr>
          <p:cNvPr id="1981" name="Google Shape;1981;p43"/>
          <p:cNvSpPr txBox="1">
            <a:spLocks noGrp="1"/>
          </p:cNvSpPr>
          <p:nvPr>
            <p:ph type="subTitle" idx="9"/>
          </p:nvPr>
        </p:nvSpPr>
        <p:spPr>
          <a:xfrm>
            <a:off x="4742430" y="3881754"/>
            <a:ext cx="2376264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100" dirty="0"/>
              <a:t> Вербальне – спілкування за</a:t>
            </a:r>
          </a:p>
          <a:p>
            <a:pPr marL="0" lvl="0" indent="0"/>
            <a:r>
              <a:rPr lang="ru-RU" sz="1100" dirty="0"/>
              <a:t>допомогою мови і мовлення. Одна з найважливіших проблем цього типу</a:t>
            </a:r>
          </a:p>
          <a:p>
            <a:pPr marL="0" lvl="0" indent="0"/>
            <a:r>
              <a:rPr lang="ru-RU" sz="1100" dirty="0"/>
              <a:t>спілкування – розуміння. </a:t>
            </a:r>
            <a:endParaRPr sz="1100" dirty="0"/>
          </a:p>
        </p:txBody>
      </p:sp>
      <p:sp>
        <p:nvSpPr>
          <p:cNvPr id="1982" name="Google Shape;1982;p43"/>
          <p:cNvSpPr txBox="1">
            <a:spLocks noGrp="1"/>
          </p:cNvSpPr>
          <p:nvPr>
            <p:ph type="ctrTitle" idx="6"/>
          </p:nvPr>
        </p:nvSpPr>
        <p:spPr>
          <a:xfrm>
            <a:off x="2424782" y="3496840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uk-UA" dirty="0"/>
              <a:t>Закінчене і незакінчене </a:t>
            </a:r>
            <a:endParaRPr dirty="0"/>
          </a:p>
        </p:txBody>
      </p:sp>
      <p:sp>
        <p:nvSpPr>
          <p:cNvPr id="1983" name="Google Shape;1983;p43"/>
          <p:cNvSpPr txBox="1">
            <a:spLocks noGrp="1"/>
          </p:cNvSpPr>
          <p:nvPr>
            <p:ph type="ctrTitle"/>
          </p:nvPr>
        </p:nvSpPr>
        <p:spPr>
          <a:xfrm>
            <a:off x="1394693" y="1837711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uk-UA" dirty="0"/>
              <a:t>опосередковане</a:t>
            </a:r>
            <a:endParaRPr dirty="0"/>
          </a:p>
        </p:txBody>
      </p:sp>
      <p:sp>
        <p:nvSpPr>
          <p:cNvPr id="1984" name="Google Shape;1984;p43"/>
          <p:cNvSpPr txBox="1">
            <a:spLocks noGrp="1"/>
          </p:cNvSpPr>
          <p:nvPr>
            <p:ph type="subTitle" idx="1"/>
          </p:nvPr>
        </p:nvSpPr>
        <p:spPr>
          <a:xfrm>
            <a:off x="1326070" y="2283718"/>
            <a:ext cx="1953326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050" dirty="0"/>
              <a:t>Опосередковане спілкування відбувається між людьми, що</a:t>
            </a:r>
          </a:p>
          <a:p>
            <a:pPr marL="0" lvl="0" indent="0"/>
            <a:r>
              <a:rPr lang="ru-RU" sz="1050" dirty="0"/>
              <a:t>розділені простором або часом і користуються такими засобами, як </a:t>
            </a:r>
            <a:r>
              <a:rPr lang="ru-RU" sz="1050" dirty="0" smtClean="0"/>
              <a:t>телефон </a:t>
            </a:r>
            <a:endParaRPr sz="1050" dirty="0"/>
          </a:p>
        </p:txBody>
      </p:sp>
      <p:sp>
        <p:nvSpPr>
          <p:cNvPr id="1985" name="Google Shape;1985;p43"/>
          <p:cNvSpPr txBox="1">
            <a:spLocks noGrp="1"/>
          </p:cNvSpPr>
          <p:nvPr>
            <p:ph type="ctrTitle" idx="2"/>
          </p:nvPr>
        </p:nvSpPr>
        <p:spPr>
          <a:xfrm>
            <a:off x="3618750" y="1844925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uk-UA" dirty="0"/>
              <a:t> Реальне і уявне</a:t>
            </a:r>
            <a:endParaRPr dirty="0"/>
          </a:p>
        </p:txBody>
      </p:sp>
      <p:sp>
        <p:nvSpPr>
          <p:cNvPr id="1986" name="Google Shape;1986;p43"/>
          <p:cNvSpPr txBox="1">
            <a:spLocks noGrp="1"/>
          </p:cNvSpPr>
          <p:nvPr>
            <p:ph type="subTitle" idx="3"/>
          </p:nvPr>
        </p:nvSpPr>
        <p:spPr>
          <a:xfrm>
            <a:off x="3545852" y="2283718"/>
            <a:ext cx="2250283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100" dirty="0"/>
              <a:t> Реальне спілкування відбувається між</a:t>
            </a:r>
          </a:p>
          <a:p>
            <a:pPr marL="0" lvl="0" indent="0"/>
            <a:r>
              <a:rPr lang="ru-RU" sz="1100" dirty="0"/>
              <a:t>реальними партнерами. Уявне – спілкування з літературними</a:t>
            </a:r>
            <a:endParaRPr sz="1100" dirty="0"/>
          </a:p>
        </p:txBody>
      </p:sp>
      <p:sp>
        <p:nvSpPr>
          <p:cNvPr id="1987" name="Google Shape;1987;p43"/>
          <p:cNvSpPr txBox="1">
            <a:spLocks noGrp="1"/>
          </p:cNvSpPr>
          <p:nvPr>
            <p:ph type="ctrTitle" idx="4"/>
          </p:nvPr>
        </p:nvSpPr>
        <p:spPr>
          <a:xfrm>
            <a:off x="5875772" y="1908649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uk-UA" dirty="0"/>
              <a:t> Короткочасне і довгочасне</a:t>
            </a:r>
            <a:endParaRPr dirty="0"/>
          </a:p>
        </p:txBody>
      </p:sp>
      <p:sp>
        <p:nvSpPr>
          <p:cNvPr id="1988" name="Google Shape;1988;p43"/>
          <p:cNvSpPr txBox="1">
            <a:spLocks noGrp="1"/>
          </p:cNvSpPr>
          <p:nvPr>
            <p:ph type="subTitle" idx="5"/>
          </p:nvPr>
        </p:nvSpPr>
        <p:spPr>
          <a:xfrm>
            <a:off x="5592414" y="2355726"/>
            <a:ext cx="2777288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uk-UA" sz="1100" dirty="0"/>
              <a:t>Довготривале</a:t>
            </a:r>
          </a:p>
          <a:p>
            <a:pPr marL="0" lvl="0" indent="0"/>
            <a:r>
              <a:rPr lang="uk-UA" sz="1100" dirty="0"/>
              <a:t>спілкування – це взаємодія в однієї або кількох тем, обмін розгорнутою</a:t>
            </a:r>
          </a:p>
          <a:p>
            <a:pPr marL="0" lvl="0" indent="0"/>
            <a:r>
              <a:rPr lang="uk-UA" sz="1100" dirty="0"/>
              <a:t>інформацією щодо змісту предмета спілкування. </a:t>
            </a:r>
            <a:endParaRPr sz="1100" dirty="0"/>
          </a:p>
        </p:txBody>
      </p:sp>
      <p:sp>
        <p:nvSpPr>
          <p:cNvPr id="1989" name="Google Shape;1989;p43"/>
          <p:cNvSpPr txBox="1">
            <a:spLocks noGrp="1"/>
          </p:cNvSpPr>
          <p:nvPr>
            <p:ph type="subTitle" idx="7"/>
          </p:nvPr>
        </p:nvSpPr>
        <p:spPr>
          <a:xfrm>
            <a:off x="2051721" y="3911723"/>
            <a:ext cx="2621192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100" dirty="0" smtClean="0"/>
              <a:t>закінчене </a:t>
            </a:r>
            <a:r>
              <a:rPr lang="ru-RU" sz="1100" dirty="0"/>
              <a:t>спілкування –</a:t>
            </a:r>
          </a:p>
          <a:p>
            <a:pPr marL="0" lvl="0" indent="0"/>
            <a:r>
              <a:rPr lang="ru-RU" sz="1100" dirty="0"/>
              <a:t>повністю вичерпано зміст теми, причому його учасники однозначно</a:t>
            </a:r>
          </a:p>
          <a:p>
            <a:pPr marL="0" lvl="0" indent="0"/>
            <a:r>
              <a:rPr lang="ru-RU" sz="1100" dirty="0"/>
              <a:t>оцінюють результати взаємодії як </a:t>
            </a:r>
            <a:r>
              <a:rPr lang="ru-RU" sz="1100" dirty="0" smtClean="0"/>
              <a:t>вичерпні</a:t>
            </a:r>
            <a:endParaRPr sz="1100" dirty="0"/>
          </a:p>
        </p:txBody>
      </p:sp>
      <p:sp>
        <p:nvSpPr>
          <p:cNvPr id="1990" name="Google Shape;1990;p43"/>
          <p:cNvSpPr txBox="1">
            <a:spLocks noGrp="1"/>
          </p:cNvSpPr>
          <p:nvPr>
            <p:ph type="ctrTitle" idx="8"/>
          </p:nvPr>
        </p:nvSpPr>
        <p:spPr>
          <a:xfrm>
            <a:off x="4904225" y="3464769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uk-UA" dirty="0"/>
              <a:t> Вербальне і невербальне</a:t>
            </a:r>
            <a:endParaRPr dirty="0"/>
          </a:p>
        </p:txBody>
      </p:sp>
      <p:grpSp>
        <p:nvGrpSpPr>
          <p:cNvPr id="1991" name="Google Shape;1991;p43"/>
          <p:cNvGrpSpPr/>
          <p:nvPr/>
        </p:nvGrpSpPr>
        <p:grpSpPr>
          <a:xfrm>
            <a:off x="3205489" y="3275337"/>
            <a:ext cx="373044" cy="325571"/>
            <a:chOff x="3541600" y="3735550"/>
            <a:chExt cx="765375" cy="667975"/>
          </a:xfrm>
        </p:grpSpPr>
        <p:sp>
          <p:nvSpPr>
            <p:cNvPr id="1992" name="Google Shape;1992;p43"/>
            <p:cNvSpPr/>
            <p:nvPr/>
          </p:nvSpPr>
          <p:spPr>
            <a:xfrm>
              <a:off x="3598050" y="3735550"/>
              <a:ext cx="667525" cy="667900"/>
            </a:xfrm>
            <a:custGeom>
              <a:avLst/>
              <a:gdLst/>
              <a:ahLst/>
              <a:cxnLst/>
              <a:rect l="l" t="t" r="r" b="b"/>
              <a:pathLst>
                <a:path w="26701" h="26716" extrusionOk="0">
                  <a:moveTo>
                    <a:pt x="13351" y="1"/>
                  </a:moveTo>
                  <a:cubicBezTo>
                    <a:pt x="5972" y="1"/>
                    <a:pt x="1" y="5987"/>
                    <a:pt x="1" y="13366"/>
                  </a:cubicBezTo>
                  <a:cubicBezTo>
                    <a:pt x="1" y="20729"/>
                    <a:pt x="5972" y="26716"/>
                    <a:pt x="13351" y="26716"/>
                  </a:cubicBezTo>
                  <a:cubicBezTo>
                    <a:pt x="20730" y="26716"/>
                    <a:pt x="26701" y="20729"/>
                    <a:pt x="26701" y="13366"/>
                  </a:cubicBezTo>
                  <a:cubicBezTo>
                    <a:pt x="26701" y="5987"/>
                    <a:pt x="20730" y="1"/>
                    <a:pt x="13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3"/>
            <p:cNvSpPr/>
            <p:nvPr/>
          </p:nvSpPr>
          <p:spPr>
            <a:xfrm>
              <a:off x="3541600" y="3783125"/>
              <a:ext cx="691500" cy="620400"/>
            </a:xfrm>
            <a:custGeom>
              <a:avLst/>
              <a:gdLst/>
              <a:ahLst/>
              <a:cxnLst/>
              <a:rect l="l" t="t" r="r" b="b"/>
              <a:pathLst>
                <a:path w="27660" h="24816" extrusionOk="0">
                  <a:moveTo>
                    <a:pt x="8756" y="0"/>
                  </a:moveTo>
                  <a:cubicBezTo>
                    <a:pt x="1068" y="4595"/>
                    <a:pt x="0" y="15299"/>
                    <a:pt x="6606" y="21332"/>
                  </a:cubicBezTo>
                  <a:cubicBezTo>
                    <a:pt x="9206" y="23696"/>
                    <a:pt x="12412" y="24816"/>
                    <a:pt x="15582" y="24816"/>
                  </a:cubicBezTo>
                  <a:cubicBezTo>
                    <a:pt x="20485" y="24816"/>
                    <a:pt x="25301" y="22137"/>
                    <a:pt x="27659" y="17233"/>
                  </a:cubicBezTo>
                  <a:lnTo>
                    <a:pt x="27659" y="17233"/>
                  </a:lnTo>
                  <a:cubicBezTo>
                    <a:pt x="25587" y="18471"/>
                    <a:pt x="23204" y="19120"/>
                    <a:pt x="20791" y="19120"/>
                  </a:cubicBezTo>
                  <a:cubicBezTo>
                    <a:pt x="10968" y="19120"/>
                    <a:pt x="4502" y="8864"/>
                    <a:pt x="8756" y="0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3"/>
            <p:cNvSpPr/>
            <p:nvPr/>
          </p:nvSpPr>
          <p:spPr>
            <a:xfrm>
              <a:off x="4020375" y="3817625"/>
              <a:ext cx="28250" cy="34175"/>
            </a:xfrm>
            <a:custGeom>
              <a:avLst/>
              <a:gdLst/>
              <a:ahLst/>
              <a:cxnLst/>
              <a:rect l="l" t="t" r="r" b="b"/>
              <a:pathLst>
                <a:path w="1130" h="1367" extrusionOk="0">
                  <a:moveTo>
                    <a:pt x="335" y="1"/>
                  </a:moveTo>
                  <a:cubicBezTo>
                    <a:pt x="311" y="1"/>
                    <a:pt x="287" y="4"/>
                    <a:pt x="263" y="12"/>
                  </a:cubicBezTo>
                  <a:lnTo>
                    <a:pt x="186" y="28"/>
                  </a:lnTo>
                  <a:cubicBezTo>
                    <a:pt x="62" y="59"/>
                    <a:pt x="0" y="183"/>
                    <a:pt x="31" y="306"/>
                  </a:cubicBezTo>
                  <a:lnTo>
                    <a:pt x="279" y="1204"/>
                  </a:lnTo>
                  <a:cubicBezTo>
                    <a:pt x="304" y="1306"/>
                    <a:pt x="383" y="1366"/>
                    <a:pt x="480" y="1366"/>
                  </a:cubicBezTo>
                  <a:cubicBezTo>
                    <a:pt x="500" y="1366"/>
                    <a:pt x="521" y="1364"/>
                    <a:pt x="542" y="1358"/>
                  </a:cubicBezTo>
                  <a:lnTo>
                    <a:pt x="929" y="1265"/>
                  </a:lnTo>
                  <a:cubicBezTo>
                    <a:pt x="1068" y="1219"/>
                    <a:pt x="1130" y="1049"/>
                    <a:pt x="1052" y="925"/>
                  </a:cubicBezTo>
                  <a:lnTo>
                    <a:pt x="511" y="90"/>
                  </a:lnTo>
                  <a:cubicBezTo>
                    <a:pt x="465" y="32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3"/>
            <p:cNvSpPr/>
            <p:nvPr/>
          </p:nvSpPr>
          <p:spPr>
            <a:xfrm>
              <a:off x="4004125" y="3846200"/>
              <a:ext cx="12800" cy="11400"/>
            </a:xfrm>
            <a:custGeom>
              <a:avLst/>
              <a:gdLst/>
              <a:ahLst/>
              <a:cxnLst/>
              <a:rect l="l" t="t" r="r" b="b"/>
              <a:pathLst>
                <a:path w="512" h="456" extrusionOk="0">
                  <a:moveTo>
                    <a:pt x="268" y="1"/>
                  </a:moveTo>
                  <a:cubicBezTo>
                    <a:pt x="246" y="1"/>
                    <a:pt x="223" y="5"/>
                    <a:pt x="202" y="14"/>
                  </a:cubicBezTo>
                  <a:lnTo>
                    <a:pt x="186" y="14"/>
                  </a:lnTo>
                  <a:cubicBezTo>
                    <a:pt x="63" y="45"/>
                    <a:pt x="1" y="153"/>
                    <a:pt x="32" y="277"/>
                  </a:cubicBezTo>
                  <a:lnTo>
                    <a:pt x="32" y="293"/>
                  </a:lnTo>
                  <a:cubicBezTo>
                    <a:pt x="57" y="395"/>
                    <a:pt x="147" y="455"/>
                    <a:pt x="238" y="455"/>
                  </a:cubicBezTo>
                  <a:cubicBezTo>
                    <a:pt x="257" y="455"/>
                    <a:pt x="276" y="453"/>
                    <a:pt x="295" y="447"/>
                  </a:cubicBezTo>
                  <a:lnTo>
                    <a:pt x="310" y="447"/>
                  </a:lnTo>
                  <a:cubicBezTo>
                    <a:pt x="434" y="416"/>
                    <a:pt x="511" y="293"/>
                    <a:pt x="480" y="184"/>
                  </a:cubicBezTo>
                  <a:lnTo>
                    <a:pt x="480" y="169"/>
                  </a:lnTo>
                  <a:cubicBezTo>
                    <a:pt x="443" y="70"/>
                    <a:pt x="356" y="1"/>
                    <a:pt x="268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3"/>
            <p:cNvSpPr/>
            <p:nvPr/>
          </p:nvSpPr>
          <p:spPr>
            <a:xfrm>
              <a:off x="4006450" y="3771600"/>
              <a:ext cx="300525" cy="434725"/>
            </a:xfrm>
            <a:custGeom>
              <a:avLst/>
              <a:gdLst/>
              <a:ahLst/>
              <a:cxnLst/>
              <a:rect l="l" t="t" r="r" b="b"/>
              <a:pathLst>
                <a:path w="12021" h="17389" extrusionOk="0">
                  <a:moveTo>
                    <a:pt x="2982" y="0"/>
                  </a:moveTo>
                  <a:cubicBezTo>
                    <a:pt x="2818" y="0"/>
                    <a:pt x="2673" y="134"/>
                    <a:pt x="2661" y="322"/>
                  </a:cubicBezTo>
                  <a:lnTo>
                    <a:pt x="2646" y="817"/>
                  </a:lnTo>
                  <a:cubicBezTo>
                    <a:pt x="2630" y="848"/>
                    <a:pt x="2615" y="879"/>
                    <a:pt x="2599" y="910"/>
                  </a:cubicBezTo>
                  <a:lnTo>
                    <a:pt x="1950" y="1467"/>
                  </a:lnTo>
                  <a:cubicBezTo>
                    <a:pt x="1903" y="1513"/>
                    <a:pt x="1903" y="1606"/>
                    <a:pt x="1950" y="1652"/>
                  </a:cubicBezTo>
                  <a:lnTo>
                    <a:pt x="2476" y="2225"/>
                  </a:lnTo>
                  <a:cubicBezTo>
                    <a:pt x="2490" y="2246"/>
                    <a:pt x="2514" y="2258"/>
                    <a:pt x="2539" y="2258"/>
                  </a:cubicBezTo>
                  <a:cubicBezTo>
                    <a:pt x="2568" y="2258"/>
                    <a:pt x="2598" y="2242"/>
                    <a:pt x="2615" y="2209"/>
                  </a:cubicBezTo>
                  <a:lnTo>
                    <a:pt x="2708" y="2039"/>
                  </a:lnTo>
                  <a:cubicBezTo>
                    <a:pt x="2771" y="1934"/>
                    <a:pt x="2884" y="1872"/>
                    <a:pt x="2998" y="1872"/>
                  </a:cubicBezTo>
                  <a:cubicBezTo>
                    <a:pt x="3052" y="1872"/>
                    <a:pt x="3107" y="1886"/>
                    <a:pt x="3156" y="1915"/>
                  </a:cubicBezTo>
                  <a:cubicBezTo>
                    <a:pt x="3206" y="1945"/>
                    <a:pt x="3260" y="1959"/>
                    <a:pt x="3314" y="1959"/>
                  </a:cubicBezTo>
                  <a:cubicBezTo>
                    <a:pt x="3429" y="1959"/>
                    <a:pt x="3542" y="1897"/>
                    <a:pt x="3605" y="1792"/>
                  </a:cubicBezTo>
                  <a:lnTo>
                    <a:pt x="3759" y="1513"/>
                  </a:lnTo>
                  <a:lnTo>
                    <a:pt x="3821" y="1266"/>
                  </a:lnTo>
                  <a:lnTo>
                    <a:pt x="4239" y="1730"/>
                  </a:lnTo>
                  <a:cubicBezTo>
                    <a:pt x="4285" y="1792"/>
                    <a:pt x="4270" y="1884"/>
                    <a:pt x="4208" y="1915"/>
                  </a:cubicBezTo>
                  <a:lnTo>
                    <a:pt x="3156" y="2611"/>
                  </a:lnTo>
                  <a:cubicBezTo>
                    <a:pt x="3125" y="2627"/>
                    <a:pt x="3094" y="2642"/>
                    <a:pt x="3063" y="2658"/>
                  </a:cubicBezTo>
                  <a:lnTo>
                    <a:pt x="2274" y="2874"/>
                  </a:lnTo>
                  <a:cubicBezTo>
                    <a:pt x="2243" y="2874"/>
                    <a:pt x="2213" y="2890"/>
                    <a:pt x="2197" y="2921"/>
                  </a:cubicBezTo>
                  <a:lnTo>
                    <a:pt x="1903" y="3447"/>
                  </a:lnTo>
                  <a:lnTo>
                    <a:pt x="1563" y="3540"/>
                  </a:lnTo>
                  <a:cubicBezTo>
                    <a:pt x="1501" y="3555"/>
                    <a:pt x="1470" y="3617"/>
                    <a:pt x="1486" y="3679"/>
                  </a:cubicBezTo>
                  <a:lnTo>
                    <a:pt x="1609" y="4143"/>
                  </a:lnTo>
                  <a:cubicBezTo>
                    <a:pt x="1656" y="4313"/>
                    <a:pt x="1547" y="4499"/>
                    <a:pt x="1377" y="4545"/>
                  </a:cubicBezTo>
                  <a:lnTo>
                    <a:pt x="666" y="4731"/>
                  </a:lnTo>
                  <a:cubicBezTo>
                    <a:pt x="495" y="4777"/>
                    <a:pt x="387" y="4963"/>
                    <a:pt x="449" y="5133"/>
                  </a:cubicBezTo>
                  <a:lnTo>
                    <a:pt x="635" y="5845"/>
                  </a:lnTo>
                  <a:cubicBezTo>
                    <a:pt x="674" y="5988"/>
                    <a:pt x="812" y="6087"/>
                    <a:pt x="956" y="6087"/>
                  </a:cubicBezTo>
                  <a:cubicBezTo>
                    <a:pt x="983" y="6087"/>
                    <a:pt x="1010" y="6084"/>
                    <a:pt x="1037" y="6077"/>
                  </a:cubicBezTo>
                  <a:lnTo>
                    <a:pt x="2274" y="5736"/>
                  </a:lnTo>
                  <a:cubicBezTo>
                    <a:pt x="2414" y="5705"/>
                    <a:pt x="2506" y="5582"/>
                    <a:pt x="2506" y="5442"/>
                  </a:cubicBezTo>
                  <a:lnTo>
                    <a:pt x="2584" y="4220"/>
                  </a:lnTo>
                  <a:lnTo>
                    <a:pt x="3032" y="4112"/>
                  </a:lnTo>
                  <a:lnTo>
                    <a:pt x="4239" y="4514"/>
                  </a:lnTo>
                  <a:cubicBezTo>
                    <a:pt x="4267" y="4528"/>
                    <a:pt x="4296" y="4535"/>
                    <a:pt x="4324" y="4535"/>
                  </a:cubicBezTo>
                  <a:cubicBezTo>
                    <a:pt x="4448" y="4535"/>
                    <a:pt x="4553" y="4406"/>
                    <a:pt x="4502" y="4267"/>
                  </a:cubicBezTo>
                  <a:cubicBezTo>
                    <a:pt x="4487" y="4220"/>
                    <a:pt x="4456" y="4174"/>
                    <a:pt x="4409" y="4158"/>
                  </a:cubicBezTo>
                  <a:lnTo>
                    <a:pt x="3914" y="3864"/>
                  </a:lnTo>
                  <a:lnTo>
                    <a:pt x="4363" y="3741"/>
                  </a:lnTo>
                  <a:lnTo>
                    <a:pt x="5291" y="3942"/>
                  </a:lnTo>
                  <a:cubicBezTo>
                    <a:pt x="5337" y="3942"/>
                    <a:pt x="5384" y="3988"/>
                    <a:pt x="5399" y="4035"/>
                  </a:cubicBezTo>
                  <a:lnTo>
                    <a:pt x="5585" y="4762"/>
                  </a:lnTo>
                  <a:cubicBezTo>
                    <a:pt x="5598" y="4800"/>
                    <a:pt x="5631" y="4828"/>
                    <a:pt x="5669" y="4828"/>
                  </a:cubicBezTo>
                  <a:cubicBezTo>
                    <a:pt x="5677" y="4828"/>
                    <a:pt x="5685" y="4826"/>
                    <a:pt x="5693" y="4824"/>
                  </a:cubicBezTo>
                  <a:lnTo>
                    <a:pt x="6003" y="4746"/>
                  </a:lnTo>
                  <a:cubicBezTo>
                    <a:pt x="6033" y="4731"/>
                    <a:pt x="6064" y="4700"/>
                    <a:pt x="6064" y="4669"/>
                  </a:cubicBezTo>
                  <a:lnTo>
                    <a:pt x="6204" y="3973"/>
                  </a:lnTo>
                  <a:cubicBezTo>
                    <a:pt x="6223" y="3905"/>
                    <a:pt x="6278" y="3868"/>
                    <a:pt x="6336" y="3868"/>
                  </a:cubicBezTo>
                  <a:cubicBezTo>
                    <a:pt x="6371" y="3868"/>
                    <a:pt x="6406" y="3882"/>
                    <a:pt x="6436" y="3911"/>
                  </a:cubicBezTo>
                  <a:lnTo>
                    <a:pt x="6946" y="4483"/>
                  </a:lnTo>
                  <a:lnTo>
                    <a:pt x="7395" y="4375"/>
                  </a:lnTo>
                  <a:lnTo>
                    <a:pt x="8060" y="5396"/>
                  </a:lnTo>
                  <a:cubicBezTo>
                    <a:pt x="8106" y="5473"/>
                    <a:pt x="8060" y="5582"/>
                    <a:pt x="7952" y="5582"/>
                  </a:cubicBezTo>
                  <a:lnTo>
                    <a:pt x="6327" y="5613"/>
                  </a:lnTo>
                  <a:cubicBezTo>
                    <a:pt x="6312" y="5613"/>
                    <a:pt x="6281" y="5613"/>
                    <a:pt x="6250" y="5628"/>
                  </a:cubicBezTo>
                  <a:lnTo>
                    <a:pt x="5585" y="5798"/>
                  </a:lnTo>
                  <a:cubicBezTo>
                    <a:pt x="5492" y="5829"/>
                    <a:pt x="5430" y="5937"/>
                    <a:pt x="5446" y="6030"/>
                  </a:cubicBezTo>
                  <a:cubicBezTo>
                    <a:pt x="5492" y="6154"/>
                    <a:pt x="5384" y="6278"/>
                    <a:pt x="5260" y="6278"/>
                  </a:cubicBezTo>
                  <a:lnTo>
                    <a:pt x="4162" y="6216"/>
                  </a:lnTo>
                  <a:cubicBezTo>
                    <a:pt x="4115" y="6216"/>
                    <a:pt x="4069" y="6169"/>
                    <a:pt x="4053" y="6123"/>
                  </a:cubicBezTo>
                  <a:lnTo>
                    <a:pt x="3914" y="5628"/>
                  </a:lnTo>
                  <a:cubicBezTo>
                    <a:pt x="3875" y="5485"/>
                    <a:pt x="3748" y="5385"/>
                    <a:pt x="3607" y="5385"/>
                  </a:cubicBezTo>
                  <a:cubicBezTo>
                    <a:pt x="3581" y="5385"/>
                    <a:pt x="3554" y="5389"/>
                    <a:pt x="3527" y="5396"/>
                  </a:cubicBezTo>
                  <a:lnTo>
                    <a:pt x="2971" y="5551"/>
                  </a:lnTo>
                  <a:cubicBezTo>
                    <a:pt x="2955" y="5551"/>
                    <a:pt x="2940" y="5566"/>
                    <a:pt x="2924" y="5566"/>
                  </a:cubicBezTo>
                  <a:lnTo>
                    <a:pt x="1764" y="6324"/>
                  </a:lnTo>
                  <a:cubicBezTo>
                    <a:pt x="1733" y="6355"/>
                    <a:pt x="1702" y="6371"/>
                    <a:pt x="1671" y="6371"/>
                  </a:cubicBezTo>
                  <a:lnTo>
                    <a:pt x="913" y="6572"/>
                  </a:lnTo>
                  <a:cubicBezTo>
                    <a:pt x="867" y="6587"/>
                    <a:pt x="820" y="6633"/>
                    <a:pt x="820" y="6680"/>
                  </a:cubicBezTo>
                  <a:lnTo>
                    <a:pt x="635" y="7577"/>
                  </a:lnTo>
                  <a:cubicBezTo>
                    <a:pt x="635" y="7593"/>
                    <a:pt x="619" y="7624"/>
                    <a:pt x="604" y="7639"/>
                  </a:cubicBezTo>
                  <a:lnTo>
                    <a:pt x="93" y="8536"/>
                  </a:lnTo>
                  <a:cubicBezTo>
                    <a:pt x="16" y="8660"/>
                    <a:pt x="0" y="8815"/>
                    <a:pt x="31" y="8954"/>
                  </a:cubicBezTo>
                  <a:lnTo>
                    <a:pt x="387" y="10284"/>
                  </a:lnTo>
                  <a:cubicBezTo>
                    <a:pt x="434" y="10439"/>
                    <a:pt x="526" y="10547"/>
                    <a:pt x="650" y="10625"/>
                  </a:cubicBezTo>
                  <a:lnTo>
                    <a:pt x="1950" y="11383"/>
                  </a:lnTo>
                  <a:cubicBezTo>
                    <a:pt x="2032" y="11424"/>
                    <a:pt x="2128" y="11451"/>
                    <a:pt x="2225" y="11451"/>
                  </a:cubicBezTo>
                  <a:cubicBezTo>
                    <a:pt x="2273" y="11451"/>
                    <a:pt x="2321" y="11444"/>
                    <a:pt x="2367" y="11429"/>
                  </a:cubicBezTo>
                  <a:lnTo>
                    <a:pt x="4951" y="10733"/>
                  </a:lnTo>
                  <a:cubicBezTo>
                    <a:pt x="4977" y="10726"/>
                    <a:pt x="5004" y="10722"/>
                    <a:pt x="5031" y="10722"/>
                  </a:cubicBezTo>
                  <a:cubicBezTo>
                    <a:pt x="5171" y="10722"/>
                    <a:pt x="5298" y="10822"/>
                    <a:pt x="5337" y="10965"/>
                  </a:cubicBezTo>
                  <a:lnTo>
                    <a:pt x="5724" y="12404"/>
                  </a:lnTo>
                  <a:cubicBezTo>
                    <a:pt x="5740" y="12419"/>
                    <a:pt x="5740" y="12450"/>
                    <a:pt x="5755" y="12450"/>
                  </a:cubicBezTo>
                  <a:lnTo>
                    <a:pt x="6374" y="13146"/>
                  </a:lnTo>
                  <a:cubicBezTo>
                    <a:pt x="6405" y="13192"/>
                    <a:pt x="6420" y="13223"/>
                    <a:pt x="6436" y="13285"/>
                  </a:cubicBezTo>
                  <a:lnTo>
                    <a:pt x="6652" y="14059"/>
                  </a:lnTo>
                  <a:cubicBezTo>
                    <a:pt x="6652" y="14074"/>
                    <a:pt x="6668" y="14105"/>
                    <a:pt x="6683" y="14121"/>
                  </a:cubicBezTo>
                  <a:lnTo>
                    <a:pt x="8447" y="17323"/>
                  </a:lnTo>
                  <a:cubicBezTo>
                    <a:pt x="8472" y="17361"/>
                    <a:pt x="8519" y="17389"/>
                    <a:pt x="8569" y="17389"/>
                  </a:cubicBezTo>
                  <a:cubicBezTo>
                    <a:pt x="8579" y="17389"/>
                    <a:pt x="8590" y="17387"/>
                    <a:pt x="8601" y="17385"/>
                  </a:cubicBezTo>
                  <a:lnTo>
                    <a:pt x="9112" y="17245"/>
                  </a:lnTo>
                  <a:cubicBezTo>
                    <a:pt x="9220" y="17214"/>
                    <a:pt x="9298" y="17153"/>
                    <a:pt x="9328" y="17060"/>
                  </a:cubicBezTo>
                  <a:cubicBezTo>
                    <a:pt x="12020" y="10640"/>
                    <a:pt x="9328" y="3230"/>
                    <a:pt x="3141" y="44"/>
                  </a:cubicBezTo>
                  <a:cubicBezTo>
                    <a:pt x="3088" y="14"/>
                    <a:pt x="3034" y="0"/>
                    <a:pt x="2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3"/>
            <p:cNvSpPr/>
            <p:nvPr/>
          </p:nvSpPr>
          <p:spPr>
            <a:xfrm>
              <a:off x="3601925" y="3813175"/>
              <a:ext cx="406100" cy="559200"/>
            </a:xfrm>
            <a:custGeom>
              <a:avLst/>
              <a:gdLst/>
              <a:ahLst/>
              <a:cxnLst/>
              <a:rect l="l" t="t" r="r" b="b"/>
              <a:pathLst>
                <a:path w="16244" h="22368" extrusionOk="0">
                  <a:moveTo>
                    <a:pt x="10557" y="0"/>
                  </a:moveTo>
                  <a:cubicBezTo>
                    <a:pt x="10514" y="0"/>
                    <a:pt x="10470" y="7"/>
                    <a:pt x="10427" y="20"/>
                  </a:cubicBezTo>
                  <a:lnTo>
                    <a:pt x="7503" y="809"/>
                  </a:lnTo>
                  <a:cubicBezTo>
                    <a:pt x="7379" y="840"/>
                    <a:pt x="7271" y="902"/>
                    <a:pt x="7194" y="995"/>
                  </a:cubicBezTo>
                  <a:lnTo>
                    <a:pt x="6266" y="2047"/>
                  </a:lnTo>
                  <a:cubicBezTo>
                    <a:pt x="6260" y="2059"/>
                    <a:pt x="6249" y="2064"/>
                    <a:pt x="6239" y="2064"/>
                  </a:cubicBezTo>
                  <a:cubicBezTo>
                    <a:pt x="6221" y="2064"/>
                    <a:pt x="6204" y="2050"/>
                    <a:pt x="6204" y="2031"/>
                  </a:cubicBezTo>
                  <a:lnTo>
                    <a:pt x="6018" y="1366"/>
                  </a:lnTo>
                  <a:cubicBezTo>
                    <a:pt x="6006" y="1293"/>
                    <a:pt x="5945" y="1248"/>
                    <a:pt x="5882" y="1248"/>
                  </a:cubicBezTo>
                  <a:cubicBezTo>
                    <a:pt x="5865" y="1248"/>
                    <a:pt x="5849" y="1251"/>
                    <a:pt x="5832" y="1258"/>
                  </a:cubicBezTo>
                  <a:lnTo>
                    <a:pt x="4827" y="1521"/>
                  </a:lnTo>
                  <a:cubicBezTo>
                    <a:pt x="4703" y="1552"/>
                    <a:pt x="4610" y="1629"/>
                    <a:pt x="4548" y="1737"/>
                  </a:cubicBezTo>
                  <a:lnTo>
                    <a:pt x="4053" y="2588"/>
                  </a:lnTo>
                  <a:cubicBezTo>
                    <a:pt x="4028" y="2639"/>
                    <a:pt x="3970" y="2670"/>
                    <a:pt x="3907" y="2670"/>
                  </a:cubicBezTo>
                  <a:cubicBezTo>
                    <a:pt x="3894" y="2670"/>
                    <a:pt x="3881" y="2668"/>
                    <a:pt x="3868" y="2666"/>
                  </a:cubicBezTo>
                  <a:lnTo>
                    <a:pt x="2862" y="2325"/>
                  </a:lnTo>
                  <a:cubicBezTo>
                    <a:pt x="2811" y="2310"/>
                    <a:pt x="2759" y="2302"/>
                    <a:pt x="2708" y="2302"/>
                  </a:cubicBezTo>
                  <a:cubicBezTo>
                    <a:pt x="2557" y="2302"/>
                    <a:pt x="2413" y="2368"/>
                    <a:pt x="2321" y="2495"/>
                  </a:cubicBezTo>
                  <a:cubicBezTo>
                    <a:pt x="1145" y="4151"/>
                    <a:pt x="341" y="6053"/>
                    <a:pt x="0" y="8080"/>
                  </a:cubicBezTo>
                  <a:lnTo>
                    <a:pt x="186" y="8033"/>
                  </a:lnTo>
                  <a:lnTo>
                    <a:pt x="1671" y="10493"/>
                  </a:lnTo>
                  <a:cubicBezTo>
                    <a:pt x="1785" y="10695"/>
                    <a:pt x="1991" y="10804"/>
                    <a:pt x="2214" y="10804"/>
                  </a:cubicBezTo>
                  <a:cubicBezTo>
                    <a:pt x="2264" y="10804"/>
                    <a:pt x="2316" y="10798"/>
                    <a:pt x="2367" y="10787"/>
                  </a:cubicBezTo>
                  <a:cubicBezTo>
                    <a:pt x="2442" y="10765"/>
                    <a:pt x="2518" y="10754"/>
                    <a:pt x="2595" y="10754"/>
                  </a:cubicBezTo>
                  <a:cubicBezTo>
                    <a:pt x="2790" y="10754"/>
                    <a:pt x="2985" y="10824"/>
                    <a:pt x="3141" y="10957"/>
                  </a:cubicBezTo>
                  <a:lnTo>
                    <a:pt x="3914" y="11638"/>
                  </a:lnTo>
                  <a:cubicBezTo>
                    <a:pt x="3995" y="11705"/>
                    <a:pt x="4088" y="11749"/>
                    <a:pt x="4192" y="11749"/>
                  </a:cubicBezTo>
                  <a:cubicBezTo>
                    <a:pt x="4207" y="11749"/>
                    <a:pt x="4223" y="11748"/>
                    <a:pt x="4239" y="11746"/>
                  </a:cubicBezTo>
                  <a:lnTo>
                    <a:pt x="6173" y="11622"/>
                  </a:lnTo>
                  <a:cubicBezTo>
                    <a:pt x="6187" y="11621"/>
                    <a:pt x="6201" y="11620"/>
                    <a:pt x="6215" y="11620"/>
                  </a:cubicBezTo>
                  <a:cubicBezTo>
                    <a:pt x="6340" y="11620"/>
                    <a:pt x="6461" y="11680"/>
                    <a:pt x="6544" y="11777"/>
                  </a:cubicBezTo>
                  <a:lnTo>
                    <a:pt x="7024" y="12303"/>
                  </a:lnTo>
                  <a:cubicBezTo>
                    <a:pt x="7047" y="12338"/>
                    <a:pt x="7087" y="12355"/>
                    <a:pt x="7132" y="12355"/>
                  </a:cubicBezTo>
                  <a:cubicBezTo>
                    <a:pt x="7147" y="12355"/>
                    <a:pt x="7163" y="12353"/>
                    <a:pt x="7178" y="12349"/>
                  </a:cubicBezTo>
                  <a:lnTo>
                    <a:pt x="8277" y="12055"/>
                  </a:lnTo>
                  <a:cubicBezTo>
                    <a:pt x="8287" y="12053"/>
                    <a:pt x="8297" y="12052"/>
                    <a:pt x="8307" y="12052"/>
                  </a:cubicBezTo>
                  <a:cubicBezTo>
                    <a:pt x="8377" y="12052"/>
                    <a:pt x="8449" y="12096"/>
                    <a:pt x="8462" y="12164"/>
                  </a:cubicBezTo>
                  <a:lnTo>
                    <a:pt x="8648" y="12844"/>
                  </a:lnTo>
                  <a:cubicBezTo>
                    <a:pt x="8663" y="12891"/>
                    <a:pt x="8648" y="12937"/>
                    <a:pt x="8632" y="12968"/>
                  </a:cubicBezTo>
                  <a:lnTo>
                    <a:pt x="8354" y="13448"/>
                  </a:lnTo>
                  <a:cubicBezTo>
                    <a:pt x="8338" y="13463"/>
                    <a:pt x="8338" y="13479"/>
                    <a:pt x="8338" y="13510"/>
                  </a:cubicBezTo>
                  <a:lnTo>
                    <a:pt x="8261" y="14824"/>
                  </a:lnTo>
                  <a:cubicBezTo>
                    <a:pt x="8246" y="14886"/>
                    <a:pt x="8292" y="14948"/>
                    <a:pt x="8354" y="14964"/>
                  </a:cubicBezTo>
                  <a:lnTo>
                    <a:pt x="10752" y="16016"/>
                  </a:lnTo>
                  <a:cubicBezTo>
                    <a:pt x="10875" y="16077"/>
                    <a:pt x="10968" y="16186"/>
                    <a:pt x="11015" y="16325"/>
                  </a:cubicBezTo>
                  <a:lnTo>
                    <a:pt x="11989" y="20007"/>
                  </a:lnTo>
                  <a:cubicBezTo>
                    <a:pt x="12020" y="20084"/>
                    <a:pt x="12051" y="20146"/>
                    <a:pt x="12098" y="20208"/>
                  </a:cubicBezTo>
                  <a:lnTo>
                    <a:pt x="13877" y="22219"/>
                  </a:lnTo>
                  <a:cubicBezTo>
                    <a:pt x="13976" y="22318"/>
                    <a:pt x="14104" y="22367"/>
                    <a:pt x="14239" y="22367"/>
                  </a:cubicBezTo>
                  <a:cubicBezTo>
                    <a:pt x="14273" y="22367"/>
                    <a:pt x="14307" y="22364"/>
                    <a:pt x="14341" y="22358"/>
                  </a:cubicBezTo>
                  <a:lnTo>
                    <a:pt x="14789" y="22234"/>
                  </a:lnTo>
                  <a:cubicBezTo>
                    <a:pt x="14882" y="22203"/>
                    <a:pt x="14928" y="22110"/>
                    <a:pt x="14882" y="22018"/>
                  </a:cubicBezTo>
                  <a:lnTo>
                    <a:pt x="13892" y="19852"/>
                  </a:lnTo>
                  <a:cubicBezTo>
                    <a:pt x="13830" y="19713"/>
                    <a:pt x="13846" y="19558"/>
                    <a:pt x="13923" y="19434"/>
                  </a:cubicBezTo>
                  <a:lnTo>
                    <a:pt x="15006" y="17547"/>
                  </a:lnTo>
                  <a:cubicBezTo>
                    <a:pt x="15068" y="17439"/>
                    <a:pt x="15083" y="17315"/>
                    <a:pt x="15052" y="17207"/>
                  </a:cubicBezTo>
                  <a:lnTo>
                    <a:pt x="14851" y="16495"/>
                  </a:lnTo>
                  <a:cubicBezTo>
                    <a:pt x="14789" y="16248"/>
                    <a:pt x="14928" y="16000"/>
                    <a:pt x="15176" y="15938"/>
                  </a:cubicBezTo>
                  <a:lnTo>
                    <a:pt x="15764" y="15784"/>
                  </a:lnTo>
                  <a:cubicBezTo>
                    <a:pt x="15949" y="15722"/>
                    <a:pt x="16089" y="15567"/>
                    <a:pt x="16104" y="15366"/>
                  </a:cubicBezTo>
                  <a:lnTo>
                    <a:pt x="16243" y="13138"/>
                  </a:lnTo>
                  <a:cubicBezTo>
                    <a:pt x="16243" y="12922"/>
                    <a:pt x="16120" y="12736"/>
                    <a:pt x="15918" y="12674"/>
                  </a:cubicBezTo>
                  <a:lnTo>
                    <a:pt x="14820" y="12303"/>
                  </a:lnTo>
                  <a:cubicBezTo>
                    <a:pt x="14774" y="12287"/>
                    <a:pt x="14727" y="12280"/>
                    <a:pt x="14683" y="12280"/>
                  </a:cubicBezTo>
                  <a:cubicBezTo>
                    <a:pt x="14638" y="12280"/>
                    <a:pt x="14596" y="12287"/>
                    <a:pt x="14557" y="12303"/>
                  </a:cubicBezTo>
                  <a:lnTo>
                    <a:pt x="13675" y="12535"/>
                  </a:lnTo>
                  <a:cubicBezTo>
                    <a:pt x="13637" y="12544"/>
                    <a:pt x="13598" y="12548"/>
                    <a:pt x="13560" y="12548"/>
                  </a:cubicBezTo>
                  <a:cubicBezTo>
                    <a:pt x="13400" y="12548"/>
                    <a:pt x="13252" y="12471"/>
                    <a:pt x="13165" y="12334"/>
                  </a:cubicBezTo>
                  <a:lnTo>
                    <a:pt x="12608" y="11483"/>
                  </a:lnTo>
                  <a:cubicBezTo>
                    <a:pt x="12573" y="11436"/>
                    <a:pt x="12528" y="11416"/>
                    <a:pt x="12481" y="11416"/>
                  </a:cubicBezTo>
                  <a:cubicBezTo>
                    <a:pt x="12467" y="11416"/>
                    <a:pt x="12452" y="11418"/>
                    <a:pt x="12438" y="11421"/>
                  </a:cubicBezTo>
                  <a:lnTo>
                    <a:pt x="11711" y="11622"/>
                  </a:lnTo>
                  <a:cubicBezTo>
                    <a:pt x="11680" y="11622"/>
                    <a:pt x="11633" y="11622"/>
                    <a:pt x="11603" y="11607"/>
                  </a:cubicBezTo>
                  <a:lnTo>
                    <a:pt x="10582" y="11019"/>
                  </a:lnTo>
                  <a:cubicBezTo>
                    <a:pt x="10560" y="11008"/>
                    <a:pt x="10530" y="10997"/>
                    <a:pt x="10498" y="10997"/>
                  </a:cubicBezTo>
                  <a:cubicBezTo>
                    <a:pt x="10485" y="10997"/>
                    <a:pt x="10471" y="10999"/>
                    <a:pt x="10458" y="11004"/>
                  </a:cubicBezTo>
                  <a:lnTo>
                    <a:pt x="9684" y="11205"/>
                  </a:lnTo>
                  <a:cubicBezTo>
                    <a:pt x="9671" y="11211"/>
                    <a:pt x="9656" y="11215"/>
                    <a:pt x="9640" y="11215"/>
                  </a:cubicBezTo>
                  <a:cubicBezTo>
                    <a:pt x="9618" y="11215"/>
                    <a:pt x="9594" y="11207"/>
                    <a:pt x="9576" y="11189"/>
                  </a:cubicBezTo>
                  <a:lnTo>
                    <a:pt x="9344" y="11065"/>
                  </a:lnTo>
                  <a:cubicBezTo>
                    <a:pt x="9271" y="11026"/>
                    <a:pt x="9190" y="11006"/>
                    <a:pt x="9109" y="11006"/>
                  </a:cubicBezTo>
                  <a:cubicBezTo>
                    <a:pt x="9002" y="11006"/>
                    <a:pt x="8898" y="11041"/>
                    <a:pt x="8818" y="11112"/>
                  </a:cubicBezTo>
                  <a:lnTo>
                    <a:pt x="8323" y="11560"/>
                  </a:lnTo>
                  <a:cubicBezTo>
                    <a:pt x="8308" y="11576"/>
                    <a:pt x="8277" y="11591"/>
                    <a:pt x="8261" y="11591"/>
                  </a:cubicBezTo>
                  <a:lnTo>
                    <a:pt x="7720" y="11731"/>
                  </a:lnTo>
                  <a:cubicBezTo>
                    <a:pt x="7677" y="11745"/>
                    <a:pt x="7633" y="11752"/>
                    <a:pt x="7590" y="11752"/>
                  </a:cubicBezTo>
                  <a:cubicBezTo>
                    <a:pt x="7446" y="11752"/>
                    <a:pt x="7308" y="11676"/>
                    <a:pt x="7225" y="11545"/>
                  </a:cubicBezTo>
                  <a:lnTo>
                    <a:pt x="6637" y="10679"/>
                  </a:lnTo>
                  <a:cubicBezTo>
                    <a:pt x="6606" y="10632"/>
                    <a:pt x="6560" y="10601"/>
                    <a:pt x="6513" y="10601"/>
                  </a:cubicBezTo>
                  <a:lnTo>
                    <a:pt x="4920" y="10632"/>
                  </a:lnTo>
                  <a:cubicBezTo>
                    <a:pt x="4811" y="10632"/>
                    <a:pt x="4734" y="10539"/>
                    <a:pt x="4765" y="10431"/>
                  </a:cubicBezTo>
                  <a:lnTo>
                    <a:pt x="5198" y="9147"/>
                  </a:lnTo>
                  <a:cubicBezTo>
                    <a:pt x="5214" y="9101"/>
                    <a:pt x="5260" y="9070"/>
                    <a:pt x="5306" y="9054"/>
                  </a:cubicBezTo>
                  <a:lnTo>
                    <a:pt x="6467" y="8730"/>
                  </a:lnTo>
                  <a:cubicBezTo>
                    <a:pt x="6529" y="8730"/>
                    <a:pt x="6575" y="8745"/>
                    <a:pt x="6621" y="8776"/>
                  </a:cubicBezTo>
                  <a:lnTo>
                    <a:pt x="7116" y="9348"/>
                  </a:lnTo>
                  <a:cubicBezTo>
                    <a:pt x="7174" y="9418"/>
                    <a:pt x="7250" y="9453"/>
                    <a:pt x="7330" y="9453"/>
                  </a:cubicBezTo>
                  <a:cubicBezTo>
                    <a:pt x="7356" y="9453"/>
                    <a:pt x="7383" y="9449"/>
                    <a:pt x="7410" y="9441"/>
                  </a:cubicBezTo>
                  <a:cubicBezTo>
                    <a:pt x="7565" y="9395"/>
                    <a:pt x="7642" y="9240"/>
                    <a:pt x="7611" y="9085"/>
                  </a:cubicBezTo>
                  <a:lnTo>
                    <a:pt x="7379" y="8235"/>
                  </a:lnTo>
                  <a:cubicBezTo>
                    <a:pt x="7333" y="8095"/>
                    <a:pt x="7364" y="7956"/>
                    <a:pt x="7441" y="7848"/>
                  </a:cubicBezTo>
                  <a:lnTo>
                    <a:pt x="9947" y="4104"/>
                  </a:lnTo>
                  <a:cubicBezTo>
                    <a:pt x="10009" y="3996"/>
                    <a:pt x="10102" y="3934"/>
                    <a:pt x="10210" y="3903"/>
                  </a:cubicBezTo>
                  <a:lnTo>
                    <a:pt x="11216" y="3640"/>
                  </a:lnTo>
                  <a:cubicBezTo>
                    <a:pt x="11510" y="3547"/>
                    <a:pt x="11649" y="3207"/>
                    <a:pt x="11479" y="2944"/>
                  </a:cubicBezTo>
                  <a:lnTo>
                    <a:pt x="11061" y="2310"/>
                  </a:lnTo>
                  <a:cubicBezTo>
                    <a:pt x="11030" y="2279"/>
                    <a:pt x="10999" y="2248"/>
                    <a:pt x="10953" y="2248"/>
                  </a:cubicBezTo>
                  <a:lnTo>
                    <a:pt x="9375" y="1923"/>
                  </a:lnTo>
                  <a:cubicBezTo>
                    <a:pt x="9344" y="1916"/>
                    <a:pt x="9313" y="1913"/>
                    <a:pt x="9283" y="1913"/>
                  </a:cubicBezTo>
                  <a:cubicBezTo>
                    <a:pt x="9100" y="1913"/>
                    <a:pt x="8931" y="2029"/>
                    <a:pt x="8864" y="2201"/>
                  </a:cubicBezTo>
                  <a:lnTo>
                    <a:pt x="8308" y="3578"/>
                  </a:lnTo>
                  <a:cubicBezTo>
                    <a:pt x="8235" y="3760"/>
                    <a:pt x="8067" y="3866"/>
                    <a:pt x="7886" y="3866"/>
                  </a:cubicBezTo>
                  <a:cubicBezTo>
                    <a:pt x="7836" y="3866"/>
                    <a:pt x="7785" y="3858"/>
                    <a:pt x="7735" y="3841"/>
                  </a:cubicBezTo>
                  <a:lnTo>
                    <a:pt x="6776" y="3516"/>
                  </a:lnTo>
                  <a:cubicBezTo>
                    <a:pt x="6668" y="3485"/>
                    <a:pt x="6637" y="3362"/>
                    <a:pt x="6699" y="3284"/>
                  </a:cubicBezTo>
                  <a:lnTo>
                    <a:pt x="7905" y="1753"/>
                  </a:lnTo>
                  <a:cubicBezTo>
                    <a:pt x="7952" y="1676"/>
                    <a:pt x="8045" y="1629"/>
                    <a:pt x="8137" y="1598"/>
                  </a:cubicBezTo>
                  <a:lnTo>
                    <a:pt x="9545" y="1211"/>
                  </a:lnTo>
                  <a:cubicBezTo>
                    <a:pt x="9566" y="1206"/>
                    <a:pt x="9588" y="1204"/>
                    <a:pt x="9608" y="1204"/>
                  </a:cubicBezTo>
                  <a:cubicBezTo>
                    <a:pt x="9709" y="1204"/>
                    <a:pt x="9801" y="1264"/>
                    <a:pt x="9839" y="1366"/>
                  </a:cubicBezTo>
                  <a:cubicBezTo>
                    <a:pt x="9865" y="1471"/>
                    <a:pt x="9959" y="1543"/>
                    <a:pt x="10062" y="1543"/>
                  </a:cubicBezTo>
                  <a:cubicBezTo>
                    <a:pt x="10081" y="1543"/>
                    <a:pt x="10099" y="1541"/>
                    <a:pt x="10117" y="1536"/>
                  </a:cubicBezTo>
                  <a:lnTo>
                    <a:pt x="11077" y="1273"/>
                  </a:lnTo>
                  <a:cubicBezTo>
                    <a:pt x="11169" y="1258"/>
                    <a:pt x="11216" y="1165"/>
                    <a:pt x="11185" y="1088"/>
                  </a:cubicBezTo>
                  <a:lnTo>
                    <a:pt x="10999" y="345"/>
                  </a:lnTo>
                  <a:cubicBezTo>
                    <a:pt x="10935" y="141"/>
                    <a:pt x="10756" y="0"/>
                    <a:pt x="10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3"/>
            <p:cNvSpPr/>
            <p:nvPr/>
          </p:nvSpPr>
          <p:spPr>
            <a:xfrm>
              <a:off x="3602700" y="3848100"/>
              <a:ext cx="185275" cy="274200"/>
            </a:xfrm>
            <a:custGeom>
              <a:avLst/>
              <a:gdLst/>
              <a:ahLst/>
              <a:cxnLst/>
              <a:rect l="l" t="t" r="r" b="b"/>
              <a:pathLst>
                <a:path w="7411" h="10968" extrusionOk="0">
                  <a:moveTo>
                    <a:pt x="5353" y="0"/>
                  </a:moveTo>
                  <a:lnTo>
                    <a:pt x="4657" y="186"/>
                  </a:lnTo>
                  <a:cubicBezTo>
                    <a:pt x="4657" y="186"/>
                    <a:pt x="4641" y="201"/>
                    <a:pt x="4641" y="201"/>
                  </a:cubicBezTo>
                  <a:lnTo>
                    <a:pt x="4007" y="1300"/>
                  </a:lnTo>
                  <a:cubicBezTo>
                    <a:pt x="3992" y="1315"/>
                    <a:pt x="3976" y="1315"/>
                    <a:pt x="3961" y="1315"/>
                  </a:cubicBezTo>
                  <a:lnTo>
                    <a:pt x="2847" y="928"/>
                  </a:lnTo>
                  <a:cubicBezTo>
                    <a:pt x="2795" y="912"/>
                    <a:pt x="2743" y="905"/>
                    <a:pt x="2692" y="905"/>
                  </a:cubicBezTo>
                  <a:cubicBezTo>
                    <a:pt x="2547" y="905"/>
                    <a:pt x="2413" y="968"/>
                    <a:pt x="2321" y="1083"/>
                  </a:cubicBezTo>
                  <a:cubicBezTo>
                    <a:pt x="2151" y="1330"/>
                    <a:pt x="1981" y="1562"/>
                    <a:pt x="1826" y="1810"/>
                  </a:cubicBezTo>
                  <a:cubicBezTo>
                    <a:pt x="1733" y="1965"/>
                    <a:pt x="1656" y="2119"/>
                    <a:pt x="1563" y="2274"/>
                  </a:cubicBezTo>
                  <a:cubicBezTo>
                    <a:pt x="1532" y="2305"/>
                    <a:pt x="1516" y="2351"/>
                    <a:pt x="1485" y="2398"/>
                  </a:cubicBezTo>
                  <a:cubicBezTo>
                    <a:pt x="1393" y="2583"/>
                    <a:pt x="1300" y="2769"/>
                    <a:pt x="1207" y="2939"/>
                  </a:cubicBezTo>
                  <a:cubicBezTo>
                    <a:pt x="1083" y="3202"/>
                    <a:pt x="960" y="3450"/>
                    <a:pt x="851" y="3713"/>
                  </a:cubicBezTo>
                  <a:cubicBezTo>
                    <a:pt x="805" y="3806"/>
                    <a:pt x="774" y="3914"/>
                    <a:pt x="743" y="4007"/>
                  </a:cubicBezTo>
                  <a:cubicBezTo>
                    <a:pt x="666" y="4192"/>
                    <a:pt x="588" y="4409"/>
                    <a:pt x="511" y="4610"/>
                  </a:cubicBezTo>
                  <a:cubicBezTo>
                    <a:pt x="434" y="4857"/>
                    <a:pt x="356" y="5089"/>
                    <a:pt x="294" y="5337"/>
                  </a:cubicBezTo>
                  <a:lnTo>
                    <a:pt x="279" y="5383"/>
                  </a:lnTo>
                  <a:cubicBezTo>
                    <a:pt x="232" y="5569"/>
                    <a:pt x="186" y="5739"/>
                    <a:pt x="155" y="5909"/>
                  </a:cubicBezTo>
                  <a:cubicBezTo>
                    <a:pt x="93" y="6157"/>
                    <a:pt x="47" y="6420"/>
                    <a:pt x="0" y="6683"/>
                  </a:cubicBezTo>
                  <a:lnTo>
                    <a:pt x="171" y="6636"/>
                  </a:lnTo>
                  <a:lnTo>
                    <a:pt x="1656" y="9111"/>
                  </a:lnTo>
                  <a:cubicBezTo>
                    <a:pt x="1778" y="9304"/>
                    <a:pt x="1985" y="9408"/>
                    <a:pt x="2195" y="9408"/>
                  </a:cubicBezTo>
                  <a:cubicBezTo>
                    <a:pt x="2356" y="9408"/>
                    <a:pt x="2518" y="9347"/>
                    <a:pt x="2646" y="9220"/>
                  </a:cubicBezTo>
                  <a:cubicBezTo>
                    <a:pt x="2653" y="9204"/>
                    <a:pt x="2669" y="9197"/>
                    <a:pt x="2684" y="9197"/>
                  </a:cubicBezTo>
                  <a:cubicBezTo>
                    <a:pt x="2700" y="9197"/>
                    <a:pt x="2715" y="9204"/>
                    <a:pt x="2723" y="9220"/>
                  </a:cubicBezTo>
                  <a:lnTo>
                    <a:pt x="3883" y="10241"/>
                  </a:lnTo>
                  <a:cubicBezTo>
                    <a:pt x="3964" y="10308"/>
                    <a:pt x="4068" y="10352"/>
                    <a:pt x="4176" y="10352"/>
                  </a:cubicBezTo>
                  <a:cubicBezTo>
                    <a:pt x="4192" y="10352"/>
                    <a:pt x="4208" y="10351"/>
                    <a:pt x="4224" y="10349"/>
                  </a:cubicBezTo>
                  <a:lnTo>
                    <a:pt x="6157" y="10225"/>
                  </a:lnTo>
                  <a:cubicBezTo>
                    <a:pt x="6171" y="10224"/>
                    <a:pt x="6186" y="10223"/>
                    <a:pt x="6200" y="10223"/>
                  </a:cubicBezTo>
                  <a:cubicBezTo>
                    <a:pt x="6324" y="10223"/>
                    <a:pt x="6445" y="10283"/>
                    <a:pt x="6529" y="10380"/>
                  </a:cubicBezTo>
                  <a:lnTo>
                    <a:pt x="7039" y="10952"/>
                  </a:lnTo>
                  <a:cubicBezTo>
                    <a:pt x="7054" y="10968"/>
                    <a:pt x="7070" y="10968"/>
                    <a:pt x="7085" y="10968"/>
                  </a:cubicBezTo>
                  <a:lnTo>
                    <a:pt x="7410" y="10875"/>
                  </a:lnTo>
                  <a:cubicBezTo>
                    <a:pt x="7024" y="10349"/>
                    <a:pt x="6699" y="9792"/>
                    <a:pt x="6405" y="9204"/>
                  </a:cubicBezTo>
                  <a:lnTo>
                    <a:pt x="6327" y="9204"/>
                  </a:lnTo>
                  <a:lnTo>
                    <a:pt x="5337" y="9220"/>
                  </a:lnTo>
                  <a:cubicBezTo>
                    <a:pt x="5330" y="9220"/>
                    <a:pt x="5322" y="9220"/>
                    <a:pt x="5315" y="9220"/>
                  </a:cubicBezTo>
                  <a:cubicBezTo>
                    <a:pt x="5003" y="9220"/>
                    <a:pt x="4798" y="8904"/>
                    <a:pt x="4889" y="8616"/>
                  </a:cubicBezTo>
                  <a:lnTo>
                    <a:pt x="5214" y="7673"/>
                  </a:lnTo>
                  <a:cubicBezTo>
                    <a:pt x="5214" y="7673"/>
                    <a:pt x="5229" y="7657"/>
                    <a:pt x="5229" y="7657"/>
                  </a:cubicBezTo>
                  <a:lnTo>
                    <a:pt x="5693" y="7534"/>
                  </a:lnTo>
                  <a:cubicBezTo>
                    <a:pt x="5600" y="7240"/>
                    <a:pt x="5508" y="6946"/>
                    <a:pt x="5430" y="6652"/>
                  </a:cubicBezTo>
                  <a:cubicBezTo>
                    <a:pt x="4842" y="4471"/>
                    <a:pt x="4811" y="2181"/>
                    <a:pt x="53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43"/>
            <p:cNvSpPr/>
            <p:nvPr/>
          </p:nvSpPr>
          <p:spPr>
            <a:xfrm>
              <a:off x="3808050" y="4149350"/>
              <a:ext cx="169025" cy="222775"/>
            </a:xfrm>
            <a:custGeom>
              <a:avLst/>
              <a:gdLst/>
              <a:ahLst/>
              <a:cxnLst/>
              <a:rect l="l" t="t" r="r" b="b"/>
              <a:pathLst>
                <a:path w="6761" h="8911" extrusionOk="0">
                  <a:moveTo>
                    <a:pt x="109" y="1"/>
                  </a:moveTo>
                  <a:cubicBezTo>
                    <a:pt x="93" y="47"/>
                    <a:pt x="78" y="78"/>
                    <a:pt x="78" y="124"/>
                  </a:cubicBezTo>
                  <a:lnTo>
                    <a:pt x="16" y="1145"/>
                  </a:lnTo>
                  <a:cubicBezTo>
                    <a:pt x="1" y="1346"/>
                    <a:pt x="109" y="1517"/>
                    <a:pt x="279" y="1594"/>
                  </a:cubicBezTo>
                  <a:lnTo>
                    <a:pt x="2491" y="2569"/>
                  </a:lnTo>
                  <a:cubicBezTo>
                    <a:pt x="2615" y="2615"/>
                    <a:pt x="2708" y="2739"/>
                    <a:pt x="2754" y="2862"/>
                  </a:cubicBezTo>
                  <a:lnTo>
                    <a:pt x="3729" y="6560"/>
                  </a:lnTo>
                  <a:cubicBezTo>
                    <a:pt x="3760" y="6622"/>
                    <a:pt x="3791" y="6699"/>
                    <a:pt x="3837" y="6745"/>
                  </a:cubicBezTo>
                  <a:lnTo>
                    <a:pt x="5632" y="8756"/>
                  </a:lnTo>
                  <a:cubicBezTo>
                    <a:pt x="5727" y="8852"/>
                    <a:pt x="5851" y="8911"/>
                    <a:pt x="5981" y="8911"/>
                  </a:cubicBezTo>
                  <a:cubicBezTo>
                    <a:pt x="6019" y="8911"/>
                    <a:pt x="6057" y="8906"/>
                    <a:pt x="6096" y="8895"/>
                  </a:cubicBezTo>
                  <a:lnTo>
                    <a:pt x="6188" y="8865"/>
                  </a:lnTo>
                  <a:cubicBezTo>
                    <a:pt x="6467" y="8803"/>
                    <a:pt x="6606" y="8493"/>
                    <a:pt x="6482" y="8230"/>
                  </a:cubicBezTo>
                  <a:lnTo>
                    <a:pt x="5647" y="6389"/>
                  </a:lnTo>
                  <a:cubicBezTo>
                    <a:pt x="5585" y="6266"/>
                    <a:pt x="5601" y="6096"/>
                    <a:pt x="5678" y="5972"/>
                  </a:cubicBezTo>
                  <a:lnTo>
                    <a:pt x="6761" y="4085"/>
                  </a:lnTo>
                  <a:lnTo>
                    <a:pt x="6761" y="4069"/>
                  </a:lnTo>
                  <a:cubicBezTo>
                    <a:pt x="4193" y="3404"/>
                    <a:pt x="1872" y="1981"/>
                    <a:pt x="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43"/>
            <p:cNvSpPr/>
            <p:nvPr/>
          </p:nvSpPr>
          <p:spPr>
            <a:xfrm>
              <a:off x="3760475" y="3933550"/>
              <a:ext cx="342300" cy="309025"/>
            </a:xfrm>
            <a:custGeom>
              <a:avLst/>
              <a:gdLst/>
              <a:ahLst/>
              <a:cxnLst/>
              <a:rect l="l" t="t" r="r" b="b"/>
              <a:pathLst>
                <a:path w="13692" h="12361" extrusionOk="0">
                  <a:moveTo>
                    <a:pt x="4023" y="1"/>
                  </a:moveTo>
                  <a:cubicBezTo>
                    <a:pt x="1795" y="16"/>
                    <a:pt x="1" y="1826"/>
                    <a:pt x="16" y="4038"/>
                  </a:cubicBezTo>
                  <a:cubicBezTo>
                    <a:pt x="16" y="7132"/>
                    <a:pt x="3605" y="10845"/>
                    <a:pt x="6854" y="12361"/>
                  </a:cubicBezTo>
                  <a:cubicBezTo>
                    <a:pt x="10087" y="10845"/>
                    <a:pt x="13676" y="7132"/>
                    <a:pt x="13676" y="4038"/>
                  </a:cubicBezTo>
                  <a:cubicBezTo>
                    <a:pt x="13691" y="1826"/>
                    <a:pt x="11897" y="16"/>
                    <a:pt x="9669" y="1"/>
                  </a:cubicBezTo>
                  <a:cubicBezTo>
                    <a:pt x="8617" y="1"/>
                    <a:pt x="7596" y="418"/>
                    <a:pt x="6854" y="1176"/>
                  </a:cubicBezTo>
                  <a:cubicBezTo>
                    <a:pt x="6096" y="418"/>
                    <a:pt x="5075" y="1"/>
                    <a:pt x="40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3"/>
            <p:cNvSpPr/>
            <p:nvPr/>
          </p:nvSpPr>
          <p:spPr>
            <a:xfrm>
              <a:off x="3760475" y="3933550"/>
              <a:ext cx="220850" cy="309025"/>
            </a:xfrm>
            <a:custGeom>
              <a:avLst/>
              <a:gdLst/>
              <a:ahLst/>
              <a:cxnLst/>
              <a:rect l="l" t="t" r="r" b="b"/>
              <a:pathLst>
                <a:path w="8834" h="12361" extrusionOk="0">
                  <a:moveTo>
                    <a:pt x="4023" y="1"/>
                  </a:moveTo>
                  <a:cubicBezTo>
                    <a:pt x="1795" y="16"/>
                    <a:pt x="1" y="1826"/>
                    <a:pt x="16" y="4054"/>
                  </a:cubicBezTo>
                  <a:cubicBezTo>
                    <a:pt x="16" y="7148"/>
                    <a:pt x="3605" y="10860"/>
                    <a:pt x="6854" y="12361"/>
                  </a:cubicBezTo>
                  <a:cubicBezTo>
                    <a:pt x="7535" y="12036"/>
                    <a:pt x="8200" y="11634"/>
                    <a:pt x="8834" y="11185"/>
                  </a:cubicBezTo>
                  <a:cubicBezTo>
                    <a:pt x="6560" y="9422"/>
                    <a:pt x="4379" y="6250"/>
                    <a:pt x="4379" y="3543"/>
                  </a:cubicBezTo>
                  <a:cubicBezTo>
                    <a:pt x="4348" y="2352"/>
                    <a:pt x="4796" y="1207"/>
                    <a:pt x="5632" y="341"/>
                  </a:cubicBezTo>
                  <a:cubicBezTo>
                    <a:pt x="5121" y="125"/>
                    <a:pt x="4580" y="1"/>
                    <a:pt x="40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2" name="Google Shape;2002;p43"/>
          <p:cNvGrpSpPr/>
          <p:nvPr/>
        </p:nvGrpSpPr>
        <p:grpSpPr>
          <a:xfrm>
            <a:off x="2162138" y="1673027"/>
            <a:ext cx="422470" cy="325609"/>
            <a:chOff x="3423250" y="902825"/>
            <a:chExt cx="693825" cy="534750"/>
          </a:xfrm>
        </p:grpSpPr>
        <p:sp>
          <p:nvSpPr>
            <p:cNvPr id="2003" name="Google Shape;2003;p43"/>
            <p:cNvSpPr/>
            <p:nvPr/>
          </p:nvSpPr>
          <p:spPr>
            <a:xfrm>
              <a:off x="3755450" y="910175"/>
              <a:ext cx="361625" cy="343750"/>
            </a:xfrm>
            <a:custGeom>
              <a:avLst/>
              <a:gdLst/>
              <a:ahLst/>
              <a:cxnLst/>
              <a:rect l="l" t="t" r="r" b="b"/>
              <a:pathLst>
                <a:path w="14465" h="13750" extrusionOk="0">
                  <a:moveTo>
                    <a:pt x="8666" y="1"/>
                  </a:moveTo>
                  <a:cubicBezTo>
                    <a:pt x="7314" y="1"/>
                    <a:pt x="5964" y="515"/>
                    <a:pt x="4936" y="1544"/>
                  </a:cubicBezTo>
                  <a:lnTo>
                    <a:pt x="1" y="6494"/>
                  </a:lnTo>
                  <a:lnTo>
                    <a:pt x="7658" y="13749"/>
                  </a:lnTo>
                  <a:lnTo>
                    <a:pt x="12407" y="9000"/>
                  </a:lnTo>
                  <a:cubicBezTo>
                    <a:pt x="14465" y="6943"/>
                    <a:pt x="14465" y="3601"/>
                    <a:pt x="12407" y="1544"/>
                  </a:cubicBezTo>
                  <a:cubicBezTo>
                    <a:pt x="11371" y="515"/>
                    <a:pt x="10017" y="1"/>
                    <a:pt x="8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3"/>
            <p:cNvSpPr/>
            <p:nvPr/>
          </p:nvSpPr>
          <p:spPr>
            <a:xfrm>
              <a:off x="3834750" y="910275"/>
              <a:ext cx="167850" cy="97175"/>
            </a:xfrm>
            <a:custGeom>
              <a:avLst/>
              <a:gdLst/>
              <a:ahLst/>
              <a:cxnLst/>
              <a:rect l="l" t="t" r="r" b="b"/>
              <a:pathLst>
                <a:path w="6714" h="3887" extrusionOk="0">
                  <a:moveTo>
                    <a:pt x="5488" y="1"/>
                  </a:moveTo>
                  <a:cubicBezTo>
                    <a:pt x="4109" y="1"/>
                    <a:pt x="2766" y="549"/>
                    <a:pt x="1764" y="1540"/>
                  </a:cubicBezTo>
                  <a:lnTo>
                    <a:pt x="0" y="3303"/>
                  </a:lnTo>
                  <a:lnTo>
                    <a:pt x="727" y="3675"/>
                  </a:lnTo>
                  <a:cubicBezTo>
                    <a:pt x="1001" y="3817"/>
                    <a:pt x="1296" y="3886"/>
                    <a:pt x="1588" y="3886"/>
                  </a:cubicBezTo>
                  <a:cubicBezTo>
                    <a:pt x="2087" y="3886"/>
                    <a:pt x="2578" y="3684"/>
                    <a:pt x="2939" y="3303"/>
                  </a:cubicBezTo>
                  <a:cubicBezTo>
                    <a:pt x="3867" y="2329"/>
                    <a:pt x="5352" y="875"/>
                    <a:pt x="6714" y="148"/>
                  </a:cubicBezTo>
                  <a:cubicBezTo>
                    <a:pt x="6307" y="49"/>
                    <a:pt x="5896" y="1"/>
                    <a:pt x="5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3"/>
            <p:cNvSpPr/>
            <p:nvPr/>
          </p:nvSpPr>
          <p:spPr>
            <a:xfrm>
              <a:off x="3774400" y="1040325"/>
              <a:ext cx="193025" cy="184975"/>
            </a:xfrm>
            <a:custGeom>
              <a:avLst/>
              <a:gdLst/>
              <a:ahLst/>
              <a:cxnLst/>
              <a:rect l="l" t="t" r="r" b="b"/>
              <a:pathLst>
                <a:path w="7721" h="7399" extrusionOk="0">
                  <a:moveTo>
                    <a:pt x="2934" y="0"/>
                  </a:moveTo>
                  <a:cubicBezTo>
                    <a:pt x="2101" y="0"/>
                    <a:pt x="1269" y="321"/>
                    <a:pt x="635" y="963"/>
                  </a:cubicBezTo>
                  <a:lnTo>
                    <a:pt x="1" y="1582"/>
                  </a:lnTo>
                  <a:lnTo>
                    <a:pt x="5817" y="7398"/>
                  </a:lnTo>
                  <a:lnTo>
                    <a:pt x="6452" y="6780"/>
                  </a:lnTo>
                  <a:cubicBezTo>
                    <a:pt x="7720" y="5511"/>
                    <a:pt x="7720" y="3438"/>
                    <a:pt x="6452" y="2170"/>
                  </a:cubicBezTo>
                  <a:lnTo>
                    <a:pt x="5245" y="963"/>
                  </a:lnTo>
                  <a:cubicBezTo>
                    <a:pt x="4603" y="321"/>
                    <a:pt x="3768" y="0"/>
                    <a:pt x="29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3"/>
            <p:cNvSpPr/>
            <p:nvPr/>
          </p:nvSpPr>
          <p:spPr>
            <a:xfrm>
              <a:off x="3423650" y="902825"/>
              <a:ext cx="559225" cy="534700"/>
            </a:xfrm>
            <a:custGeom>
              <a:avLst/>
              <a:gdLst/>
              <a:ahLst/>
              <a:cxnLst/>
              <a:rect l="l" t="t" r="r" b="b"/>
              <a:pathLst>
                <a:path w="22369" h="21388" extrusionOk="0">
                  <a:moveTo>
                    <a:pt x="5788" y="1"/>
                  </a:moveTo>
                  <a:cubicBezTo>
                    <a:pt x="4436" y="1"/>
                    <a:pt x="3086" y="515"/>
                    <a:pt x="2058" y="1544"/>
                  </a:cubicBezTo>
                  <a:cubicBezTo>
                    <a:pt x="0" y="3601"/>
                    <a:pt x="0" y="6943"/>
                    <a:pt x="2058" y="9000"/>
                  </a:cubicBezTo>
                  <a:lnTo>
                    <a:pt x="6018" y="12960"/>
                  </a:lnTo>
                  <a:lnTo>
                    <a:pt x="5971" y="15033"/>
                  </a:lnTo>
                  <a:lnTo>
                    <a:pt x="11834" y="20911"/>
                  </a:lnTo>
                  <a:cubicBezTo>
                    <a:pt x="12141" y="21227"/>
                    <a:pt x="12552" y="21387"/>
                    <a:pt x="12962" y="21387"/>
                  </a:cubicBezTo>
                  <a:cubicBezTo>
                    <a:pt x="13296" y="21387"/>
                    <a:pt x="13629" y="21281"/>
                    <a:pt x="13907" y="21066"/>
                  </a:cubicBezTo>
                  <a:cubicBezTo>
                    <a:pt x="14603" y="20494"/>
                    <a:pt x="14650" y="19458"/>
                    <a:pt x="14015" y="18823"/>
                  </a:cubicBezTo>
                  <a:lnTo>
                    <a:pt x="14015" y="18823"/>
                  </a:lnTo>
                  <a:lnTo>
                    <a:pt x="14402" y="19210"/>
                  </a:lnTo>
                  <a:cubicBezTo>
                    <a:pt x="14709" y="19525"/>
                    <a:pt x="15115" y="19686"/>
                    <a:pt x="15524" y="19686"/>
                  </a:cubicBezTo>
                  <a:cubicBezTo>
                    <a:pt x="15856" y="19686"/>
                    <a:pt x="16190" y="19580"/>
                    <a:pt x="16475" y="19365"/>
                  </a:cubicBezTo>
                  <a:cubicBezTo>
                    <a:pt x="17141" y="18805"/>
                    <a:pt x="17215" y="17801"/>
                    <a:pt x="16624" y="17164"/>
                  </a:cubicBezTo>
                  <a:lnTo>
                    <a:pt x="16624" y="17164"/>
                  </a:lnTo>
                  <a:lnTo>
                    <a:pt x="16985" y="17539"/>
                  </a:lnTo>
                  <a:cubicBezTo>
                    <a:pt x="17290" y="17852"/>
                    <a:pt x="17692" y="18013"/>
                    <a:pt x="18097" y="18013"/>
                  </a:cubicBezTo>
                  <a:cubicBezTo>
                    <a:pt x="18433" y="18013"/>
                    <a:pt x="18771" y="17903"/>
                    <a:pt x="19058" y="17678"/>
                  </a:cubicBezTo>
                  <a:cubicBezTo>
                    <a:pt x="19739" y="17122"/>
                    <a:pt x="19801" y="16085"/>
                    <a:pt x="19167" y="15451"/>
                  </a:cubicBezTo>
                  <a:lnTo>
                    <a:pt x="19167" y="15451"/>
                  </a:lnTo>
                  <a:lnTo>
                    <a:pt x="19569" y="15853"/>
                  </a:lnTo>
                  <a:cubicBezTo>
                    <a:pt x="19873" y="16166"/>
                    <a:pt x="20275" y="16326"/>
                    <a:pt x="20681" y="16326"/>
                  </a:cubicBezTo>
                  <a:cubicBezTo>
                    <a:pt x="21016" y="16326"/>
                    <a:pt x="21354" y="16216"/>
                    <a:pt x="21642" y="15992"/>
                  </a:cubicBezTo>
                  <a:cubicBezTo>
                    <a:pt x="22322" y="15435"/>
                    <a:pt x="22369" y="14399"/>
                    <a:pt x="21750" y="13765"/>
                  </a:cubicBezTo>
                  <a:lnTo>
                    <a:pt x="14557" y="6571"/>
                  </a:lnTo>
                  <a:lnTo>
                    <a:pt x="15454" y="3369"/>
                  </a:lnTo>
                  <a:cubicBezTo>
                    <a:pt x="14709" y="2931"/>
                    <a:pt x="13830" y="2706"/>
                    <a:pt x="12969" y="2706"/>
                  </a:cubicBezTo>
                  <a:cubicBezTo>
                    <a:pt x="12310" y="2706"/>
                    <a:pt x="11662" y="2838"/>
                    <a:pt x="11092" y="3106"/>
                  </a:cubicBezTo>
                  <a:lnTo>
                    <a:pt x="9529" y="1544"/>
                  </a:lnTo>
                  <a:cubicBezTo>
                    <a:pt x="8493" y="515"/>
                    <a:pt x="7139" y="1"/>
                    <a:pt x="5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3"/>
            <p:cNvSpPr/>
            <p:nvPr/>
          </p:nvSpPr>
          <p:spPr>
            <a:xfrm>
              <a:off x="3423250" y="949350"/>
              <a:ext cx="353900" cy="488225"/>
            </a:xfrm>
            <a:custGeom>
              <a:avLst/>
              <a:gdLst/>
              <a:ahLst/>
              <a:cxnLst/>
              <a:rect l="l" t="t" r="r" b="b"/>
              <a:pathLst>
                <a:path w="14156" h="19529" extrusionOk="0">
                  <a:moveTo>
                    <a:pt x="1998" y="0"/>
                  </a:moveTo>
                  <a:cubicBezTo>
                    <a:pt x="1852" y="0"/>
                    <a:pt x="1707" y="69"/>
                    <a:pt x="1609" y="193"/>
                  </a:cubicBezTo>
                  <a:cubicBezTo>
                    <a:pt x="1" y="2297"/>
                    <a:pt x="202" y="5267"/>
                    <a:pt x="2074" y="7139"/>
                  </a:cubicBezTo>
                  <a:lnTo>
                    <a:pt x="6049" y="11115"/>
                  </a:lnTo>
                  <a:lnTo>
                    <a:pt x="5987" y="13172"/>
                  </a:lnTo>
                  <a:lnTo>
                    <a:pt x="11850" y="19050"/>
                  </a:lnTo>
                  <a:cubicBezTo>
                    <a:pt x="12151" y="19361"/>
                    <a:pt x="12555" y="19529"/>
                    <a:pt x="12970" y="19529"/>
                  </a:cubicBezTo>
                  <a:cubicBezTo>
                    <a:pt x="13197" y="19529"/>
                    <a:pt x="13426" y="19479"/>
                    <a:pt x="13645" y="19375"/>
                  </a:cubicBezTo>
                  <a:cubicBezTo>
                    <a:pt x="13846" y="19283"/>
                    <a:pt x="14016" y="19128"/>
                    <a:pt x="14155" y="18958"/>
                  </a:cubicBezTo>
                  <a:cubicBezTo>
                    <a:pt x="13830" y="18896"/>
                    <a:pt x="13521" y="18741"/>
                    <a:pt x="13289" y="18509"/>
                  </a:cubicBezTo>
                  <a:lnTo>
                    <a:pt x="7410" y="12631"/>
                  </a:lnTo>
                  <a:lnTo>
                    <a:pt x="7441" y="11362"/>
                  </a:lnTo>
                  <a:cubicBezTo>
                    <a:pt x="7457" y="10852"/>
                    <a:pt x="7256" y="10357"/>
                    <a:pt x="6900" y="10001"/>
                  </a:cubicBezTo>
                  <a:lnTo>
                    <a:pt x="3497" y="6598"/>
                  </a:lnTo>
                  <a:cubicBezTo>
                    <a:pt x="1950" y="5035"/>
                    <a:pt x="1517" y="2684"/>
                    <a:pt x="2429" y="688"/>
                  </a:cubicBezTo>
                  <a:cubicBezTo>
                    <a:pt x="2522" y="487"/>
                    <a:pt x="2476" y="255"/>
                    <a:pt x="2306" y="116"/>
                  </a:cubicBezTo>
                  <a:cubicBezTo>
                    <a:pt x="2214" y="37"/>
                    <a:pt x="2105" y="0"/>
                    <a:pt x="19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3"/>
            <p:cNvSpPr/>
            <p:nvPr/>
          </p:nvSpPr>
          <p:spPr>
            <a:xfrm>
              <a:off x="3722675" y="1306175"/>
              <a:ext cx="110925" cy="88875"/>
            </a:xfrm>
            <a:custGeom>
              <a:avLst/>
              <a:gdLst/>
              <a:ahLst/>
              <a:cxnLst/>
              <a:rect l="l" t="t" r="r" b="b"/>
              <a:pathLst>
                <a:path w="4437" h="3555" extrusionOk="0">
                  <a:moveTo>
                    <a:pt x="928" y="1"/>
                  </a:moveTo>
                  <a:cubicBezTo>
                    <a:pt x="430" y="1"/>
                    <a:pt x="1" y="647"/>
                    <a:pt x="476" y="1111"/>
                  </a:cubicBezTo>
                  <a:lnTo>
                    <a:pt x="2054" y="2689"/>
                  </a:lnTo>
                  <a:lnTo>
                    <a:pt x="2225" y="2859"/>
                  </a:lnTo>
                  <a:lnTo>
                    <a:pt x="2441" y="3076"/>
                  </a:lnTo>
                  <a:cubicBezTo>
                    <a:pt x="2741" y="3393"/>
                    <a:pt x="3146" y="3555"/>
                    <a:pt x="3554" y="3555"/>
                  </a:cubicBezTo>
                  <a:cubicBezTo>
                    <a:pt x="3862" y="3555"/>
                    <a:pt x="4171" y="3463"/>
                    <a:pt x="4437" y="3277"/>
                  </a:cubicBezTo>
                  <a:lnTo>
                    <a:pt x="1374" y="199"/>
                  </a:lnTo>
                  <a:cubicBezTo>
                    <a:pt x="1234" y="59"/>
                    <a:pt x="1078" y="1"/>
                    <a:pt x="9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3"/>
            <p:cNvSpPr/>
            <p:nvPr/>
          </p:nvSpPr>
          <p:spPr>
            <a:xfrm>
              <a:off x="3786100" y="1263250"/>
              <a:ext cx="112100" cy="89850"/>
            </a:xfrm>
            <a:custGeom>
              <a:avLst/>
              <a:gdLst/>
              <a:ahLst/>
              <a:cxnLst/>
              <a:rect l="l" t="t" r="r" b="b"/>
              <a:pathLst>
                <a:path w="4484" h="3594" extrusionOk="0">
                  <a:moveTo>
                    <a:pt x="936" y="1"/>
                  </a:moveTo>
                  <a:cubicBezTo>
                    <a:pt x="430" y="1"/>
                    <a:pt x="1" y="647"/>
                    <a:pt x="476" y="1111"/>
                  </a:cubicBezTo>
                  <a:lnTo>
                    <a:pt x="2070" y="2720"/>
                  </a:lnTo>
                  <a:lnTo>
                    <a:pt x="2487" y="3122"/>
                  </a:lnTo>
                  <a:cubicBezTo>
                    <a:pt x="2787" y="3431"/>
                    <a:pt x="3192" y="3594"/>
                    <a:pt x="3600" y="3594"/>
                  </a:cubicBezTo>
                  <a:cubicBezTo>
                    <a:pt x="3908" y="3594"/>
                    <a:pt x="4217" y="3501"/>
                    <a:pt x="4483" y="3308"/>
                  </a:cubicBezTo>
                  <a:lnTo>
                    <a:pt x="1389" y="198"/>
                  </a:lnTo>
                  <a:cubicBezTo>
                    <a:pt x="1246" y="59"/>
                    <a:pt x="1087" y="1"/>
                    <a:pt x="9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3"/>
            <p:cNvSpPr/>
            <p:nvPr/>
          </p:nvSpPr>
          <p:spPr>
            <a:xfrm>
              <a:off x="3849825" y="1220325"/>
              <a:ext cx="112950" cy="91000"/>
            </a:xfrm>
            <a:custGeom>
              <a:avLst/>
              <a:gdLst/>
              <a:ahLst/>
              <a:cxnLst/>
              <a:rect l="l" t="t" r="r" b="b"/>
              <a:pathLst>
                <a:path w="4518" h="3640" extrusionOk="0">
                  <a:moveTo>
                    <a:pt x="932" y="0"/>
                  </a:moveTo>
                  <a:cubicBezTo>
                    <a:pt x="433" y="0"/>
                    <a:pt x="1" y="647"/>
                    <a:pt x="464" y="1111"/>
                  </a:cubicBezTo>
                  <a:lnTo>
                    <a:pt x="2104" y="2766"/>
                  </a:lnTo>
                  <a:lnTo>
                    <a:pt x="2522" y="3168"/>
                  </a:lnTo>
                  <a:cubicBezTo>
                    <a:pt x="2822" y="3477"/>
                    <a:pt x="3227" y="3640"/>
                    <a:pt x="3634" y="3640"/>
                  </a:cubicBezTo>
                  <a:cubicBezTo>
                    <a:pt x="3942" y="3640"/>
                    <a:pt x="4251" y="3547"/>
                    <a:pt x="4517" y="3354"/>
                  </a:cubicBezTo>
                  <a:lnTo>
                    <a:pt x="1377" y="198"/>
                  </a:lnTo>
                  <a:cubicBezTo>
                    <a:pt x="1238" y="59"/>
                    <a:pt x="1082" y="0"/>
                    <a:pt x="9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3"/>
            <p:cNvSpPr/>
            <p:nvPr/>
          </p:nvSpPr>
          <p:spPr>
            <a:xfrm>
              <a:off x="3533075" y="1229325"/>
              <a:ext cx="95550" cy="88600"/>
            </a:xfrm>
            <a:custGeom>
              <a:avLst/>
              <a:gdLst/>
              <a:ahLst/>
              <a:cxnLst/>
              <a:rect l="l" t="t" r="r" b="b"/>
              <a:pathLst>
                <a:path w="3822" h="3544" extrusionOk="0">
                  <a:moveTo>
                    <a:pt x="2182" y="1"/>
                  </a:moveTo>
                  <a:cubicBezTo>
                    <a:pt x="1795" y="1"/>
                    <a:pt x="1409" y="148"/>
                    <a:pt x="1115" y="442"/>
                  </a:cubicBezTo>
                  <a:lnTo>
                    <a:pt x="589" y="983"/>
                  </a:lnTo>
                  <a:cubicBezTo>
                    <a:pt x="1" y="1571"/>
                    <a:pt x="1" y="2515"/>
                    <a:pt x="589" y="3102"/>
                  </a:cubicBezTo>
                  <a:cubicBezTo>
                    <a:pt x="883" y="3396"/>
                    <a:pt x="1266" y="3543"/>
                    <a:pt x="1648" y="3543"/>
                  </a:cubicBezTo>
                  <a:cubicBezTo>
                    <a:pt x="2031" y="3543"/>
                    <a:pt x="2414" y="3396"/>
                    <a:pt x="2708" y="3102"/>
                  </a:cubicBezTo>
                  <a:lnTo>
                    <a:pt x="3250" y="2576"/>
                  </a:lnTo>
                  <a:cubicBezTo>
                    <a:pt x="3822" y="1989"/>
                    <a:pt x="3822" y="1030"/>
                    <a:pt x="3250" y="442"/>
                  </a:cubicBezTo>
                  <a:cubicBezTo>
                    <a:pt x="2956" y="148"/>
                    <a:pt x="2569" y="1"/>
                    <a:pt x="21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43"/>
            <p:cNvSpPr/>
            <p:nvPr/>
          </p:nvSpPr>
          <p:spPr>
            <a:xfrm>
              <a:off x="3586075" y="1296150"/>
              <a:ext cx="82775" cy="75150"/>
            </a:xfrm>
            <a:custGeom>
              <a:avLst/>
              <a:gdLst/>
              <a:ahLst/>
              <a:cxnLst/>
              <a:rect l="l" t="t" r="r" b="b"/>
              <a:pathLst>
                <a:path w="3311" h="3006" extrusionOk="0">
                  <a:moveTo>
                    <a:pt x="1655" y="0"/>
                  </a:moveTo>
                  <a:cubicBezTo>
                    <a:pt x="1269" y="0"/>
                    <a:pt x="882" y="143"/>
                    <a:pt x="588" y="429"/>
                  </a:cubicBezTo>
                  <a:cubicBezTo>
                    <a:pt x="0" y="1017"/>
                    <a:pt x="0" y="1976"/>
                    <a:pt x="588" y="2564"/>
                  </a:cubicBezTo>
                  <a:cubicBezTo>
                    <a:pt x="882" y="2858"/>
                    <a:pt x="1269" y="3005"/>
                    <a:pt x="1655" y="3005"/>
                  </a:cubicBezTo>
                  <a:cubicBezTo>
                    <a:pt x="2042" y="3005"/>
                    <a:pt x="2429" y="2858"/>
                    <a:pt x="2723" y="2564"/>
                  </a:cubicBezTo>
                  <a:cubicBezTo>
                    <a:pt x="3311" y="1976"/>
                    <a:pt x="3311" y="1017"/>
                    <a:pt x="2723" y="429"/>
                  </a:cubicBezTo>
                  <a:cubicBezTo>
                    <a:pt x="2429" y="143"/>
                    <a:pt x="2042" y="0"/>
                    <a:pt x="16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43"/>
            <p:cNvSpPr/>
            <p:nvPr/>
          </p:nvSpPr>
          <p:spPr>
            <a:xfrm>
              <a:off x="3646000" y="1342650"/>
              <a:ext cx="82400" cy="75150"/>
            </a:xfrm>
            <a:custGeom>
              <a:avLst/>
              <a:gdLst/>
              <a:ahLst/>
              <a:cxnLst/>
              <a:rect l="l" t="t" r="r" b="b"/>
              <a:pathLst>
                <a:path w="3296" h="3006" extrusionOk="0">
                  <a:moveTo>
                    <a:pt x="1648" y="0"/>
                  </a:moveTo>
                  <a:cubicBezTo>
                    <a:pt x="1266" y="0"/>
                    <a:pt x="883" y="147"/>
                    <a:pt x="589" y="441"/>
                  </a:cubicBezTo>
                  <a:cubicBezTo>
                    <a:pt x="1" y="1029"/>
                    <a:pt x="1" y="1973"/>
                    <a:pt x="589" y="2576"/>
                  </a:cubicBezTo>
                  <a:cubicBezTo>
                    <a:pt x="883" y="2862"/>
                    <a:pt x="1266" y="3005"/>
                    <a:pt x="1648" y="3005"/>
                  </a:cubicBezTo>
                  <a:cubicBezTo>
                    <a:pt x="2031" y="3005"/>
                    <a:pt x="2414" y="2862"/>
                    <a:pt x="2708" y="2576"/>
                  </a:cubicBezTo>
                  <a:cubicBezTo>
                    <a:pt x="3296" y="1988"/>
                    <a:pt x="3296" y="1029"/>
                    <a:pt x="2708" y="441"/>
                  </a:cubicBezTo>
                  <a:cubicBezTo>
                    <a:pt x="2414" y="147"/>
                    <a:pt x="2031" y="0"/>
                    <a:pt x="16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3"/>
            <p:cNvSpPr/>
            <p:nvPr/>
          </p:nvSpPr>
          <p:spPr>
            <a:xfrm>
              <a:off x="3533075" y="1229075"/>
              <a:ext cx="85125" cy="88750"/>
            </a:xfrm>
            <a:custGeom>
              <a:avLst/>
              <a:gdLst/>
              <a:ahLst/>
              <a:cxnLst/>
              <a:rect l="l" t="t" r="r" b="b"/>
              <a:pathLst>
                <a:path w="3405" h="3550" extrusionOk="0">
                  <a:moveTo>
                    <a:pt x="2170" y="1"/>
                  </a:moveTo>
                  <a:cubicBezTo>
                    <a:pt x="1788" y="1"/>
                    <a:pt x="1405" y="147"/>
                    <a:pt x="1115" y="452"/>
                  </a:cubicBezTo>
                  <a:lnTo>
                    <a:pt x="589" y="978"/>
                  </a:lnTo>
                  <a:cubicBezTo>
                    <a:pt x="1" y="1565"/>
                    <a:pt x="1" y="2525"/>
                    <a:pt x="589" y="3112"/>
                  </a:cubicBezTo>
                  <a:cubicBezTo>
                    <a:pt x="871" y="3395"/>
                    <a:pt x="1271" y="3550"/>
                    <a:pt x="1674" y="3550"/>
                  </a:cubicBezTo>
                  <a:cubicBezTo>
                    <a:pt x="1756" y="3550"/>
                    <a:pt x="1838" y="3543"/>
                    <a:pt x="1919" y="3530"/>
                  </a:cubicBezTo>
                  <a:cubicBezTo>
                    <a:pt x="1501" y="2927"/>
                    <a:pt x="1579" y="2122"/>
                    <a:pt x="2089" y="1596"/>
                  </a:cubicBezTo>
                  <a:lnTo>
                    <a:pt x="2615" y="1070"/>
                  </a:lnTo>
                  <a:cubicBezTo>
                    <a:pt x="2832" y="854"/>
                    <a:pt x="3110" y="715"/>
                    <a:pt x="3404" y="653"/>
                  </a:cubicBezTo>
                  <a:cubicBezTo>
                    <a:pt x="3113" y="225"/>
                    <a:pt x="2643" y="1"/>
                    <a:pt x="2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3"/>
            <p:cNvSpPr/>
            <p:nvPr/>
          </p:nvSpPr>
          <p:spPr>
            <a:xfrm>
              <a:off x="3584275" y="1296150"/>
              <a:ext cx="69875" cy="75325"/>
            </a:xfrm>
            <a:custGeom>
              <a:avLst/>
              <a:gdLst/>
              <a:ahLst/>
              <a:cxnLst/>
              <a:rect l="l" t="t" r="r" b="b"/>
              <a:pathLst>
                <a:path w="2795" h="3013" extrusionOk="0">
                  <a:moveTo>
                    <a:pt x="1742" y="1"/>
                  </a:moveTo>
                  <a:cubicBezTo>
                    <a:pt x="1107" y="1"/>
                    <a:pt x="483" y="404"/>
                    <a:pt x="289" y="1095"/>
                  </a:cubicBezTo>
                  <a:cubicBezTo>
                    <a:pt x="0" y="2084"/>
                    <a:pt x="761" y="3012"/>
                    <a:pt x="1716" y="3012"/>
                  </a:cubicBezTo>
                  <a:cubicBezTo>
                    <a:pt x="1836" y="3012"/>
                    <a:pt x="1959" y="2997"/>
                    <a:pt x="2083" y="2966"/>
                  </a:cubicBezTo>
                  <a:cubicBezTo>
                    <a:pt x="1495" y="2379"/>
                    <a:pt x="1495" y="1435"/>
                    <a:pt x="2083" y="847"/>
                  </a:cubicBezTo>
                  <a:cubicBezTo>
                    <a:pt x="2284" y="646"/>
                    <a:pt x="2532" y="522"/>
                    <a:pt x="2795" y="460"/>
                  </a:cubicBezTo>
                  <a:lnTo>
                    <a:pt x="2795" y="445"/>
                  </a:lnTo>
                  <a:cubicBezTo>
                    <a:pt x="2496" y="141"/>
                    <a:pt x="2117" y="1"/>
                    <a:pt x="17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3"/>
            <p:cNvSpPr/>
            <p:nvPr/>
          </p:nvSpPr>
          <p:spPr>
            <a:xfrm>
              <a:off x="3647050" y="1342625"/>
              <a:ext cx="62400" cy="75375"/>
            </a:xfrm>
            <a:custGeom>
              <a:avLst/>
              <a:gdLst/>
              <a:ahLst/>
              <a:cxnLst/>
              <a:rect l="l" t="t" r="r" b="b"/>
              <a:pathLst>
                <a:path w="2496" h="3015" extrusionOk="0">
                  <a:moveTo>
                    <a:pt x="1601" y="1"/>
                  </a:moveTo>
                  <a:cubicBezTo>
                    <a:pt x="882" y="1"/>
                    <a:pt x="201" y="525"/>
                    <a:pt x="114" y="1339"/>
                  </a:cubicBezTo>
                  <a:cubicBezTo>
                    <a:pt x="1" y="2268"/>
                    <a:pt x="744" y="3014"/>
                    <a:pt x="1598" y="3014"/>
                  </a:cubicBezTo>
                  <a:cubicBezTo>
                    <a:pt x="1796" y="3014"/>
                    <a:pt x="2001" y="2974"/>
                    <a:pt x="2202" y="2886"/>
                  </a:cubicBezTo>
                  <a:cubicBezTo>
                    <a:pt x="2140" y="2840"/>
                    <a:pt x="2078" y="2794"/>
                    <a:pt x="2016" y="2747"/>
                  </a:cubicBezTo>
                  <a:cubicBezTo>
                    <a:pt x="1429" y="2159"/>
                    <a:pt x="1429" y="1200"/>
                    <a:pt x="2016" y="612"/>
                  </a:cubicBezTo>
                  <a:cubicBezTo>
                    <a:pt x="2156" y="473"/>
                    <a:pt x="2310" y="365"/>
                    <a:pt x="2496" y="303"/>
                  </a:cubicBezTo>
                  <a:cubicBezTo>
                    <a:pt x="2219" y="95"/>
                    <a:pt x="1907" y="1"/>
                    <a:pt x="16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3"/>
            <p:cNvSpPr/>
            <p:nvPr/>
          </p:nvSpPr>
          <p:spPr>
            <a:xfrm>
              <a:off x="3649875" y="986075"/>
              <a:ext cx="202675" cy="160600"/>
            </a:xfrm>
            <a:custGeom>
              <a:avLst/>
              <a:gdLst/>
              <a:ahLst/>
              <a:cxnLst/>
              <a:rect l="l" t="t" r="r" b="b"/>
              <a:pathLst>
                <a:path w="8107" h="6424" extrusionOk="0">
                  <a:moveTo>
                    <a:pt x="6025" y="1"/>
                  </a:moveTo>
                  <a:cubicBezTo>
                    <a:pt x="5052" y="1"/>
                    <a:pt x="4087" y="377"/>
                    <a:pt x="3358" y="1107"/>
                  </a:cubicBezTo>
                  <a:lnTo>
                    <a:pt x="697" y="3767"/>
                  </a:lnTo>
                  <a:cubicBezTo>
                    <a:pt x="32" y="4340"/>
                    <a:pt x="1" y="5361"/>
                    <a:pt x="619" y="5980"/>
                  </a:cubicBezTo>
                  <a:cubicBezTo>
                    <a:pt x="916" y="6276"/>
                    <a:pt x="1304" y="6423"/>
                    <a:pt x="1692" y="6423"/>
                  </a:cubicBezTo>
                  <a:cubicBezTo>
                    <a:pt x="2113" y="6423"/>
                    <a:pt x="2533" y="6249"/>
                    <a:pt x="2832" y="5902"/>
                  </a:cubicBezTo>
                  <a:lnTo>
                    <a:pt x="8107" y="627"/>
                  </a:lnTo>
                  <a:cubicBezTo>
                    <a:pt x="7469" y="206"/>
                    <a:pt x="6745" y="1"/>
                    <a:pt x="60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8" name="Google Shape;2018;p43"/>
          <p:cNvGrpSpPr/>
          <p:nvPr/>
        </p:nvGrpSpPr>
        <p:grpSpPr>
          <a:xfrm>
            <a:off x="6670208" y="1670778"/>
            <a:ext cx="317450" cy="315995"/>
            <a:chOff x="6569725" y="936375"/>
            <a:chExt cx="671000" cy="667925"/>
          </a:xfrm>
        </p:grpSpPr>
        <p:sp>
          <p:nvSpPr>
            <p:cNvPr id="2019" name="Google Shape;2019;p43"/>
            <p:cNvSpPr/>
            <p:nvPr/>
          </p:nvSpPr>
          <p:spPr>
            <a:xfrm>
              <a:off x="6569725" y="936375"/>
              <a:ext cx="671000" cy="667925"/>
            </a:xfrm>
            <a:custGeom>
              <a:avLst/>
              <a:gdLst/>
              <a:ahLst/>
              <a:cxnLst/>
              <a:rect l="l" t="t" r="r" b="b"/>
              <a:pathLst>
                <a:path w="26840" h="26717" extrusionOk="0">
                  <a:moveTo>
                    <a:pt x="13422" y="1"/>
                  </a:moveTo>
                  <a:cubicBezTo>
                    <a:pt x="13316" y="1"/>
                    <a:pt x="13211" y="63"/>
                    <a:pt x="13180" y="186"/>
                  </a:cubicBezTo>
                  <a:lnTo>
                    <a:pt x="11989" y="4286"/>
                  </a:lnTo>
                  <a:lnTo>
                    <a:pt x="9591" y="759"/>
                  </a:lnTo>
                  <a:cubicBezTo>
                    <a:pt x="9540" y="679"/>
                    <a:pt x="9461" y="643"/>
                    <a:pt x="9383" y="643"/>
                  </a:cubicBezTo>
                  <a:cubicBezTo>
                    <a:pt x="9249" y="643"/>
                    <a:pt x="9118" y="748"/>
                    <a:pt x="9127" y="914"/>
                  </a:cubicBezTo>
                  <a:lnTo>
                    <a:pt x="9251" y="5168"/>
                  </a:lnTo>
                  <a:lnTo>
                    <a:pt x="5879" y="2569"/>
                  </a:lnTo>
                  <a:cubicBezTo>
                    <a:pt x="5829" y="2526"/>
                    <a:pt x="5774" y="2508"/>
                    <a:pt x="5721" y="2508"/>
                  </a:cubicBezTo>
                  <a:cubicBezTo>
                    <a:pt x="5561" y="2508"/>
                    <a:pt x="5418" y="2677"/>
                    <a:pt x="5477" y="2863"/>
                  </a:cubicBezTo>
                  <a:lnTo>
                    <a:pt x="6931" y="6854"/>
                  </a:lnTo>
                  <a:lnTo>
                    <a:pt x="2924" y="5415"/>
                  </a:lnTo>
                  <a:cubicBezTo>
                    <a:pt x="2892" y="5403"/>
                    <a:pt x="2860" y="5397"/>
                    <a:pt x="2829" y="5397"/>
                  </a:cubicBezTo>
                  <a:cubicBezTo>
                    <a:pt x="2627" y="5397"/>
                    <a:pt x="2482" y="5642"/>
                    <a:pt x="2630" y="5817"/>
                  </a:cubicBezTo>
                  <a:lnTo>
                    <a:pt x="5229" y="9190"/>
                  </a:lnTo>
                  <a:lnTo>
                    <a:pt x="975" y="9050"/>
                  </a:lnTo>
                  <a:cubicBezTo>
                    <a:pt x="712" y="9050"/>
                    <a:pt x="604" y="9375"/>
                    <a:pt x="820" y="9530"/>
                  </a:cubicBezTo>
                  <a:lnTo>
                    <a:pt x="4347" y="11912"/>
                  </a:lnTo>
                  <a:lnTo>
                    <a:pt x="263" y="13103"/>
                  </a:lnTo>
                  <a:cubicBezTo>
                    <a:pt x="0" y="13181"/>
                    <a:pt x="0" y="13536"/>
                    <a:pt x="263" y="13614"/>
                  </a:cubicBezTo>
                  <a:lnTo>
                    <a:pt x="4347" y="14805"/>
                  </a:lnTo>
                  <a:lnTo>
                    <a:pt x="820" y="17187"/>
                  </a:lnTo>
                  <a:cubicBezTo>
                    <a:pt x="604" y="17342"/>
                    <a:pt x="712" y="17667"/>
                    <a:pt x="975" y="17667"/>
                  </a:cubicBezTo>
                  <a:lnTo>
                    <a:pt x="5229" y="17528"/>
                  </a:lnTo>
                  <a:lnTo>
                    <a:pt x="5229" y="17528"/>
                  </a:lnTo>
                  <a:lnTo>
                    <a:pt x="2630" y="20900"/>
                  </a:lnTo>
                  <a:cubicBezTo>
                    <a:pt x="2482" y="21075"/>
                    <a:pt x="2627" y="21320"/>
                    <a:pt x="2829" y="21320"/>
                  </a:cubicBezTo>
                  <a:cubicBezTo>
                    <a:pt x="2860" y="21320"/>
                    <a:pt x="2892" y="21314"/>
                    <a:pt x="2924" y="21302"/>
                  </a:cubicBezTo>
                  <a:lnTo>
                    <a:pt x="6931" y="19848"/>
                  </a:lnTo>
                  <a:lnTo>
                    <a:pt x="5477" y="23870"/>
                  </a:lnTo>
                  <a:cubicBezTo>
                    <a:pt x="5405" y="24048"/>
                    <a:pt x="5561" y="24216"/>
                    <a:pt x="5728" y="24216"/>
                  </a:cubicBezTo>
                  <a:cubicBezTo>
                    <a:pt x="5779" y="24216"/>
                    <a:pt x="5832" y="24200"/>
                    <a:pt x="5879" y="24164"/>
                  </a:cubicBezTo>
                  <a:lnTo>
                    <a:pt x="9251" y="21550"/>
                  </a:lnTo>
                  <a:lnTo>
                    <a:pt x="9112" y="25804"/>
                  </a:lnTo>
                  <a:cubicBezTo>
                    <a:pt x="9112" y="25970"/>
                    <a:pt x="9241" y="26074"/>
                    <a:pt x="9375" y="26074"/>
                  </a:cubicBezTo>
                  <a:cubicBezTo>
                    <a:pt x="9454" y="26074"/>
                    <a:pt x="9534" y="26038"/>
                    <a:pt x="9591" y="25958"/>
                  </a:cubicBezTo>
                  <a:lnTo>
                    <a:pt x="11974" y="22431"/>
                  </a:lnTo>
                  <a:lnTo>
                    <a:pt x="13180" y="26531"/>
                  </a:lnTo>
                  <a:cubicBezTo>
                    <a:pt x="13211" y="26654"/>
                    <a:pt x="13316" y="26716"/>
                    <a:pt x="13422" y="26716"/>
                  </a:cubicBezTo>
                  <a:cubicBezTo>
                    <a:pt x="13528" y="26716"/>
                    <a:pt x="13637" y="26654"/>
                    <a:pt x="13675" y="26531"/>
                  </a:cubicBezTo>
                  <a:lnTo>
                    <a:pt x="14866" y="22431"/>
                  </a:lnTo>
                  <a:lnTo>
                    <a:pt x="17264" y="25958"/>
                  </a:lnTo>
                  <a:cubicBezTo>
                    <a:pt x="17316" y="26038"/>
                    <a:pt x="17394" y="26074"/>
                    <a:pt x="17472" y="26074"/>
                  </a:cubicBezTo>
                  <a:cubicBezTo>
                    <a:pt x="17606" y="26074"/>
                    <a:pt x="17738" y="25970"/>
                    <a:pt x="17728" y="25804"/>
                  </a:cubicBezTo>
                  <a:lnTo>
                    <a:pt x="17589" y="21550"/>
                  </a:lnTo>
                  <a:lnTo>
                    <a:pt x="20961" y="24164"/>
                  </a:lnTo>
                  <a:cubicBezTo>
                    <a:pt x="21009" y="24200"/>
                    <a:pt x="21061" y="24216"/>
                    <a:pt x="21112" y="24216"/>
                  </a:cubicBezTo>
                  <a:cubicBezTo>
                    <a:pt x="21279" y="24216"/>
                    <a:pt x="21435" y="24048"/>
                    <a:pt x="21364" y="23870"/>
                  </a:cubicBezTo>
                  <a:lnTo>
                    <a:pt x="19925" y="19848"/>
                  </a:lnTo>
                  <a:lnTo>
                    <a:pt x="23931" y="21302"/>
                  </a:lnTo>
                  <a:cubicBezTo>
                    <a:pt x="23960" y="21311"/>
                    <a:pt x="23989" y="21315"/>
                    <a:pt x="24016" y="21315"/>
                  </a:cubicBezTo>
                  <a:cubicBezTo>
                    <a:pt x="24221" y="21315"/>
                    <a:pt x="24362" y="21077"/>
                    <a:pt x="24225" y="20900"/>
                  </a:cubicBezTo>
                  <a:lnTo>
                    <a:pt x="21611" y="17528"/>
                  </a:lnTo>
                  <a:lnTo>
                    <a:pt x="25865" y="17667"/>
                  </a:lnTo>
                  <a:cubicBezTo>
                    <a:pt x="26128" y="17667"/>
                    <a:pt x="26236" y="17342"/>
                    <a:pt x="26020" y="17187"/>
                  </a:cubicBezTo>
                  <a:lnTo>
                    <a:pt x="22508" y="14805"/>
                  </a:lnTo>
                  <a:lnTo>
                    <a:pt x="26592" y="13598"/>
                  </a:lnTo>
                  <a:cubicBezTo>
                    <a:pt x="26840" y="13536"/>
                    <a:pt x="26840" y="13181"/>
                    <a:pt x="26592" y="13103"/>
                  </a:cubicBezTo>
                  <a:lnTo>
                    <a:pt x="22508" y="11912"/>
                  </a:lnTo>
                  <a:lnTo>
                    <a:pt x="26020" y="9530"/>
                  </a:lnTo>
                  <a:cubicBezTo>
                    <a:pt x="26236" y="9375"/>
                    <a:pt x="26128" y="9050"/>
                    <a:pt x="25865" y="9050"/>
                  </a:cubicBezTo>
                  <a:lnTo>
                    <a:pt x="21611" y="9190"/>
                  </a:lnTo>
                  <a:lnTo>
                    <a:pt x="21611" y="9190"/>
                  </a:lnTo>
                  <a:lnTo>
                    <a:pt x="24225" y="5817"/>
                  </a:lnTo>
                  <a:cubicBezTo>
                    <a:pt x="24362" y="5640"/>
                    <a:pt x="24221" y="5402"/>
                    <a:pt x="24016" y="5402"/>
                  </a:cubicBezTo>
                  <a:cubicBezTo>
                    <a:pt x="23989" y="5402"/>
                    <a:pt x="23960" y="5406"/>
                    <a:pt x="23931" y="5415"/>
                  </a:cubicBezTo>
                  <a:lnTo>
                    <a:pt x="19925" y="6854"/>
                  </a:lnTo>
                  <a:lnTo>
                    <a:pt x="21364" y="2847"/>
                  </a:lnTo>
                  <a:cubicBezTo>
                    <a:pt x="21435" y="2670"/>
                    <a:pt x="21288" y="2501"/>
                    <a:pt x="21118" y="2501"/>
                  </a:cubicBezTo>
                  <a:cubicBezTo>
                    <a:pt x="21066" y="2501"/>
                    <a:pt x="21012" y="2517"/>
                    <a:pt x="20961" y="2553"/>
                  </a:cubicBezTo>
                  <a:lnTo>
                    <a:pt x="17589" y="5168"/>
                  </a:lnTo>
                  <a:lnTo>
                    <a:pt x="17728" y="914"/>
                  </a:lnTo>
                  <a:cubicBezTo>
                    <a:pt x="17738" y="748"/>
                    <a:pt x="17606" y="643"/>
                    <a:pt x="17472" y="643"/>
                  </a:cubicBezTo>
                  <a:cubicBezTo>
                    <a:pt x="17394" y="643"/>
                    <a:pt x="17316" y="679"/>
                    <a:pt x="17264" y="759"/>
                  </a:cubicBezTo>
                  <a:lnTo>
                    <a:pt x="14866" y="4286"/>
                  </a:lnTo>
                  <a:lnTo>
                    <a:pt x="13675" y="186"/>
                  </a:lnTo>
                  <a:cubicBezTo>
                    <a:pt x="13637" y="63"/>
                    <a:pt x="13528" y="1"/>
                    <a:pt x="134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3"/>
            <p:cNvSpPr/>
            <p:nvPr/>
          </p:nvSpPr>
          <p:spPr>
            <a:xfrm>
              <a:off x="6697725" y="1062450"/>
              <a:ext cx="415375" cy="415775"/>
            </a:xfrm>
            <a:custGeom>
              <a:avLst/>
              <a:gdLst/>
              <a:ahLst/>
              <a:cxnLst/>
              <a:rect l="l" t="t" r="r" b="b"/>
              <a:pathLst>
                <a:path w="16615" h="16631" extrusionOk="0">
                  <a:moveTo>
                    <a:pt x="8308" y="1"/>
                  </a:moveTo>
                  <a:cubicBezTo>
                    <a:pt x="3713" y="1"/>
                    <a:pt x="1" y="3729"/>
                    <a:pt x="1" y="8308"/>
                  </a:cubicBezTo>
                  <a:cubicBezTo>
                    <a:pt x="1" y="12902"/>
                    <a:pt x="3713" y="16630"/>
                    <a:pt x="8308" y="16630"/>
                  </a:cubicBezTo>
                  <a:cubicBezTo>
                    <a:pt x="12887" y="16630"/>
                    <a:pt x="16615" y="12902"/>
                    <a:pt x="16615" y="8308"/>
                  </a:cubicBezTo>
                  <a:cubicBezTo>
                    <a:pt x="16615" y="3729"/>
                    <a:pt x="12887" y="1"/>
                    <a:pt x="83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3"/>
            <p:cNvSpPr/>
            <p:nvPr/>
          </p:nvSpPr>
          <p:spPr>
            <a:xfrm>
              <a:off x="6736400" y="1101525"/>
              <a:ext cx="337650" cy="337625"/>
            </a:xfrm>
            <a:custGeom>
              <a:avLst/>
              <a:gdLst/>
              <a:ahLst/>
              <a:cxnLst/>
              <a:rect l="l" t="t" r="r" b="b"/>
              <a:pathLst>
                <a:path w="13506" h="13505" extrusionOk="0">
                  <a:moveTo>
                    <a:pt x="6761" y="0"/>
                  </a:moveTo>
                  <a:cubicBezTo>
                    <a:pt x="3033" y="0"/>
                    <a:pt x="1" y="3017"/>
                    <a:pt x="1" y="6745"/>
                  </a:cubicBezTo>
                  <a:cubicBezTo>
                    <a:pt x="1" y="10473"/>
                    <a:pt x="3033" y="13505"/>
                    <a:pt x="6761" y="13505"/>
                  </a:cubicBezTo>
                  <a:cubicBezTo>
                    <a:pt x="10489" y="13505"/>
                    <a:pt x="13505" y="10473"/>
                    <a:pt x="13505" y="6745"/>
                  </a:cubicBezTo>
                  <a:cubicBezTo>
                    <a:pt x="13505" y="3017"/>
                    <a:pt x="10489" y="0"/>
                    <a:pt x="67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2" name="Google Shape;2022;p43"/>
          <p:cNvGrpSpPr/>
          <p:nvPr/>
        </p:nvGrpSpPr>
        <p:grpSpPr>
          <a:xfrm>
            <a:off x="4413277" y="1673040"/>
            <a:ext cx="317431" cy="325578"/>
            <a:chOff x="3396950" y="1819450"/>
            <a:chExt cx="651675" cy="668400"/>
          </a:xfrm>
        </p:grpSpPr>
        <p:sp>
          <p:nvSpPr>
            <p:cNvPr id="2023" name="Google Shape;2023;p43"/>
            <p:cNvSpPr/>
            <p:nvPr/>
          </p:nvSpPr>
          <p:spPr>
            <a:xfrm>
              <a:off x="3396950" y="1819450"/>
              <a:ext cx="651675" cy="668400"/>
            </a:xfrm>
            <a:custGeom>
              <a:avLst/>
              <a:gdLst/>
              <a:ahLst/>
              <a:cxnLst/>
              <a:rect l="l" t="t" r="r" b="b"/>
              <a:pathLst>
                <a:path w="26067" h="26736" extrusionOk="0">
                  <a:moveTo>
                    <a:pt x="23672" y="0"/>
                  </a:moveTo>
                  <a:cubicBezTo>
                    <a:pt x="23504" y="0"/>
                    <a:pt x="23332" y="18"/>
                    <a:pt x="23158" y="56"/>
                  </a:cubicBezTo>
                  <a:lnTo>
                    <a:pt x="9174" y="3073"/>
                  </a:lnTo>
                  <a:cubicBezTo>
                    <a:pt x="7658" y="3413"/>
                    <a:pt x="6560" y="4759"/>
                    <a:pt x="6560" y="6321"/>
                  </a:cubicBezTo>
                  <a:lnTo>
                    <a:pt x="6560" y="20383"/>
                  </a:lnTo>
                  <a:cubicBezTo>
                    <a:pt x="6030" y="20178"/>
                    <a:pt x="5472" y="20076"/>
                    <a:pt x="4914" y="20076"/>
                  </a:cubicBezTo>
                  <a:cubicBezTo>
                    <a:pt x="4462" y="20076"/>
                    <a:pt x="4010" y="20143"/>
                    <a:pt x="3574" y="20274"/>
                  </a:cubicBezTo>
                  <a:cubicBezTo>
                    <a:pt x="1393" y="20893"/>
                    <a:pt x="1" y="22780"/>
                    <a:pt x="480" y="24528"/>
                  </a:cubicBezTo>
                  <a:cubicBezTo>
                    <a:pt x="845" y="25890"/>
                    <a:pt x="2250" y="26735"/>
                    <a:pt x="3893" y="26735"/>
                  </a:cubicBezTo>
                  <a:cubicBezTo>
                    <a:pt x="4342" y="26735"/>
                    <a:pt x="4808" y="26672"/>
                    <a:pt x="5276" y="26540"/>
                  </a:cubicBezTo>
                  <a:cubicBezTo>
                    <a:pt x="7179" y="25998"/>
                    <a:pt x="8493" y="24467"/>
                    <a:pt x="8462" y="22935"/>
                  </a:cubicBezTo>
                  <a:lnTo>
                    <a:pt x="8462" y="8363"/>
                  </a:lnTo>
                  <a:cubicBezTo>
                    <a:pt x="8462" y="7682"/>
                    <a:pt x="8927" y="7110"/>
                    <a:pt x="9576" y="6971"/>
                  </a:cubicBezTo>
                  <a:lnTo>
                    <a:pt x="23561" y="3939"/>
                  </a:lnTo>
                  <a:cubicBezTo>
                    <a:pt x="23599" y="3929"/>
                    <a:pt x="23638" y="3924"/>
                    <a:pt x="23675" y="3924"/>
                  </a:cubicBezTo>
                  <a:cubicBezTo>
                    <a:pt x="23923" y="3924"/>
                    <a:pt x="24133" y="4134"/>
                    <a:pt x="24133" y="4403"/>
                  </a:cubicBezTo>
                  <a:lnTo>
                    <a:pt x="24133" y="16577"/>
                  </a:lnTo>
                  <a:cubicBezTo>
                    <a:pt x="23596" y="16378"/>
                    <a:pt x="23031" y="16276"/>
                    <a:pt x="22466" y="16276"/>
                  </a:cubicBezTo>
                  <a:cubicBezTo>
                    <a:pt x="22021" y="16276"/>
                    <a:pt x="21577" y="16339"/>
                    <a:pt x="21147" y="16469"/>
                  </a:cubicBezTo>
                  <a:cubicBezTo>
                    <a:pt x="18966" y="17088"/>
                    <a:pt x="17574" y="18990"/>
                    <a:pt x="18053" y="20723"/>
                  </a:cubicBezTo>
                  <a:cubicBezTo>
                    <a:pt x="18419" y="22100"/>
                    <a:pt x="19830" y="22939"/>
                    <a:pt x="21478" y="22939"/>
                  </a:cubicBezTo>
                  <a:cubicBezTo>
                    <a:pt x="21923" y="22939"/>
                    <a:pt x="22385" y="22878"/>
                    <a:pt x="22849" y="22750"/>
                  </a:cubicBezTo>
                  <a:cubicBezTo>
                    <a:pt x="24767" y="22208"/>
                    <a:pt x="26067" y="20677"/>
                    <a:pt x="26036" y="19145"/>
                  </a:cubicBezTo>
                  <a:lnTo>
                    <a:pt x="26036" y="2376"/>
                  </a:lnTo>
                  <a:cubicBezTo>
                    <a:pt x="26036" y="1037"/>
                    <a:pt x="24949" y="0"/>
                    <a:pt x="236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43"/>
            <p:cNvSpPr/>
            <p:nvPr/>
          </p:nvSpPr>
          <p:spPr>
            <a:xfrm>
              <a:off x="3398900" y="2336425"/>
              <a:ext cx="183975" cy="151000"/>
            </a:xfrm>
            <a:custGeom>
              <a:avLst/>
              <a:gdLst/>
              <a:ahLst/>
              <a:cxnLst/>
              <a:rect l="l" t="t" r="r" b="b"/>
              <a:pathLst>
                <a:path w="7359" h="6040" extrusionOk="0">
                  <a:moveTo>
                    <a:pt x="2578" y="1"/>
                  </a:moveTo>
                  <a:cubicBezTo>
                    <a:pt x="2486" y="1"/>
                    <a:pt x="2392" y="25"/>
                    <a:pt x="2305" y="75"/>
                  </a:cubicBezTo>
                  <a:cubicBezTo>
                    <a:pt x="835" y="941"/>
                    <a:pt x="0" y="2442"/>
                    <a:pt x="387" y="3834"/>
                  </a:cubicBezTo>
                  <a:cubicBezTo>
                    <a:pt x="752" y="5186"/>
                    <a:pt x="2162" y="6039"/>
                    <a:pt x="3810" y="6039"/>
                  </a:cubicBezTo>
                  <a:cubicBezTo>
                    <a:pt x="4256" y="6039"/>
                    <a:pt x="4718" y="5977"/>
                    <a:pt x="5182" y="5845"/>
                  </a:cubicBezTo>
                  <a:cubicBezTo>
                    <a:pt x="5878" y="5644"/>
                    <a:pt x="6528" y="5304"/>
                    <a:pt x="7085" y="4824"/>
                  </a:cubicBezTo>
                  <a:cubicBezTo>
                    <a:pt x="7359" y="4581"/>
                    <a:pt x="7169" y="4128"/>
                    <a:pt x="6809" y="4128"/>
                  </a:cubicBezTo>
                  <a:cubicBezTo>
                    <a:pt x="6803" y="4128"/>
                    <a:pt x="6797" y="4128"/>
                    <a:pt x="6791" y="4128"/>
                  </a:cubicBezTo>
                  <a:cubicBezTo>
                    <a:pt x="6734" y="4130"/>
                    <a:pt x="6677" y="4131"/>
                    <a:pt x="6621" y="4131"/>
                  </a:cubicBezTo>
                  <a:cubicBezTo>
                    <a:pt x="4992" y="4131"/>
                    <a:pt x="3607" y="3277"/>
                    <a:pt x="3233" y="1931"/>
                  </a:cubicBezTo>
                  <a:cubicBezTo>
                    <a:pt x="3125" y="1545"/>
                    <a:pt x="3109" y="1142"/>
                    <a:pt x="3187" y="756"/>
                  </a:cubicBezTo>
                  <a:cubicBezTo>
                    <a:pt x="3233" y="570"/>
                    <a:pt x="3171" y="384"/>
                    <a:pt x="3048" y="245"/>
                  </a:cubicBezTo>
                  <a:lnTo>
                    <a:pt x="2955" y="168"/>
                  </a:lnTo>
                  <a:cubicBezTo>
                    <a:pt x="2853" y="56"/>
                    <a:pt x="2717" y="1"/>
                    <a:pt x="25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3"/>
            <p:cNvSpPr/>
            <p:nvPr/>
          </p:nvSpPr>
          <p:spPr>
            <a:xfrm>
              <a:off x="3838225" y="2241650"/>
              <a:ext cx="183500" cy="150675"/>
            </a:xfrm>
            <a:custGeom>
              <a:avLst/>
              <a:gdLst/>
              <a:ahLst/>
              <a:cxnLst/>
              <a:rect l="l" t="t" r="r" b="b"/>
              <a:pathLst>
                <a:path w="7340" h="6027" extrusionOk="0">
                  <a:moveTo>
                    <a:pt x="2569" y="1"/>
                  </a:moveTo>
                  <a:cubicBezTo>
                    <a:pt x="2474" y="1"/>
                    <a:pt x="2378" y="25"/>
                    <a:pt x="2290" y="76"/>
                  </a:cubicBezTo>
                  <a:cubicBezTo>
                    <a:pt x="820" y="927"/>
                    <a:pt x="0" y="2427"/>
                    <a:pt x="372" y="3820"/>
                  </a:cubicBezTo>
                  <a:cubicBezTo>
                    <a:pt x="736" y="5181"/>
                    <a:pt x="2141" y="6026"/>
                    <a:pt x="3785" y="6026"/>
                  </a:cubicBezTo>
                  <a:cubicBezTo>
                    <a:pt x="4233" y="6026"/>
                    <a:pt x="4699" y="5963"/>
                    <a:pt x="5167" y="5831"/>
                  </a:cubicBezTo>
                  <a:cubicBezTo>
                    <a:pt x="5863" y="5645"/>
                    <a:pt x="6513" y="5289"/>
                    <a:pt x="7070" y="4825"/>
                  </a:cubicBezTo>
                  <a:cubicBezTo>
                    <a:pt x="7339" y="4571"/>
                    <a:pt x="7159" y="4127"/>
                    <a:pt x="6811" y="4127"/>
                  </a:cubicBezTo>
                  <a:cubicBezTo>
                    <a:pt x="6799" y="4127"/>
                    <a:pt x="6788" y="4128"/>
                    <a:pt x="6776" y="4129"/>
                  </a:cubicBezTo>
                  <a:cubicBezTo>
                    <a:pt x="6732" y="4130"/>
                    <a:pt x="6688" y="4131"/>
                    <a:pt x="6644" y="4131"/>
                  </a:cubicBezTo>
                  <a:cubicBezTo>
                    <a:pt x="4999" y="4131"/>
                    <a:pt x="3595" y="3288"/>
                    <a:pt x="3218" y="1932"/>
                  </a:cubicBezTo>
                  <a:cubicBezTo>
                    <a:pt x="3110" y="1546"/>
                    <a:pt x="3094" y="1143"/>
                    <a:pt x="3171" y="741"/>
                  </a:cubicBezTo>
                  <a:cubicBezTo>
                    <a:pt x="3218" y="571"/>
                    <a:pt x="3156" y="385"/>
                    <a:pt x="3032" y="246"/>
                  </a:cubicBezTo>
                  <a:lnTo>
                    <a:pt x="2939" y="153"/>
                  </a:lnTo>
                  <a:cubicBezTo>
                    <a:pt x="2839" y="53"/>
                    <a:pt x="2706" y="1"/>
                    <a:pt x="2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3"/>
            <p:cNvSpPr/>
            <p:nvPr/>
          </p:nvSpPr>
          <p:spPr>
            <a:xfrm>
              <a:off x="3607725" y="1876275"/>
              <a:ext cx="391025" cy="152275"/>
            </a:xfrm>
            <a:custGeom>
              <a:avLst/>
              <a:gdLst/>
              <a:ahLst/>
              <a:cxnLst/>
              <a:rect l="l" t="t" r="r" b="b"/>
              <a:pathLst>
                <a:path w="15641" h="6091" extrusionOk="0">
                  <a:moveTo>
                    <a:pt x="14697" y="1"/>
                  </a:moveTo>
                  <a:cubicBezTo>
                    <a:pt x="14625" y="1"/>
                    <a:pt x="14553" y="9"/>
                    <a:pt x="14480" y="26"/>
                  </a:cubicBezTo>
                  <a:lnTo>
                    <a:pt x="1099" y="2934"/>
                  </a:lnTo>
                  <a:cubicBezTo>
                    <a:pt x="449" y="3089"/>
                    <a:pt x="1" y="3661"/>
                    <a:pt x="1" y="4327"/>
                  </a:cubicBezTo>
                  <a:lnTo>
                    <a:pt x="1" y="6090"/>
                  </a:lnTo>
                  <a:cubicBezTo>
                    <a:pt x="1" y="5409"/>
                    <a:pt x="465" y="4837"/>
                    <a:pt x="1114" y="4698"/>
                  </a:cubicBezTo>
                  <a:lnTo>
                    <a:pt x="15068" y="1681"/>
                  </a:lnTo>
                  <a:cubicBezTo>
                    <a:pt x="15102" y="1674"/>
                    <a:pt x="15137" y="1670"/>
                    <a:pt x="15172" y="1670"/>
                  </a:cubicBezTo>
                  <a:cubicBezTo>
                    <a:pt x="15275" y="1670"/>
                    <a:pt x="15373" y="1705"/>
                    <a:pt x="15454" y="1774"/>
                  </a:cubicBezTo>
                  <a:cubicBezTo>
                    <a:pt x="15578" y="1867"/>
                    <a:pt x="15640" y="1991"/>
                    <a:pt x="15640" y="2145"/>
                  </a:cubicBezTo>
                  <a:lnTo>
                    <a:pt x="15640" y="954"/>
                  </a:lnTo>
                  <a:cubicBezTo>
                    <a:pt x="15640" y="412"/>
                    <a:pt x="15201" y="1"/>
                    <a:pt x="146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7" name="Google Shape;2027;p43"/>
          <p:cNvGrpSpPr/>
          <p:nvPr/>
        </p:nvGrpSpPr>
        <p:grpSpPr>
          <a:xfrm>
            <a:off x="5677280" y="3231405"/>
            <a:ext cx="289714" cy="374506"/>
            <a:chOff x="6602600" y="1987900"/>
            <a:chExt cx="516700" cy="667925"/>
          </a:xfrm>
        </p:grpSpPr>
        <p:sp>
          <p:nvSpPr>
            <p:cNvPr id="2028" name="Google Shape;2028;p43"/>
            <p:cNvSpPr/>
            <p:nvPr/>
          </p:nvSpPr>
          <p:spPr>
            <a:xfrm>
              <a:off x="6693475" y="2399600"/>
              <a:ext cx="19750" cy="123650"/>
            </a:xfrm>
            <a:custGeom>
              <a:avLst/>
              <a:gdLst/>
              <a:ahLst/>
              <a:cxnLst/>
              <a:rect l="l" t="t" r="r" b="b"/>
              <a:pathLst>
                <a:path w="790" h="4946" extrusionOk="0">
                  <a:moveTo>
                    <a:pt x="413" y="0"/>
                  </a:moveTo>
                  <a:cubicBezTo>
                    <a:pt x="389" y="0"/>
                    <a:pt x="365" y="3"/>
                    <a:pt x="341" y="8"/>
                  </a:cubicBezTo>
                  <a:cubicBezTo>
                    <a:pt x="140" y="23"/>
                    <a:pt x="1" y="209"/>
                    <a:pt x="1" y="410"/>
                  </a:cubicBezTo>
                  <a:lnTo>
                    <a:pt x="1" y="4556"/>
                  </a:lnTo>
                  <a:cubicBezTo>
                    <a:pt x="1" y="4741"/>
                    <a:pt x="140" y="4911"/>
                    <a:pt x="341" y="4942"/>
                  </a:cubicBezTo>
                  <a:cubicBezTo>
                    <a:pt x="358" y="4945"/>
                    <a:pt x="375" y="4946"/>
                    <a:pt x="392" y="4946"/>
                  </a:cubicBezTo>
                  <a:cubicBezTo>
                    <a:pt x="604" y="4946"/>
                    <a:pt x="789" y="4771"/>
                    <a:pt x="789" y="4556"/>
                  </a:cubicBezTo>
                  <a:lnTo>
                    <a:pt x="789" y="394"/>
                  </a:lnTo>
                  <a:cubicBezTo>
                    <a:pt x="789" y="173"/>
                    <a:pt x="616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3"/>
            <p:cNvSpPr/>
            <p:nvPr/>
          </p:nvSpPr>
          <p:spPr>
            <a:xfrm>
              <a:off x="6677225" y="2476250"/>
              <a:ext cx="53025" cy="106875"/>
            </a:xfrm>
            <a:custGeom>
              <a:avLst/>
              <a:gdLst/>
              <a:ahLst/>
              <a:cxnLst/>
              <a:rect l="l" t="t" r="r" b="b"/>
              <a:pathLst>
                <a:path w="2121" h="4275" extrusionOk="0">
                  <a:moveTo>
                    <a:pt x="1060" y="1"/>
                  </a:moveTo>
                  <a:cubicBezTo>
                    <a:pt x="550" y="1"/>
                    <a:pt x="40" y="337"/>
                    <a:pt x="1" y="1010"/>
                  </a:cubicBezTo>
                  <a:cubicBezTo>
                    <a:pt x="1" y="1598"/>
                    <a:pt x="465" y="4274"/>
                    <a:pt x="1053" y="4274"/>
                  </a:cubicBezTo>
                  <a:cubicBezTo>
                    <a:pt x="1641" y="4274"/>
                    <a:pt x="2120" y="1582"/>
                    <a:pt x="2120" y="1010"/>
                  </a:cubicBezTo>
                  <a:cubicBezTo>
                    <a:pt x="2081" y="337"/>
                    <a:pt x="1571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3"/>
            <p:cNvSpPr/>
            <p:nvPr/>
          </p:nvSpPr>
          <p:spPr>
            <a:xfrm>
              <a:off x="6677225" y="2474800"/>
              <a:ext cx="26725" cy="108325"/>
            </a:xfrm>
            <a:custGeom>
              <a:avLst/>
              <a:gdLst/>
              <a:ahLst/>
              <a:cxnLst/>
              <a:rect l="l" t="t" r="r" b="b"/>
              <a:pathLst>
                <a:path w="1069" h="4333" extrusionOk="0">
                  <a:moveTo>
                    <a:pt x="1068" y="1"/>
                  </a:moveTo>
                  <a:cubicBezTo>
                    <a:pt x="480" y="1"/>
                    <a:pt x="1" y="480"/>
                    <a:pt x="1" y="1068"/>
                  </a:cubicBezTo>
                  <a:cubicBezTo>
                    <a:pt x="1" y="1640"/>
                    <a:pt x="480" y="4332"/>
                    <a:pt x="1068" y="4332"/>
                  </a:cubicBezTo>
                  <a:lnTo>
                    <a:pt x="10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3"/>
            <p:cNvSpPr/>
            <p:nvPr/>
          </p:nvSpPr>
          <p:spPr>
            <a:xfrm>
              <a:off x="7017950" y="2399400"/>
              <a:ext cx="20125" cy="123800"/>
            </a:xfrm>
            <a:custGeom>
              <a:avLst/>
              <a:gdLst/>
              <a:ahLst/>
              <a:cxnLst/>
              <a:rect l="l" t="t" r="r" b="b"/>
              <a:pathLst>
                <a:path w="805" h="4952" extrusionOk="0">
                  <a:moveTo>
                    <a:pt x="403" y="0"/>
                  </a:moveTo>
                  <a:cubicBezTo>
                    <a:pt x="171" y="16"/>
                    <a:pt x="0" y="201"/>
                    <a:pt x="16" y="418"/>
                  </a:cubicBezTo>
                  <a:lnTo>
                    <a:pt x="16" y="4564"/>
                  </a:lnTo>
                  <a:cubicBezTo>
                    <a:pt x="16" y="4765"/>
                    <a:pt x="186" y="4935"/>
                    <a:pt x="403" y="4950"/>
                  </a:cubicBezTo>
                  <a:cubicBezTo>
                    <a:pt x="411" y="4951"/>
                    <a:pt x="419" y="4951"/>
                    <a:pt x="428" y="4951"/>
                  </a:cubicBezTo>
                  <a:cubicBezTo>
                    <a:pt x="633" y="4951"/>
                    <a:pt x="805" y="4772"/>
                    <a:pt x="805" y="4564"/>
                  </a:cubicBezTo>
                  <a:lnTo>
                    <a:pt x="805" y="387"/>
                  </a:lnTo>
                  <a:cubicBezTo>
                    <a:pt x="805" y="170"/>
                    <a:pt x="619" y="0"/>
                    <a:pt x="4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3"/>
            <p:cNvSpPr/>
            <p:nvPr/>
          </p:nvSpPr>
          <p:spPr>
            <a:xfrm>
              <a:off x="7001325" y="2474800"/>
              <a:ext cx="53000" cy="108325"/>
            </a:xfrm>
            <a:custGeom>
              <a:avLst/>
              <a:gdLst/>
              <a:ahLst/>
              <a:cxnLst/>
              <a:rect l="l" t="t" r="r" b="b"/>
              <a:pathLst>
                <a:path w="2120" h="4333" extrusionOk="0">
                  <a:moveTo>
                    <a:pt x="1052" y="1"/>
                  </a:moveTo>
                  <a:cubicBezTo>
                    <a:pt x="464" y="1"/>
                    <a:pt x="0" y="480"/>
                    <a:pt x="0" y="1068"/>
                  </a:cubicBezTo>
                  <a:cubicBezTo>
                    <a:pt x="0" y="1656"/>
                    <a:pt x="464" y="4332"/>
                    <a:pt x="1052" y="4332"/>
                  </a:cubicBezTo>
                  <a:cubicBezTo>
                    <a:pt x="1640" y="4332"/>
                    <a:pt x="2119" y="1640"/>
                    <a:pt x="2119" y="1068"/>
                  </a:cubicBezTo>
                  <a:cubicBezTo>
                    <a:pt x="2119" y="480"/>
                    <a:pt x="1640" y="1"/>
                    <a:pt x="10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3"/>
            <p:cNvSpPr/>
            <p:nvPr/>
          </p:nvSpPr>
          <p:spPr>
            <a:xfrm>
              <a:off x="7000925" y="2474800"/>
              <a:ext cx="26325" cy="108325"/>
            </a:xfrm>
            <a:custGeom>
              <a:avLst/>
              <a:gdLst/>
              <a:ahLst/>
              <a:cxnLst/>
              <a:rect l="l" t="t" r="r" b="b"/>
              <a:pathLst>
                <a:path w="1053" h="4333" extrusionOk="0">
                  <a:moveTo>
                    <a:pt x="1053" y="1"/>
                  </a:moveTo>
                  <a:cubicBezTo>
                    <a:pt x="465" y="1"/>
                    <a:pt x="1" y="480"/>
                    <a:pt x="1" y="1068"/>
                  </a:cubicBezTo>
                  <a:cubicBezTo>
                    <a:pt x="1" y="1640"/>
                    <a:pt x="465" y="4332"/>
                    <a:pt x="1053" y="4332"/>
                  </a:cubicBezTo>
                  <a:lnTo>
                    <a:pt x="10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3"/>
            <p:cNvSpPr/>
            <p:nvPr/>
          </p:nvSpPr>
          <p:spPr>
            <a:xfrm>
              <a:off x="6856300" y="2481775"/>
              <a:ext cx="19750" cy="105600"/>
            </a:xfrm>
            <a:custGeom>
              <a:avLst/>
              <a:gdLst/>
              <a:ahLst/>
              <a:cxnLst/>
              <a:rect l="l" t="t" r="r" b="b"/>
              <a:pathLst>
                <a:path w="790" h="4224" extrusionOk="0">
                  <a:moveTo>
                    <a:pt x="0" y="0"/>
                  </a:moveTo>
                  <a:lnTo>
                    <a:pt x="0" y="4223"/>
                  </a:lnTo>
                  <a:lnTo>
                    <a:pt x="789" y="4223"/>
                  </a:lnTo>
                  <a:lnTo>
                    <a:pt x="7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3"/>
            <p:cNvSpPr/>
            <p:nvPr/>
          </p:nvSpPr>
          <p:spPr>
            <a:xfrm>
              <a:off x="6839275" y="2547500"/>
              <a:ext cx="53000" cy="108325"/>
            </a:xfrm>
            <a:custGeom>
              <a:avLst/>
              <a:gdLst/>
              <a:ahLst/>
              <a:cxnLst/>
              <a:rect l="l" t="t" r="r" b="b"/>
              <a:pathLst>
                <a:path w="2120" h="4333" extrusionOk="0">
                  <a:moveTo>
                    <a:pt x="1052" y="1"/>
                  </a:moveTo>
                  <a:cubicBezTo>
                    <a:pt x="465" y="1"/>
                    <a:pt x="1" y="480"/>
                    <a:pt x="1" y="1068"/>
                  </a:cubicBezTo>
                  <a:cubicBezTo>
                    <a:pt x="1" y="1656"/>
                    <a:pt x="465" y="4332"/>
                    <a:pt x="1052" y="4332"/>
                  </a:cubicBezTo>
                  <a:cubicBezTo>
                    <a:pt x="1640" y="4332"/>
                    <a:pt x="2120" y="1641"/>
                    <a:pt x="2120" y="1068"/>
                  </a:cubicBezTo>
                  <a:cubicBezTo>
                    <a:pt x="2120" y="480"/>
                    <a:pt x="1640" y="1"/>
                    <a:pt x="10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3"/>
            <p:cNvSpPr/>
            <p:nvPr/>
          </p:nvSpPr>
          <p:spPr>
            <a:xfrm>
              <a:off x="6838900" y="2547125"/>
              <a:ext cx="26700" cy="108700"/>
            </a:xfrm>
            <a:custGeom>
              <a:avLst/>
              <a:gdLst/>
              <a:ahLst/>
              <a:cxnLst/>
              <a:rect l="l" t="t" r="r" b="b"/>
              <a:pathLst>
                <a:path w="1068" h="4348" extrusionOk="0">
                  <a:moveTo>
                    <a:pt x="1067" y="0"/>
                  </a:moveTo>
                  <a:cubicBezTo>
                    <a:pt x="480" y="0"/>
                    <a:pt x="0" y="495"/>
                    <a:pt x="0" y="1083"/>
                  </a:cubicBezTo>
                  <a:cubicBezTo>
                    <a:pt x="0" y="1656"/>
                    <a:pt x="480" y="4347"/>
                    <a:pt x="1067" y="4347"/>
                  </a:cubicBezTo>
                  <a:lnTo>
                    <a:pt x="10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3"/>
            <p:cNvSpPr/>
            <p:nvPr/>
          </p:nvSpPr>
          <p:spPr>
            <a:xfrm>
              <a:off x="6801000" y="2021950"/>
              <a:ext cx="129175" cy="229725"/>
            </a:xfrm>
            <a:custGeom>
              <a:avLst/>
              <a:gdLst/>
              <a:ahLst/>
              <a:cxnLst/>
              <a:rect l="l" t="t" r="r" b="b"/>
              <a:pathLst>
                <a:path w="5167" h="9189" extrusionOk="0">
                  <a:moveTo>
                    <a:pt x="2583" y="789"/>
                  </a:moveTo>
                  <a:cubicBezTo>
                    <a:pt x="2707" y="789"/>
                    <a:pt x="3202" y="1222"/>
                    <a:pt x="3759" y="3156"/>
                  </a:cubicBezTo>
                  <a:cubicBezTo>
                    <a:pt x="4177" y="4594"/>
                    <a:pt x="4393" y="6080"/>
                    <a:pt x="4393" y="6605"/>
                  </a:cubicBezTo>
                  <a:cubicBezTo>
                    <a:pt x="4362" y="7565"/>
                    <a:pt x="3558" y="8338"/>
                    <a:pt x="2599" y="8338"/>
                  </a:cubicBezTo>
                  <a:cubicBezTo>
                    <a:pt x="1624" y="8338"/>
                    <a:pt x="835" y="7565"/>
                    <a:pt x="804" y="6605"/>
                  </a:cubicBezTo>
                  <a:cubicBezTo>
                    <a:pt x="804" y="6080"/>
                    <a:pt x="1021" y="4594"/>
                    <a:pt x="1423" y="3156"/>
                  </a:cubicBezTo>
                  <a:cubicBezTo>
                    <a:pt x="1965" y="1222"/>
                    <a:pt x="2460" y="789"/>
                    <a:pt x="2583" y="789"/>
                  </a:cubicBezTo>
                  <a:close/>
                  <a:moveTo>
                    <a:pt x="2583" y="0"/>
                  </a:moveTo>
                  <a:cubicBezTo>
                    <a:pt x="2135" y="0"/>
                    <a:pt x="1748" y="325"/>
                    <a:pt x="1392" y="1006"/>
                  </a:cubicBezTo>
                  <a:cubicBezTo>
                    <a:pt x="1083" y="1624"/>
                    <a:pt x="835" y="2274"/>
                    <a:pt x="665" y="2939"/>
                  </a:cubicBezTo>
                  <a:cubicBezTo>
                    <a:pt x="248" y="4378"/>
                    <a:pt x="0" y="5956"/>
                    <a:pt x="0" y="6605"/>
                  </a:cubicBezTo>
                  <a:cubicBezTo>
                    <a:pt x="0" y="8029"/>
                    <a:pt x="1160" y="9189"/>
                    <a:pt x="2583" y="9189"/>
                  </a:cubicBezTo>
                  <a:cubicBezTo>
                    <a:pt x="4007" y="9173"/>
                    <a:pt x="5167" y="8029"/>
                    <a:pt x="5167" y="6605"/>
                  </a:cubicBezTo>
                  <a:cubicBezTo>
                    <a:pt x="5167" y="5956"/>
                    <a:pt x="4919" y="4378"/>
                    <a:pt x="4517" y="2939"/>
                  </a:cubicBezTo>
                  <a:cubicBezTo>
                    <a:pt x="4331" y="2274"/>
                    <a:pt x="4084" y="1624"/>
                    <a:pt x="3790" y="1006"/>
                  </a:cubicBezTo>
                  <a:cubicBezTo>
                    <a:pt x="3419" y="325"/>
                    <a:pt x="3032" y="0"/>
                    <a:pt x="2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3"/>
            <p:cNvSpPr/>
            <p:nvPr/>
          </p:nvSpPr>
          <p:spPr>
            <a:xfrm>
              <a:off x="6818000" y="2079525"/>
              <a:ext cx="211950" cy="188025"/>
            </a:xfrm>
            <a:custGeom>
              <a:avLst/>
              <a:gdLst/>
              <a:ahLst/>
              <a:cxnLst/>
              <a:rect l="l" t="t" r="r" b="b"/>
              <a:pathLst>
                <a:path w="8478" h="7521" extrusionOk="0">
                  <a:moveTo>
                    <a:pt x="7373" y="795"/>
                  </a:moveTo>
                  <a:cubicBezTo>
                    <a:pt x="7504" y="795"/>
                    <a:pt x="7562" y="819"/>
                    <a:pt x="7565" y="822"/>
                  </a:cubicBezTo>
                  <a:cubicBezTo>
                    <a:pt x="7658" y="915"/>
                    <a:pt x="7704" y="1580"/>
                    <a:pt x="6714" y="3328"/>
                  </a:cubicBezTo>
                  <a:cubicBezTo>
                    <a:pt x="5987" y="4643"/>
                    <a:pt x="5090" y="5849"/>
                    <a:pt x="4719" y="6205"/>
                  </a:cubicBezTo>
                  <a:cubicBezTo>
                    <a:pt x="4354" y="6570"/>
                    <a:pt x="3907" y="6733"/>
                    <a:pt x="3469" y="6733"/>
                  </a:cubicBezTo>
                  <a:cubicBezTo>
                    <a:pt x="2549" y="6733"/>
                    <a:pt x="1666" y="6016"/>
                    <a:pt x="1656" y="4937"/>
                  </a:cubicBezTo>
                  <a:cubicBezTo>
                    <a:pt x="1640" y="4457"/>
                    <a:pt x="1826" y="3993"/>
                    <a:pt x="2182" y="3668"/>
                  </a:cubicBezTo>
                  <a:cubicBezTo>
                    <a:pt x="5482" y="1093"/>
                    <a:pt x="6902" y="795"/>
                    <a:pt x="7373" y="795"/>
                  </a:cubicBezTo>
                  <a:close/>
                  <a:moveTo>
                    <a:pt x="7424" y="0"/>
                  </a:moveTo>
                  <a:cubicBezTo>
                    <a:pt x="7404" y="0"/>
                    <a:pt x="7384" y="1"/>
                    <a:pt x="7364" y="2"/>
                  </a:cubicBezTo>
                  <a:cubicBezTo>
                    <a:pt x="5802" y="2"/>
                    <a:pt x="2398" y="2338"/>
                    <a:pt x="1625" y="3111"/>
                  </a:cubicBezTo>
                  <a:cubicBezTo>
                    <a:pt x="1" y="4736"/>
                    <a:pt x="1161" y="7520"/>
                    <a:pt x="3450" y="7520"/>
                  </a:cubicBezTo>
                  <a:cubicBezTo>
                    <a:pt x="4146" y="7520"/>
                    <a:pt x="4796" y="7257"/>
                    <a:pt x="5276" y="6762"/>
                  </a:cubicBezTo>
                  <a:cubicBezTo>
                    <a:pt x="5740" y="6314"/>
                    <a:pt x="6683" y="5014"/>
                    <a:pt x="7411" y="3715"/>
                  </a:cubicBezTo>
                  <a:cubicBezTo>
                    <a:pt x="7751" y="3111"/>
                    <a:pt x="8045" y="2493"/>
                    <a:pt x="8261" y="1827"/>
                  </a:cubicBezTo>
                  <a:cubicBezTo>
                    <a:pt x="8478" y="1100"/>
                    <a:pt x="8431" y="590"/>
                    <a:pt x="8122" y="265"/>
                  </a:cubicBezTo>
                  <a:cubicBezTo>
                    <a:pt x="7935" y="93"/>
                    <a:pt x="7682" y="0"/>
                    <a:pt x="74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3"/>
            <p:cNvSpPr/>
            <p:nvPr/>
          </p:nvSpPr>
          <p:spPr>
            <a:xfrm>
              <a:off x="6855900" y="2177025"/>
              <a:ext cx="229750" cy="129200"/>
            </a:xfrm>
            <a:custGeom>
              <a:avLst/>
              <a:gdLst/>
              <a:ahLst/>
              <a:cxnLst/>
              <a:rect l="l" t="t" r="r" b="b"/>
              <a:pathLst>
                <a:path w="9190" h="5168" extrusionOk="0">
                  <a:moveTo>
                    <a:pt x="2584" y="789"/>
                  </a:moveTo>
                  <a:lnTo>
                    <a:pt x="2584" y="805"/>
                  </a:lnTo>
                  <a:cubicBezTo>
                    <a:pt x="3095" y="805"/>
                    <a:pt x="4580" y="1006"/>
                    <a:pt x="6034" y="1439"/>
                  </a:cubicBezTo>
                  <a:cubicBezTo>
                    <a:pt x="7967" y="1965"/>
                    <a:pt x="8401" y="2475"/>
                    <a:pt x="8401" y="2599"/>
                  </a:cubicBezTo>
                  <a:cubicBezTo>
                    <a:pt x="8401" y="2723"/>
                    <a:pt x="7967" y="3218"/>
                    <a:pt x="6034" y="3759"/>
                  </a:cubicBezTo>
                  <a:cubicBezTo>
                    <a:pt x="4580" y="4162"/>
                    <a:pt x="3095" y="4378"/>
                    <a:pt x="2584" y="4378"/>
                  </a:cubicBezTo>
                  <a:cubicBezTo>
                    <a:pt x="1594" y="4378"/>
                    <a:pt x="790" y="3574"/>
                    <a:pt x="790" y="2584"/>
                  </a:cubicBezTo>
                  <a:cubicBezTo>
                    <a:pt x="790" y="1594"/>
                    <a:pt x="1594" y="789"/>
                    <a:pt x="2584" y="789"/>
                  </a:cubicBezTo>
                  <a:close/>
                  <a:moveTo>
                    <a:pt x="2584" y="0"/>
                  </a:moveTo>
                  <a:cubicBezTo>
                    <a:pt x="1145" y="0"/>
                    <a:pt x="1" y="1160"/>
                    <a:pt x="1" y="2584"/>
                  </a:cubicBezTo>
                  <a:cubicBezTo>
                    <a:pt x="1" y="4007"/>
                    <a:pt x="1145" y="5167"/>
                    <a:pt x="2584" y="5167"/>
                  </a:cubicBezTo>
                  <a:cubicBezTo>
                    <a:pt x="3218" y="5167"/>
                    <a:pt x="4812" y="4920"/>
                    <a:pt x="6250" y="4517"/>
                  </a:cubicBezTo>
                  <a:cubicBezTo>
                    <a:pt x="6915" y="4332"/>
                    <a:pt x="7565" y="4100"/>
                    <a:pt x="8184" y="3790"/>
                  </a:cubicBezTo>
                  <a:cubicBezTo>
                    <a:pt x="8849" y="3419"/>
                    <a:pt x="9189" y="3032"/>
                    <a:pt x="9189" y="2584"/>
                  </a:cubicBezTo>
                  <a:cubicBezTo>
                    <a:pt x="9189" y="2151"/>
                    <a:pt x="8849" y="1748"/>
                    <a:pt x="8184" y="1393"/>
                  </a:cubicBezTo>
                  <a:cubicBezTo>
                    <a:pt x="7565" y="1083"/>
                    <a:pt x="6915" y="836"/>
                    <a:pt x="6250" y="665"/>
                  </a:cubicBezTo>
                  <a:cubicBezTo>
                    <a:pt x="4812" y="263"/>
                    <a:pt x="3234" y="0"/>
                    <a:pt x="2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3"/>
            <p:cNvSpPr/>
            <p:nvPr/>
          </p:nvSpPr>
          <p:spPr>
            <a:xfrm>
              <a:off x="6834625" y="2216950"/>
              <a:ext cx="195325" cy="187150"/>
            </a:xfrm>
            <a:custGeom>
              <a:avLst/>
              <a:gdLst/>
              <a:ahLst/>
              <a:cxnLst/>
              <a:rect l="l" t="t" r="r" b="b"/>
              <a:pathLst>
                <a:path w="7813" h="7486" extrusionOk="0">
                  <a:moveTo>
                    <a:pt x="2785" y="755"/>
                  </a:moveTo>
                  <a:cubicBezTo>
                    <a:pt x="3265" y="755"/>
                    <a:pt x="3729" y="940"/>
                    <a:pt x="4054" y="1281"/>
                  </a:cubicBezTo>
                  <a:cubicBezTo>
                    <a:pt x="4425" y="1652"/>
                    <a:pt x="5322" y="2843"/>
                    <a:pt x="6049" y="4158"/>
                  </a:cubicBezTo>
                  <a:cubicBezTo>
                    <a:pt x="7039" y="5906"/>
                    <a:pt x="6993" y="6571"/>
                    <a:pt x="6900" y="6664"/>
                  </a:cubicBezTo>
                  <a:cubicBezTo>
                    <a:pt x="6899" y="6665"/>
                    <a:pt x="6894" y="6665"/>
                    <a:pt x="6885" y="6665"/>
                  </a:cubicBezTo>
                  <a:cubicBezTo>
                    <a:pt x="6693" y="6665"/>
                    <a:pt x="4689" y="6459"/>
                    <a:pt x="1517" y="3818"/>
                  </a:cubicBezTo>
                  <a:cubicBezTo>
                    <a:pt x="759" y="3183"/>
                    <a:pt x="821" y="1977"/>
                    <a:pt x="1517" y="1281"/>
                  </a:cubicBezTo>
                  <a:cubicBezTo>
                    <a:pt x="1857" y="940"/>
                    <a:pt x="2306" y="755"/>
                    <a:pt x="2785" y="755"/>
                  </a:cubicBezTo>
                  <a:close/>
                  <a:moveTo>
                    <a:pt x="2834" y="0"/>
                  </a:moveTo>
                  <a:cubicBezTo>
                    <a:pt x="2172" y="0"/>
                    <a:pt x="1509" y="252"/>
                    <a:pt x="1006" y="755"/>
                  </a:cubicBezTo>
                  <a:cubicBezTo>
                    <a:pt x="16" y="1745"/>
                    <a:pt x="1" y="3353"/>
                    <a:pt x="960" y="4359"/>
                  </a:cubicBezTo>
                  <a:cubicBezTo>
                    <a:pt x="1749" y="5132"/>
                    <a:pt x="5137" y="7484"/>
                    <a:pt x="6699" y="7484"/>
                  </a:cubicBezTo>
                  <a:cubicBezTo>
                    <a:pt x="6717" y="7485"/>
                    <a:pt x="6734" y="7485"/>
                    <a:pt x="6752" y="7485"/>
                  </a:cubicBezTo>
                  <a:cubicBezTo>
                    <a:pt x="7012" y="7485"/>
                    <a:pt x="7269" y="7379"/>
                    <a:pt x="7457" y="7205"/>
                  </a:cubicBezTo>
                  <a:cubicBezTo>
                    <a:pt x="7766" y="6896"/>
                    <a:pt x="7813" y="6385"/>
                    <a:pt x="7596" y="5643"/>
                  </a:cubicBezTo>
                  <a:cubicBezTo>
                    <a:pt x="7380" y="4993"/>
                    <a:pt x="7086" y="4359"/>
                    <a:pt x="6746" y="3771"/>
                  </a:cubicBezTo>
                  <a:cubicBezTo>
                    <a:pt x="6018" y="2472"/>
                    <a:pt x="5075" y="1172"/>
                    <a:pt x="4611" y="708"/>
                  </a:cubicBezTo>
                  <a:cubicBezTo>
                    <a:pt x="4116" y="236"/>
                    <a:pt x="3475" y="0"/>
                    <a:pt x="28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43"/>
            <p:cNvSpPr/>
            <p:nvPr/>
          </p:nvSpPr>
          <p:spPr>
            <a:xfrm>
              <a:off x="6701200" y="2215800"/>
              <a:ext cx="196500" cy="188300"/>
            </a:xfrm>
            <a:custGeom>
              <a:avLst/>
              <a:gdLst/>
              <a:ahLst/>
              <a:cxnLst/>
              <a:rect l="l" t="t" r="r" b="b"/>
              <a:pathLst>
                <a:path w="7860" h="7532" extrusionOk="0">
                  <a:moveTo>
                    <a:pt x="5028" y="801"/>
                  </a:moveTo>
                  <a:cubicBezTo>
                    <a:pt x="6019" y="801"/>
                    <a:pt x="6823" y="1605"/>
                    <a:pt x="6823" y="2595"/>
                  </a:cubicBezTo>
                  <a:cubicBezTo>
                    <a:pt x="6838" y="3075"/>
                    <a:pt x="6653" y="3539"/>
                    <a:pt x="6297" y="3864"/>
                  </a:cubicBezTo>
                  <a:cubicBezTo>
                    <a:pt x="3155" y="6527"/>
                    <a:pt x="1206" y="6712"/>
                    <a:pt x="944" y="6712"/>
                  </a:cubicBezTo>
                  <a:cubicBezTo>
                    <a:pt x="926" y="6712"/>
                    <a:pt x="916" y="6711"/>
                    <a:pt x="914" y="6710"/>
                  </a:cubicBezTo>
                  <a:cubicBezTo>
                    <a:pt x="836" y="6617"/>
                    <a:pt x="790" y="5952"/>
                    <a:pt x="1764" y="4204"/>
                  </a:cubicBezTo>
                  <a:cubicBezTo>
                    <a:pt x="2507" y="2889"/>
                    <a:pt x="3404" y="1682"/>
                    <a:pt x="3760" y="1327"/>
                  </a:cubicBezTo>
                  <a:cubicBezTo>
                    <a:pt x="4100" y="986"/>
                    <a:pt x="4564" y="801"/>
                    <a:pt x="5028" y="801"/>
                  </a:cubicBezTo>
                  <a:close/>
                  <a:moveTo>
                    <a:pt x="5028" y="0"/>
                  </a:moveTo>
                  <a:cubicBezTo>
                    <a:pt x="4367" y="0"/>
                    <a:pt x="3706" y="251"/>
                    <a:pt x="3203" y="754"/>
                  </a:cubicBezTo>
                  <a:cubicBezTo>
                    <a:pt x="2754" y="1218"/>
                    <a:pt x="1811" y="2518"/>
                    <a:pt x="1084" y="3817"/>
                  </a:cubicBezTo>
                  <a:cubicBezTo>
                    <a:pt x="728" y="4405"/>
                    <a:pt x="450" y="5039"/>
                    <a:pt x="233" y="5689"/>
                  </a:cubicBezTo>
                  <a:cubicBezTo>
                    <a:pt x="1" y="6431"/>
                    <a:pt x="47" y="6942"/>
                    <a:pt x="372" y="7251"/>
                  </a:cubicBezTo>
                  <a:cubicBezTo>
                    <a:pt x="561" y="7425"/>
                    <a:pt x="803" y="7531"/>
                    <a:pt x="1075" y="7531"/>
                  </a:cubicBezTo>
                  <a:cubicBezTo>
                    <a:pt x="1093" y="7531"/>
                    <a:pt x="1112" y="7531"/>
                    <a:pt x="1130" y="7530"/>
                  </a:cubicBezTo>
                  <a:cubicBezTo>
                    <a:pt x="2677" y="7530"/>
                    <a:pt x="6080" y="5178"/>
                    <a:pt x="6854" y="4405"/>
                  </a:cubicBezTo>
                  <a:cubicBezTo>
                    <a:pt x="7859" y="3399"/>
                    <a:pt x="7859" y="1760"/>
                    <a:pt x="6854" y="754"/>
                  </a:cubicBezTo>
                  <a:cubicBezTo>
                    <a:pt x="6351" y="251"/>
                    <a:pt x="5690" y="0"/>
                    <a:pt x="50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43"/>
            <p:cNvSpPr/>
            <p:nvPr/>
          </p:nvSpPr>
          <p:spPr>
            <a:xfrm>
              <a:off x="6800225" y="2230000"/>
              <a:ext cx="131125" cy="231675"/>
            </a:xfrm>
            <a:custGeom>
              <a:avLst/>
              <a:gdLst/>
              <a:ahLst/>
              <a:cxnLst/>
              <a:rect l="l" t="t" r="r" b="b"/>
              <a:pathLst>
                <a:path w="5245" h="9267" extrusionOk="0">
                  <a:moveTo>
                    <a:pt x="2614" y="867"/>
                  </a:moveTo>
                  <a:cubicBezTo>
                    <a:pt x="3604" y="867"/>
                    <a:pt x="4393" y="1671"/>
                    <a:pt x="4393" y="2661"/>
                  </a:cubicBezTo>
                  <a:cubicBezTo>
                    <a:pt x="4393" y="3172"/>
                    <a:pt x="4177" y="4657"/>
                    <a:pt x="3775" y="6111"/>
                  </a:cubicBezTo>
                  <a:cubicBezTo>
                    <a:pt x="3233" y="8045"/>
                    <a:pt x="2738" y="8478"/>
                    <a:pt x="2614" y="8478"/>
                  </a:cubicBezTo>
                  <a:cubicBezTo>
                    <a:pt x="2491" y="8478"/>
                    <a:pt x="1996" y="8045"/>
                    <a:pt x="1454" y="6111"/>
                  </a:cubicBezTo>
                  <a:cubicBezTo>
                    <a:pt x="1052" y="4657"/>
                    <a:pt x="820" y="3172"/>
                    <a:pt x="820" y="2661"/>
                  </a:cubicBezTo>
                  <a:cubicBezTo>
                    <a:pt x="820" y="1671"/>
                    <a:pt x="1624" y="867"/>
                    <a:pt x="2614" y="867"/>
                  </a:cubicBezTo>
                  <a:close/>
                  <a:moveTo>
                    <a:pt x="2614" y="1"/>
                  </a:moveTo>
                  <a:cubicBezTo>
                    <a:pt x="1160" y="1"/>
                    <a:pt x="0" y="1192"/>
                    <a:pt x="47" y="2646"/>
                  </a:cubicBezTo>
                  <a:cubicBezTo>
                    <a:pt x="47" y="3296"/>
                    <a:pt x="294" y="4889"/>
                    <a:pt x="696" y="6312"/>
                  </a:cubicBezTo>
                  <a:cubicBezTo>
                    <a:pt x="866" y="6977"/>
                    <a:pt x="1114" y="7627"/>
                    <a:pt x="1423" y="8246"/>
                  </a:cubicBezTo>
                  <a:cubicBezTo>
                    <a:pt x="1779" y="8926"/>
                    <a:pt x="2181" y="9267"/>
                    <a:pt x="2614" y="9267"/>
                  </a:cubicBezTo>
                  <a:cubicBezTo>
                    <a:pt x="3063" y="9267"/>
                    <a:pt x="3450" y="8926"/>
                    <a:pt x="3821" y="8246"/>
                  </a:cubicBezTo>
                  <a:cubicBezTo>
                    <a:pt x="4130" y="7627"/>
                    <a:pt x="4378" y="6977"/>
                    <a:pt x="4548" y="6312"/>
                  </a:cubicBezTo>
                  <a:cubicBezTo>
                    <a:pt x="4950" y="4889"/>
                    <a:pt x="5198" y="3296"/>
                    <a:pt x="5198" y="2646"/>
                  </a:cubicBezTo>
                  <a:cubicBezTo>
                    <a:pt x="5244" y="1192"/>
                    <a:pt x="4069" y="1"/>
                    <a:pt x="26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43"/>
            <p:cNvSpPr/>
            <p:nvPr/>
          </p:nvSpPr>
          <p:spPr>
            <a:xfrm>
              <a:off x="6645525" y="2177025"/>
              <a:ext cx="230125" cy="129200"/>
            </a:xfrm>
            <a:custGeom>
              <a:avLst/>
              <a:gdLst/>
              <a:ahLst/>
              <a:cxnLst/>
              <a:rect l="l" t="t" r="r" b="b"/>
              <a:pathLst>
                <a:path w="9205" h="5168" extrusionOk="0">
                  <a:moveTo>
                    <a:pt x="6621" y="774"/>
                  </a:moveTo>
                  <a:cubicBezTo>
                    <a:pt x="7611" y="774"/>
                    <a:pt x="8416" y="1578"/>
                    <a:pt x="8416" y="2568"/>
                  </a:cubicBezTo>
                  <a:cubicBezTo>
                    <a:pt x="8416" y="3558"/>
                    <a:pt x="7611" y="4363"/>
                    <a:pt x="6621" y="4363"/>
                  </a:cubicBezTo>
                  <a:cubicBezTo>
                    <a:pt x="6111" y="4363"/>
                    <a:pt x="4610" y="4146"/>
                    <a:pt x="3172" y="3744"/>
                  </a:cubicBezTo>
                  <a:cubicBezTo>
                    <a:pt x="1238" y="3202"/>
                    <a:pt x="805" y="2707"/>
                    <a:pt x="805" y="2584"/>
                  </a:cubicBezTo>
                  <a:cubicBezTo>
                    <a:pt x="805" y="2460"/>
                    <a:pt x="1238" y="1965"/>
                    <a:pt x="3172" y="1423"/>
                  </a:cubicBezTo>
                  <a:cubicBezTo>
                    <a:pt x="4610" y="1006"/>
                    <a:pt x="6111" y="789"/>
                    <a:pt x="6621" y="789"/>
                  </a:cubicBezTo>
                  <a:lnTo>
                    <a:pt x="6621" y="774"/>
                  </a:lnTo>
                  <a:close/>
                  <a:moveTo>
                    <a:pt x="6621" y="0"/>
                  </a:moveTo>
                  <a:cubicBezTo>
                    <a:pt x="5956" y="0"/>
                    <a:pt x="4378" y="263"/>
                    <a:pt x="2940" y="665"/>
                  </a:cubicBezTo>
                  <a:cubicBezTo>
                    <a:pt x="2274" y="836"/>
                    <a:pt x="1625" y="1083"/>
                    <a:pt x="1006" y="1393"/>
                  </a:cubicBezTo>
                  <a:cubicBezTo>
                    <a:pt x="341" y="1748"/>
                    <a:pt x="0" y="2151"/>
                    <a:pt x="0" y="2584"/>
                  </a:cubicBezTo>
                  <a:cubicBezTo>
                    <a:pt x="0" y="3032"/>
                    <a:pt x="341" y="3419"/>
                    <a:pt x="1006" y="3790"/>
                  </a:cubicBezTo>
                  <a:cubicBezTo>
                    <a:pt x="1625" y="4100"/>
                    <a:pt x="2274" y="4332"/>
                    <a:pt x="2940" y="4517"/>
                  </a:cubicBezTo>
                  <a:cubicBezTo>
                    <a:pt x="4394" y="4920"/>
                    <a:pt x="5972" y="5167"/>
                    <a:pt x="6621" y="5167"/>
                  </a:cubicBezTo>
                  <a:cubicBezTo>
                    <a:pt x="8044" y="5167"/>
                    <a:pt x="9205" y="4007"/>
                    <a:pt x="9205" y="2584"/>
                  </a:cubicBezTo>
                  <a:cubicBezTo>
                    <a:pt x="9205" y="1160"/>
                    <a:pt x="8044" y="0"/>
                    <a:pt x="66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43"/>
            <p:cNvSpPr/>
            <p:nvPr/>
          </p:nvSpPr>
          <p:spPr>
            <a:xfrm>
              <a:off x="6701200" y="2079525"/>
              <a:ext cx="211975" cy="188025"/>
            </a:xfrm>
            <a:custGeom>
              <a:avLst/>
              <a:gdLst/>
              <a:ahLst/>
              <a:cxnLst/>
              <a:rect l="l" t="t" r="r" b="b"/>
              <a:pathLst>
                <a:path w="8479" h="7521" extrusionOk="0">
                  <a:moveTo>
                    <a:pt x="1195" y="784"/>
                  </a:moveTo>
                  <a:cubicBezTo>
                    <a:pt x="1735" y="784"/>
                    <a:pt x="3151" y="1142"/>
                    <a:pt x="6297" y="3684"/>
                  </a:cubicBezTo>
                  <a:cubicBezTo>
                    <a:pt x="6653" y="3993"/>
                    <a:pt x="6854" y="4457"/>
                    <a:pt x="6823" y="4952"/>
                  </a:cubicBezTo>
                  <a:cubicBezTo>
                    <a:pt x="6823" y="6031"/>
                    <a:pt x="5936" y="6741"/>
                    <a:pt x="5013" y="6741"/>
                  </a:cubicBezTo>
                  <a:cubicBezTo>
                    <a:pt x="4573" y="6741"/>
                    <a:pt x="4124" y="6580"/>
                    <a:pt x="3760" y="6221"/>
                  </a:cubicBezTo>
                  <a:cubicBezTo>
                    <a:pt x="3404" y="5849"/>
                    <a:pt x="2507" y="4643"/>
                    <a:pt x="1764" y="3328"/>
                  </a:cubicBezTo>
                  <a:cubicBezTo>
                    <a:pt x="790" y="1580"/>
                    <a:pt x="836" y="930"/>
                    <a:pt x="914" y="837"/>
                  </a:cubicBezTo>
                  <a:cubicBezTo>
                    <a:pt x="922" y="829"/>
                    <a:pt x="1003" y="784"/>
                    <a:pt x="1195" y="784"/>
                  </a:cubicBezTo>
                  <a:close/>
                  <a:moveTo>
                    <a:pt x="1070" y="0"/>
                  </a:moveTo>
                  <a:cubicBezTo>
                    <a:pt x="812" y="0"/>
                    <a:pt x="559" y="93"/>
                    <a:pt x="372" y="265"/>
                  </a:cubicBezTo>
                  <a:cubicBezTo>
                    <a:pt x="47" y="590"/>
                    <a:pt x="1" y="1100"/>
                    <a:pt x="233" y="1827"/>
                  </a:cubicBezTo>
                  <a:cubicBezTo>
                    <a:pt x="450" y="2493"/>
                    <a:pt x="728" y="3111"/>
                    <a:pt x="1084" y="3715"/>
                  </a:cubicBezTo>
                  <a:cubicBezTo>
                    <a:pt x="1811" y="5014"/>
                    <a:pt x="2754" y="6314"/>
                    <a:pt x="3203" y="6762"/>
                  </a:cubicBezTo>
                  <a:cubicBezTo>
                    <a:pt x="3698" y="7257"/>
                    <a:pt x="4348" y="7520"/>
                    <a:pt x="5028" y="7520"/>
                  </a:cubicBezTo>
                  <a:lnTo>
                    <a:pt x="5044" y="7520"/>
                  </a:lnTo>
                  <a:cubicBezTo>
                    <a:pt x="7333" y="7520"/>
                    <a:pt x="8478" y="4736"/>
                    <a:pt x="6854" y="3111"/>
                  </a:cubicBezTo>
                  <a:cubicBezTo>
                    <a:pt x="6080" y="2338"/>
                    <a:pt x="2677" y="2"/>
                    <a:pt x="1130" y="2"/>
                  </a:cubicBezTo>
                  <a:cubicBezTo>
                    <a:pt x="1110" y="1"/>
                    <a:pt x="1090" y="0"/>
                    <a:pt x="10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43"/>
            <p:cNvSpPr/>
            <p:nvPr/>
          </p:nvSpPr>
          <p:spPr>
            <a:xfrm>
              <a:off x="6602600" y="1997575"/>
              <a:ext cx="507025" cy="488175"/>
            </a:xfrm>
            <a:custGeom>
              <a:avLst/>
              <a:gdLst/>
              <a:ahLst/>
              <a:cxnLst/>
              <a:rect l="l" t="t" r="r" b="b"/>
              <a:pathLst>
                <a:path w="20281" h="19527" extrusionOk="0">
                  <a:moveTo>
                    <a:pt x="10538" y="1575"/>
                  </a:moveTo>
                  <a:cubicBezTo>
                    <a:pt x="11589" y="1575"/>
                    <a:pt x="12649" y="1778"/>
                    <a:pt x="13660" y="2197"/>
                  </a:cubicBezTo>
                  <a:cubicBezTo>
                    <a:pt x="16723" y="3466"/>
                    <a:pt x="18703" y="6451"/>
                    <a:pt x="18703" y="9762"/>
                  </a:cubicBezTo>
                  <a:cubicBezTo>
                    <a:pt x="18703" y="14279"/>
                    <a:pt x="15036" y="17945"/>
                    <a:pt x="10519" y="17945"/>
                  </a:cubicBezTo>
                  <a:cubicBezTo>
                    <a:pt x="7209" y="17945"/>
                    <a:pt x="4223" y="15949"/>
                    <a:pt x="2955" y="12902"/>
                  </a:cubicBezTo>
                  <a:cubicBezTo>
                    <a:pt x="1702" y="9839"/>
                    <a:pt x="2398" y="6312"/>
                    <a:pt x="4734" y="3976"/>
                  </a:cubicBezTo>
                  <a:cubicBezTo>
                    <a:pt x="6309" y="2411"/>
                    <a:pt x="8405" y="1575"/>
                    <a:pt x="10538" y="1575"/>
                  </a:cubicBezTo>
                  <a:close/>
                  <a:moveTo>
                    <a:pt x="10519" y="1"/>
                  </a:moveTo>
                  <a:cubicBezTo>
                    <a:pt x="6575" y="1"/>
                    <a:pt x="3017" y="2383"/>
                    <a:pt x="1501" y="6034"/>
                  </a:cubicBezTo>
                  <a:cubicBezTo>
                    <a:pt x="0" y="9684"/>
                    <a:pt x="836" y="13876"/>
                    <a:pt x="3620" y="16661"/>
                  </a:cubicBezTo>
                  <a:cubicBezTo>
                    <a:pt x="5492" y="18533"/>
                    <a:pt x="7987" y="19527"/>
                    <a:pt x="10525" y="19527"/>
                  </a:cubicBezTo>
                  <a:cubicBezTo>
                    <a:pt x="11784" y="19527"/>
                    <a:pt x="13053" y="19283"/>
                    <a:pt x="14263" y="18780"/>
                  </a:cubicBezTo>
                  <a:cubicBezTo>
                    <a:pt x="17914" y="17280"/>
                    <a:pt x="20281" y="13706"/>
                    <a:pt x="20281" y="9762"/>
                  </a:cubicBezTo>
                  <a:cubicBezTo>
                    <a:pt x="20281" y="4378"/>
                    <a:pt x="15918" y="1"/>
                    <a:pt x="105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43"/>
            <p:cNvSpPr/>
            <p:nvPr/>
          </p:nvSpPr>
          <p:spPr>
            <a:xfrm>
              <a:off x="6879100" y="2037000"/>
              <a:ext cx="220850" cy="409250"/>
            </a:xfrm>
            <a:custGeom>
              <a:avLst/>
              <a:gdLst/>
              <a:ahLst/>
              <a:cxnLst/>
              <a:rect l="l" t="t" r="r" b="b"/>
              <a:pathLst>
                <a:path w="8834" h="16370" extrusionOk="0">
                  <a:moveTo>
                    <a:pt x="640" y="1"/>
                  </a:moveTo>
                  <a:cubicBezTo>
                    <a:pt x="602" y="1"/>
                    <a:pt x="565" y="1"/>
                    <a:pt x="527" y="1"/>
                  </a:cubicBezTo>
                  <a:cubicBezTo>
                    <a:pt x="357" y="1"/>
                    <a:pt x="171" y="1"/>
                    <a:pt x="1" y="17"/>
                  </a:cubicBezTo>
                  <a:cubicBezTo>
                    <a:pt x="4301" y="311"/>
                    <a:pt x="7643" y="3869"/>
                    <a:pt x="7643" y="8185"/>
                  </a:cubicBezTo>
                  <a:cubicBezTo>
                    <a:pt x="7643" y="12501"/>
                    <a:pt x="4301" y="16074"/>
                    <a:pt x="1" y="16352"/>
                  </a:cubicBezTo>
                  <a:cubicBezTo>
                    <a:pt x="171" y="16368"/>
                    <a:pt x="357" y="16368"/>
                    <a:pt x="527" y="16368"/>
                  </a:cubicBezTo>
                  <a:cubicBezTo>
                    <a:pt x="574" y="16369"/>
                    <a:pt x="621" y="16369"/>
                    <a:pt x="668" y="16369"/>
                  </a:cubicBezTo>
                  <a:cubicBezTo>
                    <a:pt x="5167" y="16369"/>
                    <a:pt x="8834" y="12716"/>
                    <a:pt x="8834" y="8185"/>
                  </a:cubicBezTo>
                  <a:cubicBezTo>
                    <a:pt x="8834" y="3659"/>
                    <a:pt x="5152" y="1"/>
                    <a:pt x="640" y="1"/>
                  </a:cubicBezTo>
                  <a:close/>
                </a:path>
              </a:pathLst>
            </a:custGeom>
            <a:solidFill>
              <a:srgbClr val="572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3"/>
            <p:cNvSpPr/>
            <p:nvPr/>
          </p:nvSpPr>
          <p:spPr>
            <a:xfrm>
              <a:off x="6826525" y="2202925"/>
              <a:ext cx="78125" cy="77775"/>
            </a:xfrm>
            <a:custGeom>
              <a:avLst/>
              <a:gdLst/>
              <a:ahLst/>
              <a:cxnLst/>
              <a:rect l="l" t="t" r="r" b="b"/>
              <a:pathLst>
                <a:path w="3125" h="3111" extrusionOk="0">
                  <a:moveTo>
                    <a:pt x="1562" y="1"/>
                  </a:moveTo>
                  <a:cubicBezTo>
                    <a:pt x="712" y="1"/>
                    <a:pt x="0" y="697"/>
                    <a:pt x="0" y="1548"/>
                  </a:cubicBezTo>
                  <a:cubicBezTo>
                    <a:pt x="0" y="2414"/>
                    <a:pt x="712" y="3110"/>
                    <a:pt x="1562" y="3110"/>
                  </a:cubicBezTo>
                  <a:cubicBezTo>
                    <a:pt x="2429" y="3110"/>
                    <a:pt x="3125" y="2414"/>
                    <a:pt x="3125" y="1548"/>
                  </a:cubicBezTo>
                  <a:cubicBezTo>
                    <a:pt x="3125" y="697"/>
                    <a:pt x="2429" y="1"/>
                    <a:pt x="1562" y="1"/>
                  </a:cubicBezTo>
                  <a:close/>
                </a:path>
              </a:pathLst>
            </a:custGeom>
            <a:solidFill>
              <a:srgbClr val="572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43"/>
            <p:cNvSpPr/>
            <p:nvPr/>
          </p:nvSpPr>
          <p:spPr>
            <a:xfrm>
              <a:off x="6823025" y="2202775"/>
              <a:ext cx="56100" cy="77925"/>
            </a:xfrm>
            <a:custGeom>
              <a:avLst/>
              <a:gdLst/>
              <a:ahLst/>
              <a:cxnLst/>
              <a:rect l="l" t="t" r="r" b="b"/>
              <a:pathLst>
                <a:path w="2244" h="3117" extrusionOk="0">
                  <a:moveTo>
                    <a:pt x="1700" y="1"/>
                  </a:moveTo>
                  <a:cubicBezTo>
                    <a:pt x="972" y="1"/>
                    <a:pt x="307" y="521"/>
                    <a:pt x="171" y="1291"/>
                  </a:cubicBezTo>
                  <a:cubicBezTo>
                    <a:pt x="1" y="2234"/>
                    <a:pt x="743" y="3116"/>
                    <a:pt x="1702" y="3116"/>
                  </a:cubicBezTo>
                  <a:cubicBezTo>
                    <a:pt x="1888" y="3116"/>
                    <a:pt x="2074" y="3085"/>
                    <a:pt x="2244" y="3023"/>
                  </a:cubicBezTo>
                  <a:cubicBezTo>
                    <a:pt x="1625" y="2791"/>
                    <a:pt x="1207" y="2219"/>
                    <a:pt x="1207" y="1554"/>
                  </a:cubicBezTo>
                  <a:cubicBezTo>
                    <a:pt x="1207" y="904"/>
                    <a:pt x="1625" y="316"/>
                    <a:pt x="2244" y="100"/>
                  </a:cubicBezTo>
                  <a:cubicBezTo>
                    <a:pt x="2063" y="32"/>
                    <a:pt x="1880" y="1"/>
                    <a:pt x="1700" y="1"/>
                  </a:cubicBezTo>
                  <a:close/>
                </a:path>
              </a:pathLst>
            </a:custGeom>
            <a:solidFill>
              <a:srgbClr val="572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3"/>
            <p:cNvSpPr/>
            <p:nvPr/>
          </p:nvSpPr>
          <p:spPr>
            <a:xfrm>
              <a:off x="6856300" y="1987900"/>
              <a:ext cx="19750" cy="58825"/>
            </a:xfrm>
            <a:custGeom>
              <a:avLst/>
              <a:gdLst/>
              <a:ahLst/>
              <a:cxnLst/>
              <a:rect l="l" t="t" r="r" b="b"/>
              <a:pathLst>
                <a:path w="790" h="2353" extrusionOk="0">
                  <a:moveTo>
                    <a:pt x="402" y="1"/>
                  </a:moveTo>
                  <a:cubicBezTo>
                    <a:pt x="170" y="16"/>
                    <a:pt x="0" y="202"/>
                    <a:pt x="16" y="418"/>
                  </a:cubicBezTo>
                  <a:lnTo>
                    <a:pt x="16" y="1950"/>
                  </a:lnTo>
                  <a:cubicBezTo>
                    <a:pt x="16" y="2167"/>
                    <a:pt x="186" y="2337"/>
                    <a:pt x="402" y="2352"/>
                  </a:cubicBezTo>
                  <a:cubicBezTo>
                    <a:pt x="619" y="2352"/>
                    <a:pt x="789" y="2182"/>
                    <a:pt x="789" y="1965"/>
                  </a:cubicBezTo>
                  <a:lnTo>
                    <a:pt x="789" y="388"/>
                  </a:lnTo>
                  <a:cubicBezTo>
                    <a:pt x="789" y="171"/>
                    <a:pt x="619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3"/>
            <p:cNvSpPr/>
            <p:nvPr/>
          </p:nvSpPr>
          <p:spPr>
            <a:xfrm>
              <a:off x="6856300" y="2436525"/>
              <a:ext cx="19750" cy="58800"/>
            </a:xfrm>
            <a:custGeom>
              <a:avLst/>
              <a:gdLst/>
              <a:ahLst/>
              <a:cxnLst/>
              <a:rect l="l" t="t" r="r" b="b"/>
              <a:pathLst>
                <a:path w="790" h="2352" extrusionOk="0">
                  <a:moveTo>
                    <a:pt x="402" y="0"/>
                  </a:moveTo>
                  <a:cubicBezTo>
                    <a:pt x="170" y="16"/>
                    <a:pt x="0" y="201"/>
                    <a:pt x="16" y="418"/>
                  </a:cubicBezTo>
                  <a:lnTo>
                    <a:pt x="16" y="1949"/>
                  </a:lnTo>
                  <a:cubicBezTo>
                    <a:pt x="16" y="2166"/>
                    <a:pt x="186" y="2336"/>
                    <a:pt x="402" y="2352"/>
                  </a:cubicBezTo>
                  <a:cubicBezTo>
                    <a:pt x="619" y="2352"/>
                    <a:pt x="789" y="2181"/>
                    <a:pt x="789" y="1965"/>
                  </a:cubicBezTo>
                  <a:lnTo>
                    <a:pt x="789" y="387"/>
                  </a:lnTo>
                  <a:cubicBezTo>
                    <a:pt x="789" y="170"/>
                    <a:pt x="619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43"/>
            <p:cNvSpPr/>
            <p:nvPr/>
          </p:nvSpPr>
          <p:spPr>
            <a:xfrm>
              <a:off x="7060475" y="2232325"/>
              <a:ext cx="58825" cy="19750"/>
            </a:xfrm>
            <a:custGeom>
              <a:avLst/>
              <a:gdLst/>
              <a:ahLst/>
              <a:cxnLst/>
              <a:rect l="l" t="t" r="r" b="b"/>
              <a:pathLst>
                <a:path w="2353" h="790" extrusionOk="0">
                  <a:moveTo>
                    <a:pt x="388" y="0"/>
                  </a:moveTo>
                  <a:cubicBezTo>
                    <a:pt x="171" y="0"/>
                    <a:pt x="1" y="186"/>
                    <a:pt x="1" y="403"/>
                  </a:cubicBezTo>
                  <a:cubicBezTo>
                    <a:pt x="16" y="619"/>
                    <a:pt x="202" y="789"/>
                    <a:pt x="419" y="789"/>
                  </a:cubicBezTo>
                  <a:lnTo>
                    <a:pt x="1966" y="789"/>
                  </a:lnTo>
                  <a:cubicBezTo>
                    <a:pt x="2182" y="789"/>
                    <a:pt x="2352" y="604"/>
                    <a:pt x="2352" y="387"/>
                  </a:cubicBezTo>
                  <a:cubicBezTo>
                    <a:pt x="2337" y="171"/>
                    <a:pt x="2151" y="0"/>
                    <a:pt x="1935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3"/>
            <p:cNvSpPr/>
            <p:nvPr/>
          </p:nvSpPr>
          <p:spPr>
            <a:xfrm>
              <a:off x="7060475" y="2232700"/>
              <a:ext cx="36400" cy="19375"/>
            </a:xfrm>
            <a:custGeom>
              <a:avLst/>
              <a:gdLst/>
              <a:ahLst/>
              <a:cxnLst/>
              <a:rect l="l" t="t" r="r" b="b"/>
              <a:pathLst>
                <a:path w="1456" h="775" extrusionOk="0">
                  <a:moveTo>
                    <a:pt x="388" y="1"/>
                  </a:moveTo>
                  <a:cubicBezTo>
                    <a:pt x="171" y="1"/>
                    <a:pt x="1" y="187"/>
                    <a:pt x="1" y="403"/>
                  </a:cubicBezTo>
                  <a:cubicBezTo>
                    <a:pt x="32" y="620"/>
                    <a:pt x="202" y="774"/>
                    <a:pt x="419" y="774"/>
                  </a:cubicBezTo>
                  <a:lnTo>
                    <a:pt x="1440" y="774"/>
                  </a:lnTo>
                  <a:cubicBezTo>
                    <a:pt x="1440" y="651"/>
                    <a:pt x="1455" y="511"/>
                    <a:pt x="1455" y="388"/>
                  </a:cubicBezTo>
                  <a:cubicBezTo>
                    <a:pt x="1455" y="264"/>
                    <a:pt x="1455" y="125"/>
                    <a:pt x="14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3"/>
            <p:cNvSpPr/>
            <p:nvPr/>
          </p:nvSpPr>
          <p:spPr>
            <a:xfrm>
              <a:off x="6611875" y="2232325"/>
              <a:ext cx="58800" cy="19750"/>
            </a:xfrm>
            <a:custGeom>
              <a:avLst/>
              <a:gdLst/>
              <a:ahLst/>
              <a:cxnLst/>
              <a:rect l="l" t="t" r="r" b="b"/>
              <a:pathLst>
                <a:path w="2352" h="790" extrusionOk="0">
                  <a:moveTo>
                    <a:pt x="387" y="0"/>
                  </a:moveTo>
                  <a:cubicBezTo>
                    <a:pt x="171" y="0"/>
                    <a:pt x="1" y="186"/>
                    <a:pt x="1" y="403"/>
                  </a:cubicBezTo>
                  <a:cubicBezTo>
                    <a:pt x="16" y="619"/>
                    <a:pt x="202" y="789"/>
                    <a:pt x="418" y="789"/>
                  </a:cubicBezTo>
                  <a:lnTo>
                    <a:pt x="1965" y="789"/>
                  </a:lnTo>
                  <a:cubicBezTo>
                    <a:pt x="2182" y="789"/>
                    <a:pt x="2352" y="604"/>
                    <a:pt x="2352" y="387"/>
                  </a:cubicBezTo>
                  <a:cubicBezTo>
                    <a:pt x="2336" y="171"/>
                    <a:pt x="2151" y="0"/>
                    <a:pt x="19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3"/>
            <p:cNvSpPr/>
            <p:nvPr/>
          </p:nvSpPr>
          <p:spPr>
            <a:xfrm>
              <a:off x="6996775" y="2059100"/>
              <a:ext cx="55400" cy="47950"/>
            </a:xfrm>
            <a:custGeom>
              <a:avLst/>
              <a:gdLst/>
              <a:ahLst/>
              <a:cxnLst/>
              <a:rect l="l" t="t" r="r" b="b"/>
              <a:pathLst>
                <a:path w="2216" h="1918" extrusionOk="0">
                  <a:moveTo>
                    <a:pt x="1648" y="0"/>
                  </a:moveTo>
                  <a:cubicBezTo>
                    <a:pt x="1556" y="0"/>
                    <a:pt x="1460" y="37"/>
                    <a:pt x="1373" y="123"/>
                  </a:cubicBezTo>
                  <a:lnTo>
                    <a:pt x="260" y="1237"/>
                  </a:lnTo>
                  <a:cubicBezTo>
                    <a:pt x="1" y="1480"/>
                    <a:pt x="176" y="1918"/>
                    <a:pt x="520" y="1918"/>
                  </a:cubicBezTo>
                  <a:cubicBezTo>
                    <a:pt x="526" y="1918"/>
                    <a:pt x="532" y="1918"/>
                    <a:pt x="538" y="1917"/>
                  </a:cubicBezTo>
                  <a:cubicBezTo>
                    <a:pt x="646" y="1917"/>
                    <a:pt x="755" y="1871"/>
                    <a:pt x="816" y="1794"/>
                  </a:cubicBezTo>
                  <a:lnTo>
                    <a:pt x="1930" y="680"/>
                  </a:lnTo>
                  <a:cubicBezTo>
                    <a:pt x="2215" y="395"/>
                    <a:pt x="1953" y="0"/>
                    <a:pt x="1648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3"/>
            <p:cNvSpPr/>
            <p:nvPr/>
          </p:nvSpPr>
          <p:spPr>
            <a:xfrm>
              <a:off x="6996125" y="2078400"/>
              <a:ext cx="34225" cy="28625"/>
            </a:xfrm>
            <a:custGeom>
              <a:avLst/>
              <a:gdLst/>
              <a:ahLst/>
              <a:cxnLst/>
              <a:rect l="l" t="t" r="r" b="b"/>
              <a:pathLst>
                <a:path w="1369" h="1145" extrusionOk="0">
                  <a:moveTo>
                    <a:pt x="765" y="1"/>
                  </a:moveTo>
                  <a:lnTo>
                    <a:pt x="286" y="465"/>
                  </a:lnTo>
                  <a:cubicBezTo>
                    <a:pt x="1" y="750"/>
                    <a:pt x="262" y="1144"/>
                    <a:pt x="567" y="1144"/>
                  </a:cubicBezTo>
                  <a:cubicBezTo>
                    <a:pt x="660" y="1144"/>
                    <a:pt x="756" y="1108"/>
                    <a:pt x="842" y="1022"/>
                  </a:cubicBezTo>
                  <a:lnTo>
                    <a:pt x="1368" y="496"/>
                  </a:lnTo>
                  <a:cubicBezTo>
                    <a:pt x="1183" y="325"/>
                    <a:pt x="982" y="155"/>
                    <a:pt x="765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3"/>
            <p:cNvSpPr/>
            <p:nvPr/>
          </p:nvSpPr>
          <p:spPr>
            <a:xfrm>
              <a:off x="6679675" y="2376600"/>
              <a:ext cx="55375" cy="47575"/>
            </a:xfrm>
            <a:custGeom>
              <a:avLst/>
              <a:gdLst/>
              <a:ahLst/>
              <a:cxnLst/>
              <a:rect l="l" t="t" r="r" b="b"/>
              <a:pathLst>
                <a:path w="2215" h="1903" extrusionOk="0">
                  <a:moveTo>
                    <a:pt x="1647" y="1"/>
                  </a:moveTo>
                  <a:cubicBezTo>
                    <a:pt x="1555" y="1"/>
                    <a:pt x="1459" y="37"/>
                    <a:pt x="1372" y="123"/>
                  </a:cubicBezTo>
                  <a:lnTo>
                    <a:pt x="259" y="1237"/>
                  </a:lnTo>
                  <a:cubicBezTo>
                    <a:pt x="0" y="1480"/>
                    <a:pt x="175" y="1903"/>
                    <a:pt x="519" y="1903"/>
                  </a:cubicBezTo>
                  <a:cubicBezTo>
                    <a:pt x="525" y="1903"/>
                    <a:pt x="531" y="1902"/>
                    <a:pt x="537" y="1902"/>
                  </a:cubicBezTo>
                  <a:cubicBezTo>
                    <a:pt x="645" y="1902"/>
                    <a:pt x="738" y="1871"/>
                    <a:pt x="816" y="1794"/>
                  </a:cubicBezTo>
                  <a:lnTo>
                    <a:pt x="1929" y="680"/>
                  </a:lnTo>
                  <a:cubicBezTo>
                    <a:pt x="2214" y="395"/>
                    <a:pt x="1952" y="1"/>
                    <a:pt x="1647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3"/>
            <p:cNvSpPr/>
            <p:nvPr/>
          </p:nvSpPr>
          <p:spPr>
            <a:xfrm>
              <a:off x="6679675" y="2392825"/>
              <a:ext cx="33925" cy="31350"/>
            </a:xfrm>
            <a:custGeom>
              <a:avLst/>
              <a:gdLst/>
              <a:ahLst/>
              <a:cxnLst/>
              <a:rect l="l" t="t" r="r" b="b"/>
              <a:pathLst>
                <a:path w="1357" h="1254" extrusionOk="0">
                  <a:moveTo>
                    <a:pt x="846" y="0"/>
                  </a:moveTo>
                  <a:lnTo>
                    <a:pt x="259" y="588"/>
                  </a:lnTo>
                  <a:cubicBezTo>
                    <a:pt x="0" y="831"/>
                    <a:pt x="175" y="1254"/>
                    <a:pt x="519" y="1254"/>
                  </a:cubicBezTo>
                  <a:cubicBezTo>
                    <a:pt x="525" y="1254"/>
                    <a:pt x="531" y="1253"/>
                    <a:pt x="537" y="1253"/>
                  </a:cubicBezTo>
                  <a:cubicBezTo>
                    <a:pt x="645" y="1253"/>
                    <a:pt x="738" y="1222"/>
                    <a:pt x="816" y="1145"/>
                  </a:cubicBezTo>
                  <a:lnTo>
                    <a:pt x="1357" y="603"/>
                  </a:lnTo>
                  <a:cubicBezTo>
                    <a:pt x="1171" y="418"/>
                    <a:pt x="1001" y="217"/>
                    <a:pt x="846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3"/>
            <p:cNvSpPr/>
            <p:nvPr/>
          </p:nvSpPr>
          <p:spPr>
            <a:xfrm>
              <a:off x="6996125" y="2376600"/>
              <a:ext cx="53175" cy="47575"/>
            </a:xfrm>
            <a:custGeom>
              <a:avLst/>
              <a:gdLst/>
              <a:ahLst/>
              <a:cxnLst/>
              <a:rect l="l" t="t" r="r" b="b"/>
              <a:pathLst>
                <a:path w="2127" h="1903" extrusionOk="0">
                  <a:moveTo>
                    <a:pt x="567" y="1"/>
                  </a:moveTo>
                  <a:cubicBezTo>
                    <a:pt x="262" y="1"/>
                    <a:pt x="1" y="395"/>
                    <a:pt x="286" y="680"/>
                  </a:cubicBezTo>
                  <a:lnTo>
                    <a:pt x="1399" y="1794"/>
                  </a:lnTo>
                  <a:cubicBezTo>
                    <a:pt x="1477" y="1871"/>
                    <a:pt x="1585" y="1902"/>
                    <a:pt x="1678" y="1902"/>
                  </a:cubicBezTo>
                  <a:cubicBezTo>
                    <a:pt x="1786" y="1902"/>
                    <a:pt x="1894" y="1871"/>
                    <a:pt x="1956" y="1794"/>
                  </a:cubicBezTo>
                  <a:cubicBezTo>
                    <a:pt x="2126" y="1639"/>
                    <a:pt x="2126" y="1392"/>
                    <a:pt x="1956" y="1237"/>
                  </a:cubicBezTo>
                  <a:lnTo>
                    <a:pt x="842" y="123"/>
                  </a:lnTo>
                  <a:cubicBezTo>
                    <a:pt x="756" y="37"/>
                    <a:pt x="660" y="1"/>
                    <a:pt x="567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3"/>
            <p:cNvSpPr/>
            <p:nvPr/>
          </p:nvSpPr>
          <p:spPr>
            <a:xfrm>
              <a:off x="6996125" y="2376225"/>
              <a:ext cx="34225" cy="29000"/>
            </a:xfrm>
            <a:custGeom>
              <a:avLst/>
              <a:gdLst/>
              <a:ahLst/>
              <a:cxnLst/>
              <a:rect l="l" t="t" r="r" b="b"/>
              <a:pathLst>
                <a:path w="1369" h="1160" extrusionOk="0">
                  <a:moveTo>
                    <a:pt x="567" y="0"/>
                  </a:moveTo>
                  <a:cubicBezTo>
                    <a:pt x="262" y="0"/>
                    <a:pt x="1" y="395"/>
                    <a:pt x="286" y="680"/>
                  </a:cubicBezTo>
                  <a:lnTo>
                    <a:pt x="765" y="1159"/>
                  </a:lnTo>
                  <a:cubicBezTo>
                    <a:pt x="982" y="1004"/>
                    <a:pt x="1183" y="834"/>
                    <a:pt x="1368" y="649"/>
                  </a:cubicBezTo>
                  <a:lnTo>
                    <a:pt x="842" y="123"/>
                  </a:lnTo>
                  <a:cubicBezTo>
                    <a:pt x="756" y="36"/>
                    <a:pt x="660" y="0"/>
                    <a:pt x="567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3"/>
            <p:cNvSpPr/>
            <p:nvPr/>
          </p:nvSpPr>
          <p:spPr>
            <a:xfrm>
              <a:off x="6679000" y="2059100"/>
              <a:ext cx="55775" cy="47950"/>
            </a:xfrm>
            <a:custGeom>
              <a:avLst/>
              <a:gdLst/>
              <a:ahLst/>
              <a:cxnLst/>
              <a:rect l="l" t="t" r="r" b="b"/>
              <a:pathLst>
                <a:path w="2231" h="1918" extrusionOk="0">
                  <a:moveTo>
                    <a:pt x="568" y="0"/>
                  </a:moveTo>
                  <a:cubicBezTo>
                    <a:pt x="263" y="0"/>
                    <a:pt x="1" y="395"/>
                    <a:pt x="286" y="680"/>
                  </a:cubicBezTo>
                  <a:lnTo>
                    <a:pt x="1399" y="1794"/>
                  </a:lnTo>
                  <a:cubicBezTo>
                    <a:pt x="1477" y="1871"/>
                    <a:pt x="1570" y="1917"/>
                    <a:pt x="1678" y="1917"/>
                  </a:cubicBezTo>
                  <a:cubicBezTo>
                    <a:pt x="1684" y="1918"/>
                    <a:pt x="1690" y="1918"/>
                    <a:pt x="1697" y="1918"/>
                  </a:cubicBezTo>
                  <a:cubicBezTo>
                    <a:pt x="2055" y="1918"/>
                    <a:pt x="2230" y="1480"/>
                    <a:pt x="1956" y="1237"/>
                  </a:cubicBezTo>
                  <a:lnTo>
                    <a:pt x="843" y="123"/>
                  </a:lnTo>
                  <a:cubicBezTo>
                    <a:pt x="756" y="37"/>
                    <a:pt x="660" y="0"/>
                    <a:pt x="568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3"/>
            <p:cNvSpPr/>
            <p:nvPr/>
          </p:nvSpPr>
          <p:spPr>
            <a:xfrm>
              <a:off x="6682250" y="2059250"/>
              <a:ext cx="31350" cy="31550"/>
            </a:xfrm>
            <a:custGeom>
              <a:avLst/>
              <a:gdLst/>
              <a:ahLst/>
              <a:cxnLst/>
              <a:rect l="l" t="t" r="r" b="b"/>
              <a:pathLst>
                <a:path w="1254" h="1262" extrusionOk="0">
                  <a:moveTo>
                    <a:pt x="434" y="1"/>
                  </a:moveTo>
                  <a:cubicBezTo>
                    <a:pt x="334" y="1"/>
                    <a:pt x="233" y="40"/>
                    <a:pt x="156" y="117"/>
                  </a:cubicBezTo>
                  <a:cubicBezTo>
                    <a:pt x="1" y="272"/>
                    <a:pt x="1" y="519"/>
                    <a:pt x="156" y="674"/>
                  </a:cubicBezTo>
                  <a:lnTo>
                    <a:pt x="743" y="1262"/>
                  </a:lnTo>
                  <a:cubicBezTo>
                    <a:pt x="898" y="1045"/>
                    <a:pt x="1068" y="844"/>
                    <a:pt x="1254" y="658"/>
                  </a:cubicBezTo>
                  <a:lnTo>
                    <a:pt x="713" y="117"/>
                  </a:lnTo>
                  <a:cubicBezTo>
                    <a:pt x="635" y="40"/>
                    <a:pt x="535" y="1"/>
                    <a:pt x="434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2" name="Google Shape;2062;p43"/>
          <p:cNvGrpSpPr/>
          <p:nvPr/>
        </p:nvGrpSpPr>
        <p:grpSpPr>
          <a:xfrm>
            <a:off x="302567" y="4113490"/>
            <a:ext cx="498456" cy="712573"/>
            <a:chOff x="5979675" y="4640775"/>
            <a:chExt cx="241875" cy="345775"/>
          </a:xfrm>
        </p:grpSpPr>
        <p:sp>
          <p:nvSpPr>
            <p:cNvPr id="2063" name="Google Shape;2063;p43"/>
            <p:cNvSpPr/>
            <p:nvPr/>
          </p:nvSpPr>
          <p:spPr>
            <a:xfrm>
              <a:off x="6008100" y="4698050"/>
              <a:ext cx="80475" cy="288500"/>
            </a:xfrm>
            <a:custGeom>
              <a:avLst/>
              <a:gdLst/>
              <a:ahLst/>
              <a:cxnLst/>
              <a:rect l="l" t="t" r="r" b="b"/>
              <a:pathLst>
                <a:path w="3219" h="11540" extrusionOk="0">
                  <a:moveTo>
                    <a:pt x="1" y="0"/>
                  </a:moveTo>
                  <a:lnTo>
                    <a:pt x="1" y="0"/>
                  </a:lnTo>
                  <a:cubicBezTo>
                    <a:pt x="859" y="1536"/>
                    <a:pt x="1375" y="3238"/>
                    <a:pt x="1516" y="4992"/>
                  </a:cubicBezTo>
                  <a:cubicBezTo>
                    <a:pt x="1606" y="6126"/>
                    <a:pt x="1538" y="7272"/>
                    <a:pt x="1705" y="8396"/>
                  </a:cubicBezTo>
                  <a:cubicBezTo>
                    <a:pt x="1838" y="9291"/>
                    <a:pt x="2148" y="10201"/>
                    <a:pt x="2725" y="10885"/>
                  </a:cubicBezTo>
                  <a:lnTo>
                    <a:pt x="2725" y="10885"/>
                  </a:lnTo>
                  <a:cubicBezTo>
                    <a:pt x="2210" y="9347"/>
                    <a:pt x="2351" y="7625"/>
                    <a:pt x="2265" y="5981"/>
                  </a:cubicBezTo>
                  <a:cubicBezTo>
                    <a:pt x="2217" y="5078"/>
                    <a:pt x="2096" y="4180"/>
                    <a:pt x="1903" y="3295"/>
                  </a:cubicBezTo>
                  <a:cubicBezTo>
                    <a:pt x="1626" y="2021"/>
                    <a:pt x="1119" y="675"/>
                    <a:pt x="1" y="0"/>
                  </a:cubicBezTo>
                  <a:close/>
                  <a:moveTo>
                    <a:pt x="2725" y="10885"/>
                  </a:moveTo>
                  <a:cubicBezTo>
                    <a:pt x="2799" y="11107"/>
                    <a:pt x="2887" y="11325"/>
                    <a:pt x="2992" y="11539"/>
                  </a:cubicBezTo>
                  <a:lnTo>
                    <a:pt x="3218" y="11359"/>
                  </a:lnTo>
                  <a:cubicBezTo>
                    <a:pt x="3035" y="11218"/>
                    <a:pt x="2872" y="11059"/>
                    <a:pt x="2725" y="10885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3"/>
            <p:cNvSpPr/>
            <p:nvPr/>
          </p:nvSpPr>
          <p:spPr>
            <a:xfrm>
              <a:off x="6087325" y="4640775"/>
              <a:ext cx="52850" cy="339950"/>
            </a:xfrm>
            <a:custGeom>
              <a:avLst/>
              <a:gdLst/>
              <a:ahLst/>
              <a:cxnLst/>
              <a:rect l="l" t="t" r="r" b="b"/>
              <a:pathLst>
                <a:path w="2114" h="13598" extrusionOk="0">
                  <a:moveTo>
                    <a:pt x="2076" y="1"/>
                  </a:moveTo>
                  <a:lnTo>
                    <a:pt x="2076" y="1"/>
                  </a:lnTo>
                  <a:cubicBezTo>
                    <a:pt x="475" y="4345"/>
                    <a:pt x="1" y="9023"/>
                    <a:pt x="695" y="13597"/>
                  </a:cubicBezTo>
                  <a:lnTo>
                    <a:pt x="1147" y="13593"/>
                  </a:lnTo>
                  <a:cubicBezTo>
                    <a:pt x="1802" y="9093"/>
                    <a:pt x="2113" y="4549"/>
                    <a:pt x="2076" y="1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3"/>
            <p:cNvSpPr/>
            <p:nvPr/>
          </p:nvSpPr>
          <p:spPr>
            <a:xfrm>
              <a:off x="6133350" y="4694750"/>
              <a:ext cx="88200" cy="291675"/>
            </a:xfrm>
            <a:custGeom>
              <a:avLst/>
              <a:gdLst/>
              <a:ahLst/>
              <a:cxnLst/>
              <a:rect l="l" t="t" r="r" b="b"/>
              <a:pathLst>
                <a:path w="3528" h="11667" extrusionOk="0">
                  <a:moveTo>
                    <a:pt x="3527" y="1"/>
                  </a:moveTo>
                  <a:lnTo>
                    <a:pt x="3527" y="1"/>
                  </a:lnTo>
                  <a:cubicBezTo>
                    <a:pt x="2506" y="925"/>
                    <a:pt x="1845" y="2199"/>
                    <a:pt x="1469" y="3525"/>
                  </a:cubicBezTo>
                  <a:cubicBezTo>
                    <a:pt x="1092" y="4854"/>
                    <a:pt x="984" y="6240"/>
                    <a:pt x="929" y="7619"/>
                  </a:cubicBezTo>
                  <a:cubicBezTo>
                    <a:pt x="874" y="9025"/>
                    <a:pt x="839" y="10538"/>
                    <a:pt x="0" y="11667"/>
                  </a:cubicBezTo>
                  <a:lnTo>
                    <a:pt x="398" y="11530"/>
                  </a:lnTo>
                  <a:cubicBezTo>
                    <a:pt x="1199" y="9925"/>
                    <a:pt x="1775" y="8214"/>
                    <a:pt x="2108" y="6451"/>
                  </a:cubicBezTo>
                  <a:cubicBezTo>
                    <a:pt x="2521" y="4281"/>
                    <a:pt x="2576" y="1995"/>
                    <a:pt x="3527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3"/>
            <p:cNvSpPr/>
            <p:nvPr/>
          </p:nvSpPr>
          <p:spPr>
            <a:xfrm>
              <a:off x="5979675" y="4815875"/>
              <a:ext cx="46625" cy="169850"/>
            </a:xfrm>
            <a:custGeom>
              <a:avLst/>
              <a:gdLst/>
              <a:ahLst/>
              <a:cxnLst/>
              <a:rect l="l" t="t" r="r" b="b"/>
              <a:pathLst>
                <a:path w="1865" h="6794" extrusionOk="0">
                  <a:moveTo>
                    <a:pt x="378" y="0"/>
                  </a:moveTo>
                  <a:lnTo>
                    <a:pt x="378" y="0"/>
                  </a:lnTo>
                  <a:cubicBezTo>
                    <a:pt x="0" y="2304"/>
                    <a:pt x="450" y="4737"/>
                    <a:pt x="1627" y="6754"/>
                  </a:cubicBezTo>
                  <a:lnTo>
                    <a:pt x="1746" y="6793"/>
                  </a:lnTo>
                  <a:cubicBezTo>
                    <a:pt x="1865" y="4450"/>
                    <a:pt x="1395" y="2115"/>
                    <a:pt x="378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3"/>
            <p:cNvSpPr/>
            <p:nvPr/>
          </p:nvSpPr>
          <p:spPr>
            <a:xfrm>
              <a:off x="6072900" y="4675250"/>
              <a:ext cx="13975" cy="309825"/>
            </a:xfrm>
            <a:custGeom>
              <a:avLst/>
              <a:gdLst/>
              <a:ahLst/>
              <a:cxnLst/>
              <a:rect l="l" t="t" r="r" b="b"/>
              <a:pathLst>
                <a:path w="559" h="12393" extrusionOk="0">
                  <a:moveTo>
                    <a:pt x="480" y="0"/>
                  </a:moveTo>
                  <a:cubicBezTo>
                    <a:pt x="465" y="0"/>
                    <a:pt x="450" y="9"/>
                    <a:pt x="444" y="27"/>
                  </a:cubicBezTo>
                  <a:cubicBezTo>
                    <a:pt x="330" y="412"/>
                    <a:pt x="275" y="827"/>
                    <a:pt x="222" y="1224"/>
                  </a:cubicBezTo>
                  <a:cubicBezTo>
                    <a:pt x="167" y="1622"/>
                    <a:pt x="119" y="2019"/>
                    <a:pt x="84" y="2417"/>
                  </a:cubicBezTo>
                  <a:cubicBezTo>
                    <a:pt x="18" y="3216"/>
                    <a:pt x="5" y="4018"/>
                    <a:pt x="2" y="4817"/>
                  </a:cubicBezTo>
                  <a:cubicBezTo>
                    <a:pt x="0" y="6445"/>
                    <a:pt x="57" y="8072"/>
                    <a:pt x="99" y="9699"/>
                  </a:cubicBezTo>
                  <a:cubicBezTo>
                    <a:pt x="110" y="10156"/>
                    <a:pt x="121" y="10613"/>
                    <a:pt x="132" y="11072"/>
                  </a:cubicBezTo>
                  <a:cubicBezTo>
                    <a:pt x="139" y="11309"/>
                    <a:pt x="143" y="11546"/>
                    <a:pt x="152" y="11786"/>
                  </a:cubicBezTo>
                  <a:cubicBezTo>
                    <a:pt x="156" y="11959"/>
                    <a:pt x="117" y="12216"/>
                    <a:pt x="251" y="12350"/>
                  </a:cubicBezTo>
                  <a:cubicBezTo>
                    <a:pt x="279" y="12378"/>
                    <a:pt x="316" y="12392"/>
                    <a:pt x="354" y="12392"/>
                  </a:cubicBezTo>
                  <a:cubicBezTo>
                    <a:pt x="378" y="12392"/>
                    <a:pt x="402" y="12386"/>
                    <a:pt x="424" y="12374"/>
                  </a:cubicBezTo>
                  <a:cubicBezTo>
                    <a:pt x="502" y="12324"/>
                    <a:pt x="559" y="12192"/>
                    <a:pt x="456" y="12139"/>
                  </a:cubicBezTo>
                  <a:lnTo>
                    <a:pt x="456" y="12139"/>
                  </a:lnTo>
                  <a:cubicBezTo>
                    <a:pt x="456" y="12135"/>
                    <a:pt x="456" y="12132"/>
                    <a:pt x="457" y="12128"/>
                  </a:cubicBezTo>
                  <a:cubicBezTo>
                    <a:pt x="444" y="12086"/>
                    <a:pt x="455" y="12016"/>
                    <a:pt x="453" y="11970"/>
                  </a:cubicBezTo>
                  <a:cubicBezTo>
                    <a:pt x="453" y="11882"/>
                    <a:pt x="450" y="11794"/>
                    <a:pt x="448" y="11707"/>
                  </a:cubicBezTo>
                  <a:cubicBezTo>
                    <a:pt x="444" y="11496"/>
                    <a:pt x="437" y="11283"/>
                    <a:pt x="431" y="11072"/>
                  </a:cubicBezTo>
                  <a:cubicBezTo>
                    <a:pt x="420" y="10668"/>
                    <a:pt x="409" y="10261"/>
                    <a:pt x="395" y="9857"/>
                  </a:cubicBezTo>
                  <a:cubicBezTo>
                    <a:pt x="374" y="9056"/>
                    <a:pt x="352" y="8256"/>
                    <a:pt x="330" y="7455"/>
                  </a:cubicBezTo>
                  <a:cubicBezTo>
                    <a:pt x="286" y="5869"/>
                    <a:pt x="272" y="4290"/>
                    <a:pt x="325" y="2704"/>
                  </a:cubicBezTo>
                  <a:cubicBezTo>
                    <a:pt x="341" y="2263"/>
                    <a:pt x="365" y="1822"/>
                    <a:pt x="395" y="1380"/>
                  </a:cubicBezTo>
                  <a:cubicBezTo>
                    <a:pt x="426" y="932"/>
                    <a:pt x="497" y="484"/>
                    <a:pt x="516" y="36"/>
                  </a:cubicBezTo>
                  <a:cubicBezTo>
                    <a:pt x="516" y="13"/>
                    <a:pt x="498" y="0"/>
                    <a:pt x="480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43"/>
            <p:cNvSpPr/>
            <p:nvPr/>
          </p:nvSpPr>
          <p:spPr>
            <a:xfrm>
              <a:off x="6046475" y="4682750"/>
              <a:ext cx="64175" cy="48100"/>
            </a:xfrm>
            <a:custGeom>
              <a:avLst/>
              <a:gdLst/>
              <a:ahLst/>
              <a:cxnLst/>
              <a:rect l="l" t="t" r="r" b="b"/>
              <a:pathLst>
                <a:path w="2567" h="1924" extrusionOk="0">
                  <a:moveTo>
                    <a:pt x="2461" y="0"/>
                  </a:moveTo>
                  <a:cubicBezTo>
                    <a:pt x="2430" y="0"/>
                    <a:pt x="2402" y="14"/>
                    <a:pt x="2388" y="46"/>
                  </a:cubicBezTo>
                  <a:cubicBezTo>
                    <a:pt x="2263" y="338"/>
                    <a:pt x="2179" y="634"/>
                    <a:pt x="2008" y="907"/>
                  </a:cubicBezTo>
                  <a:cubicBezTo>
                    <a:pt x="1835" y="1183"/>
                    <a:pt x="1613" y="1425"/>
                    <a:pt x="1354" y="1620"/>
                  </a:cubicBezTo>
                  <a:cubicBezTo>
                    <a:pt x="1255" y="1694"/>
                    <a:pt x="1127" y="1771"/>
                    <a:pt x="1002" y="1771"/>
                  </a:cubicBezTo>
                  <a:cubicBezTo>
                    <a:pt x="954" y="1771"/>
                    <a:pt x="907" y="1760"/>
                    <a:pt x="862" y="1732"/>
                  </a:cubicBezTo>
                  <a:cubicBezTo>
                    <a:pt x="708" y="1640"/>
                    <a:pt x="611" y="1416"/>
                    <a:pt x="526" y="1267"/>
                  </a:cubicBezTo>
                  <a:cubicBezTo>
                    <a:pt x="339" y="940"/>
                    <a:pt x="185" y="593"/>
                    <a:pt x="69" y="235"/>
                  </a:cubicBezTo>
                  <a:cubicBezTo>
                    <a:pt x="65" y="218"/>
                    <a:pt x="52" y="211"/>
                    <a:pt x="39" y="211"/>
                  </a:cubicBezTo>
                  <a:cubicBezTo>
                    <a:pt x="20" y="211"/>
                    <a:pt x="1" y="227"/>
                    <a:pt x="7" y="252"/>
                  </a:cubicBezTo>
                  <a:lnTo>
                    <a:pt x="7" y="254"/>
                  </a:lnTo>
                  <a:cubicBezTo>
                    <a:pt x="119" y="665"/>
                    <a:pt x="269" y="1074"/>
                    <a:pt x="477" y="1449"/>
                  </a:cubicBezTo>
                  <a:cubicBezTo>
                    <a:pt x="563" y="1605"/>
                    <a:pt x="653" y="1794"/>
                    <a:pt x="820" y="1880"/>
                  </a:cubicBezTo>
                  <a:cubicBezTo>
                    <a:pt x="881" y="1911"/>
                    <a:pt x="946" y="1924"/>
                    <a:pt x="1011" y="1924"/>
                  </a:cubicBezTo>
                  <a:cubicBezTo>
                    <a:pt x="1111" y="1924"/>
                    <a:pt x="1212" y="1894"/>
                    <a:pt x="1301" y="1851"/>
                  </a:cubicBezTo>
                  <a:cubicBezTo>
                    <a:pt x="1635" y="1697"/>
                    <a:pt x="1914" y="1401"/>
                    <a:pt x="2125" y="1109"/>
                  </a:cubicBezTo>
                  <a:cubicBezTo>
                    <a:pt x="2333" y="821"/>
                    <a:pt x="2540" y="454"/>
                    <a:pt x="2564" y="94"/>
                  </a:cubicBezTo>
                  <a:cubicBezTo>
                    <a:pt x="2566" y="39"/>
                    <a:pt x="2511" y="0"/>
                    <a:pt x="2461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3"/>
            <p:cNvSpPr/>
            <p:nvPr/>
          </p:nvSpPr>
          <p:spPr>
            <a:xfrm>
              <a:off x="6062450" y="4673175"/>
              <a:ext cx="18600" cy="55125"/>
            </a:xfrm>
            <a:custGeom>
              <a:avLst/>
              <a:gdLst/>
              <a:ahLst/>
              <a:cxnLst/>
              <a:rect l="l" t="t" r="r" b="b"/>
              <a:pathLst>
                <a:path w="744" h="2205" extrusionOk="0">
                  <a:moveTo>
                    <a:pt x="83" y="0"/>
                  </a:moveTo>
                  <a:cubicBezTo>
                    <a:pt x="61" y="0"/>
                    <a:pt x="39" y="13"/>
                    <a:pt x="32" y="38"/>
                  </a:cubicBezTo>
                  <a:cubicBezTo>
                    <a:pt x="1" y="126"/>
                    <a:pt x="18" y="227"/>
                    <a:pt x="27" y="319"/>
                  </a:cubicBezTo>
                  <a:cubicBezTo>
                    <a:pt x="36" y="400"/>
                    <a:pt x="45" y="484"/>
                    <a:pt x="60" y="565"/>
                  </a:cubicBezTo>
                  <a:cubicBezTo>
                    <a:pt x="91" y="760"/>
                    <a:pt x="135" y="956"/>
                    <a:pt x="188" y="1145"/>
                  </a:cubicBezTo>
                  <a:cubicBezTo>
                    <a:pt x="236" y="1331"/>
                    <a:pt x="289" y="1518"/>
                    <a:pt x="352" y="1698"/>
                  </a:cubicBezTo>
                  <a:cubicBezTo>
                    <a:pt x="385" y="1788"/>
                    <a:pt x="423" y="1878"/>
                    <a:pt x="460" y="1968"/>
                  </a:cubicBezTo>
                  <a:cubicBezTo>
                    <a:pt x="495" y="2056"/>
                    <a:pt x="524" y="2135"/>
                    <a:pt x="600" y="2192"/>
                  </a:cubicBezTo>
                  <a:cubicBezTo>
                    <a:pt x="612" y="2201"/>
                    <a:pt x="626" y="2205"/>
                    <a:pt x="641" y="2205"/>
                  </a:cubicBezTo>
                  <a:cubicBezTo>
                    <a:pt x="680" y="2205"/>
                    <a:pt x="724" y="2177"/>
                    <a:pt x="730" y="2137"/>
                  </a:cubicBezTo>
                  <a:cubicBezTo>
                    <a:pt x="743" y="2045"/>
                    <a:pt x="710" y="1971"/>
                    <a:pt x="675" y="1887"/>
                  </a:cubicBezTo>
                  <a:cubicBezTo>
                    <a:pt x="638" y="1799"/>
                    <a:pt x="603" y="1707"/>
                    <a:pt x="565" y="1619"/>
                  </a:cubicBezTo>
                  <a:cubicBezTo>
                    <a:pt x="495" y="1452"/>
                    <a:pt x="420" y="1288"/>
                    <a:pt x="359" y="1116"/>
                  </a:cubicBezTo>
                  <a:cubicBezTo>
                    <a:pt x="297" y="949"/>
                    <a:pt x="249" y="776"/>
                    <a:pt x="212" y="602"/>
                  </a:cubicBezTo>
                  <a:cubicBezTo>
                    <a:pt x="194" y="508"/>
                    <a:pt x="179" y="413"/>
                    <a:pt x="170" y="319"/>
                  </a:cubicBezTo>
                  <a:cubicBezTo>
                    <a:pt x="159" y="225"/>
                    <a:pt x="168" y="126"/>
                    <a:pt x="135" y="38"/>
                  </a:cubicBezTo>
                  <a:cubicBezTo>
                    <a:pt x="127" y="13"/>
                    <a:pt x="105" y="0"/>
                    <a:pt x="83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3"/>
            <p:cNvSpPr/>
            <p:nvPr/>
          </p:nvSpPr>
          <p:spPr>
            <a:xfrm>
              <a:off x="6038200" y="4683400"/>
              <a:ext cx="12525" cy="12475"/>
            </a:xfrm>
            <a:custGeom>
              <a:avLst/>
              <a:gdLst/>
              <a:ahLst/>
              <a:cxnLst/>
              <a:rect l="l" t="t" r="r" b="b"/>
              <a:pathLst>
                <a:path w="501" h="499" extrusionOk="0">
                  <a:moveTo>
                    <a:pt x="251" y="0"/>
                  </a:moveTo>
                  <a:cubicBezTo>
                    <a:pt x="114" y="2"/>
                    <a:pt x="5" y="112"/>
                    <a:pt x="0" y="250"/>
                  </a:cubicBezTo>
                  <a:lnTo>
                    <a:pt x="9" y="316"/>
                  </a:lnTo>
                  <a:cubicBezTo>
                    <a:pt x="20" y="358"/>
                    <a:pt x="42" y="395"/>
                    <a:pt x="73" y="426"/>
                  </a:cubicBezTo>
                  <a:lnTo>
                    <a:pt x="123" y="466"/>
                  </a:lnTo>
                  <a:cubicBezTo>
                    <a:pt x="163" y="488"/>
                    <a:pt x="207" y="499"/>
                    <a:pt x="251" y="499"/>
                  </a:cubicBezTo>
                  <a:cubicBezTo>
                    <a:pt x="254" y="499"/>
                    <a:pt x="257" y="499"/>
                    <a:pt x="261" y="499"/>
                  </a:cubicBezTo>
                  <a:cubicBezTo>
                    <a:pt x="290" y="499"/>
                    <a:pt x="320" y="490"/>
                    <a:pt x="347" y="477"/>
                  </a:cubicBezTo>
                  <a:cubicBezTo>
                    <a:pt x="378" y="468"/>
                    <a:pt x="404" y="450"/>
                    <a:pt x="426" y="426"/>
                  </a:cubicBezTo>
                  <a:cubicBezTo>
                    <a:pt x="472" y="378"/>
                    <a:pt x="499" y="314"/>
                    <a:pt x="501" y="248"/>
                  </a:cubicBezTo>
                  <a:lnTo>
                    <a:pt x="492" y="182"/>
                  </a:lnTo>
                  <a:cubicBezTo>
                    <a:pt x="479" y="141"/>
                    <a:pt x="457" y="103"/>
                    <a:pt x="426" y="73"/>
                  </a:cubicBezTo>
                  <a:lnTo>
                    <a:pt x="376" y="33"/>
                  </a:lnTo>
                  <a:cubicBezTo>
                    <a:pt x="338" y="11"/>
                    <a:pt x="294" y="0"/>
                    <a:pt x="251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3"/>
            <p:cNvSpPr/>
            <p:nvPr/>
          </p:nvSpPr>
          <p:spPr>
            <a:xfrm>
              <a:off x="6056850" y="4666675"/>
              <a:ext cx="14300" cy="13550"/>
            </a:xfrm>
            <a:custGeom>
              <a:avLst/>
              <a:gdLst/>
              <a:ahLst/>
              <a:cxnLst/>
              <a:rect l="l" t="t" r="r" b="b"/>
              <a:pathLst>
                <a:path w="572" h="542" extrusionOk="0">
                  <a:moveTo>
                    <a:pt x="264" y="0"/>
                  </a:moveTo>
                  <a:cubicBezTo>
                    <a:pt x="243" y="0"/>
                    <a:pt x="222" y="4"/>
                    <a:pt x="203" y="10"/>
                  </a:cubicBezTo>
                  <a:lnTo>
                    <a:pt x="137" y="37"/>
                  </a:lnTo>
                  <a:cubicBezTo>
                    <a:pt x="106" y="54"/>
                    <a:pt x="80" y="78"/>
                    <a:pt x="62" y="107"/>
                  </a:cubicBezTo>
                  <a:cubicBezTo>
                    <a:pt x="38" y="133"/>
                    <a:pt x="21" y="164"/>
                    <a:pt x="14" y="199"/>
                  </a:cubicBezTo>
                  <a:cubicBezTo>
                    <a:pt x="3" y="234"/>
                    <a:pt x="1" y="272"/>
                    <a:pt x="7" y="307"/>
                  </a:cubicBezTo>
                  <a:cubicBezTo>
                    <a:pt x="10" y="342"/>
                    <a:pt x="21" y="377"/>
                    <a:pt x="40" y="408"/>
                  </a:cubicBezTo>
                  <a:lnTo>
                    <a:pt x="82" y="463"/>
                  </a:lnTo>
                  <a:cubicBezTo>
                    <a:pt x="135" y="511"/>
                    <a:pt x="203" y="537"/>
                    <a:pt x="275" y="542"/>
                  </a:cubicBezTo>
                  <a:lnTo>
                    <a:pt x="348" y="531"/>
                  </a:lnTo>
                  <a:cubicBezTo>
                    <a:pt x="392" y="520"/>
                    <a:pt x="434" y="496"/>
                    <a:pt x="466" y="463"/>
                  </a:cubicBezTo>
                  <a:lnTo>
                    <a:pt x="508" y="408"/>
                  </a:lnTo>
                  <a:cubicBezTo>
                    <a:pt x="524" y="380"/>
                    <a:pt x="535" y="350"/>
                    <a:pt x="541" y="319"/>
                  </a:cubicBezTo>
                  <a:lnTo>
                    <a:pt x="541" y="319"/>
                  </a:lnTo>
                  <a:cubicBezTo>
                    <a:pt x="572" y="224"/>
                    <a:pt x="534" y="116"/>
                    <a:pt x="447" y="63"/>
                  </a:cubicBezTo>
                  <a:lnTo>
                    <a:pt x="447" y="63"/>
                  </a:lnTo>
                  <a:cubicBezTo>
                    <a:pt x="436" y="53"/>
                    <a:pt x="423" y="44"/>
                    <a:pt x="409" y="37"/>
                  </a:cubicBezTo>
                  <a:cubicBezTo>
                    <a:pt x="381" y="17"/>
                    <a:pt x="346" y="6"/>
                    <a:pt x="311" y="6"/>
                  </a:cubicBezTo>
                  <a:cubicBezTo>
                    <a:pt x="295" y="2"/>
                    <a:pt x="279" y="0"/>
                    <a:pt x="264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3"/>
            <p:cNvSpPr/>
            <p:nvPr/>
          </p:nvSpPr>
          <p:spPr>
            <a:xfrm>
              <a:off x="6078100" y="4666375"/>
              <a:ext cx="14475" cy="14475"/>
            </a:xfrm>
            <a:custGeom>
              <a:avLst/>
              <a:gdLst/>
              <a:ahLst/>
              <a:cxnLst/>
              <a:rect l="l" t="t" r="r" b="b"/>
              <a:pathLst>
                <a:path w="579" h="579" extrusionOk="0">
                  <a:moveTo>
                    <a:pt x="289" y="0"/>
                  </a:moveTo>
                  <a:cubicBezTo>
                    <a:pt x="251" y="0"/>
                    <a:pt x="214" y="9"/>
                    <a:pt x="179" y="27"/>
                  </a:cubicBezTo>
                  <a:cubicBezTo>
                    <a:pt x="73" y="73"/>
                    <a:pt x="5" y="176"/>
                    <a:pt x="1" y="290"/>
                  </a:cubicBezTo>
                  <a:lnTo>
                    <a:pt x="12" y="367"/>
                  </a:lnTo>
                  <a:cubicBezTo>
                    <a:pt x="25" y="415"/>
                    <a:pt x="51" y="459"/>
                    <a:pt x="86" y="494"/>
                  </a:cubicBezTo>
                  <a:lnTo>
                    <a:pt x="146" y="540"/>
                  </a:lnTo>
                  <a:cubicBezTo>
                    <a:pt x="190" y="565"/>
                    <a:pt x="240" y="578"/>
                    <a:pt x="291" y="578"/>
                  </a:cubicBezTo>
                  <a:cubicBezTo>
                    <a:pt x="294" y="578"/>
                    <a:pt x="298" y="578"/>
                    <a:pt x="302" y="578"/>
                  </a:cubicBezTo>
                  <a:cubicBezTo>
                    <a:pt x="336" y="578"/>
                    <a:pt x="371" y="569"/>
                    <a:pt x="401" y="554"/>
                  </a:cubicBezTo>
                  <a:cubicBezTo>
                    <a:pt x="506" y="508"/>
                    <a:pt x="576" y="404"/>
                    <a:pt x="578" y="290"/>
                  </a:cubicBezTo>
                  <a:lnTo>
                    <a:pt x="567" y="213"/>
                  </a:lnTo>
                  <a:cubicBezTo>
                    <a:pt x="554" y="165"/>
                    <a:pt x="528" y="121"/>
                    <a:pt x="493" y="86"/>
                  </a:cubicBezTo>
                  <a:lnTo>
                    <a:pt x="436" y="40"/>
                  </a:lnTo>
                  <a:cubicBezTo>
                    <a:pt x="390" y="16"/>
                    <a:pt x="341" y="0"/>
                    <a:pt x="289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3"/>
            <p:cNvSpPr/>
            <p:nvPr/>
          </p:nvSpPr>
          <p:spPr>
            <a:xfrm>
              <a:off x="6101825" y="4675875"/>
              <a:ext cx="15125" cy="15075"/>
            </a:xfrm>
            <a:custGeom>
              <a:avLst/>
              <a:gdLst/>
              <a:ahLst/>
              <a:cxnLst/>
              <a:rect l="l" t="t" r="r" b="b"/>
              <a:pathLst>
                <a:path w="605" h="603" extrusionOk="0">
                  <a:moveTo>
                    <a:pt x="301" y="0"/>
                  </a:moveTo>
                  <a:cubicBezTo>
                    <a:pt x="137" y="2"/>
                    <a:pt x="5" y="136"/>
                    <a:pt x="1" y="301"/>
                  </a:cubicBezTo>
                  <a:lnTo>
                    <a:pt x="12" y="382"/>
                  </a:lnTo>
                  <a:cubicBezTo>
                    <a:pt x="25" y="433"/>
                    <a:pt x="51" y="477"/>
                    <a:pt x="88" y="514"/>
                  </a:cubicBezTo>
                  <a:lnTo>
                    <a:pt x="150" y="562"/>
                  </a:lnTo>
                  <a:cubicBezTo>
                    <a:pt x="196" y="589"/>
                    <a:pt x="249" y="602"/>
                    <a:pt x="301" y="602"/>
                  </a:cubicBezTo>
                  <a:cubicBezTo>
                    <a:pt x="305" y="602"/>
                    <a:pt x="309" y="602"/>
                    <a:pt x="313" y="602"/>
                  </a:cubicBezTo>
                  <a:cubicBezTo>
                    <a:pt x="349" y="602"/>
                    <a:pt x="384" y="593"/>
                    <a:pt x="418" y="576"/>
                  </a:cubicBezTo>
                  <a:cubicBezTo>
                    <a:pt x="490" y="549"/>
                    <a:pt x="550" y="490"/>
                    <a:pt x="576" y="417"/>
                  </a:cubicBezTo>
                  <a:cubicBezTo>
                    <a:pt x="596" y="380"/>
                    <a:pt x="604" y="341"/>
                    <a:pt x="604" y="301"/>
                  </a:cubicBezTo>
                  <a:lnTo>
                    <a:pt x="594" y="220"/>
                  </a:lnTo>
                  <a:cubicBezTo>
                    <a:pt x="578" y="169"/>
                    <a:pt x="552" y="125"/>
                    <a:pt x="514" y="88"/>
                  </a:cubicBezTo>
                  <a:lnTo>
                    <a:pt x="455" y="40"/>
                  </a:lnTo>
                  <a:cubicBezTo>
                    <a:pt x="409" y="13"/>
                    <a:pt x="356" y="0"/>
                    <a:pt x="301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3"/>
            <p:cNvSpPr/>
            <p:nvPr/>
          </p:nvSpPr>
          <p:spPr>
            <a:xfrm>
              <a:off x="6072975" y="4695800"/>
              <a:ext cx="72525" cy="33000"/>
            </a:xfrm>
            <a:custGeom>
              <a:avLst/>
              <a:gdLst/>
              <a:ahLst/>
              <a:cxnLst/>
              <a:rect l="l" t="t" r="r" b="b"/>
              <a:pathLst>
                <a:path w="2901" h="1320" extrusionOk="0">
                  <a:moveTo>
                    <a:pt x="2811" y="1"/>
                  </a:moveTo>
                  <a:cubicBezTo>
                    <a:pt x="2794" y="1"/>
                    <a:pt x="2777" y="7"/>
                    <a:pt x="2762" y="22"/>
                  </a:cubicBezTo>
                  <a:cubicBezTo>
                    <a:pt x="2615" y="178"/>
                    <a:pt x="2512" y="350"/>
                    <a:pt x="2329" y="475"/>
                  </a:cubicBezTo>
                  <a:cubicBezTo>
                    <a:pt x="2143" y="604"/>
                    <a:pt x="1932" y="699"/>
                    <a:pt x="1726" y="795"/>
                  </a:cubicBezTo>
                  <a:cubicBezTo>
                    <a:pt x="1323" y="981"/>
                    <a:pt x="871" y="1159"/>
                    <a:pt x="417" y="1159"/>
                  </a:cubicBezTo>
                  <a:cubicBezTo>
                    <a:pt x="306" y="1159"/>
                    <a:pt x="195" y="1148"/>
                    <a:pt x="85" y="1125"/>
                  </a:cubicBezTo>
                  <a:cubicBezTo>
                    <a:pt x="80" y="1123"/>
                    <a:pt x="75" y="1123"/>
                    <a:pt x="70" y="1123"/>
                  </a:cubicBezTo>
                  <a:cubicBezTo>
                    <a:pt x="18" y="1123"/>
                    <a:pt x="0" y="1203"/>
                    <a:pt x="59" y="1221"/>
                  </a:cubicBezTo>
                  <a:lnTo>
                    <a:pt x="56" y="1221"/>
                  </a:lnTo>
                  <a:cubicBezTo>
                    <a:pt x="234" y="1290"/>
                    <a:pt x="413" y="1319"/>
                    <a:pt x="590" y="1319"/>
                  </a:cubicBezTo>
                  <a:cubicBezTo>
                    <a:pt x="1007" y="1319"/>
                    <a:pt x="1421" y="1161"/>
                    <a:pt x="1813" y="993"/>
                  </a:cubicBezTo>
                  <a:cubicBezTo>
                    <a:pt x="2053" y="890"/>
                    <a:pt x="2299" y="787"/>
                    <a:pt x="2512" y="635"/>
                  </a:cubicBezTo>
                  <a:cubicBezTo>
                    <a:pt x="2692" y="505"/>
                    <a:pt x="2901" y="317"/>
                    <a:pt x="2890" y="75"/>
                  </a:cubicBezTo>
                  <a:cubicBezTo>
                    <a:pt x="2888" y="33"/>
                    <a:pt x="2850" y="1"/>
                    <a:pt x="2811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3"/>
            <p:cNvSpPr/>
            <p:nvPr/>
          </p:nvSpPr>
          <p:spPr>
            <a:xfrm>
              <a:off x="6134175" y="4689975"/>
              <a:ext cx="19675" cy="15300"/>
            </a:xfrm>
            <a:custGeom>
              <a:avLst/>
              <a:gdLst/>
              <a:ahLst/>
              <a:cxnLst/>
              <a:rect l="l" t="t" r="r" b="b"/>
              <a:pathLst>
                <a:path w="787" h="612" extrusionOk="0">
                  <a:moveTo>
                    <a:pt x="393" y="1"/>
                  </a:moveTo>
                  <a:cubicBezTo>
                    <a:pt x="0" y="1"/>
                    <a:pt x="0" y="611"/>
                    <a:pt x="393" y="611"/>
                  </a:cubicBezTo>
                  <a:cubicBezTo>
                    <a:pt x="786" y="611"/>
                    <a:pt x="786" y="1"/>
                    <a:pt x="393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6" name="Google Shape;2076;p43"/>
          <p:cNvGrpSpPr/>
          <p:nvPr/>
        </p:nvGrpSpPr>
        <p:grpSpPr>
          <a:xfrm>
            <a:off x="8092617" y="157788"/>
            <a:ext cx="621817" cy="501781"/>
            <a:chOff x="7514750" y="4210883"/>
            <a:chExt cx="953999" cy="769838"/>
          </a:xfrm>
        </p:grpSpPr>
        <p:sp>
          <p:nvSpPr>
            <p:cNvPr id="2077" name="Google Shape;2077;p43"/>
            <p:cNvSpPr/>
            <p:nvPr/>
          </p:nvSpPr>
          <p:spPr>
            <a:xfrm>
              <a:off x="8024561" y="4469182"/>
              <a:ext cx="243136" cy="460933"/>
            </a:xfrm>
            <a:custGeom>
              <a:avLst/>
              <a:gdLst/>
              <a:ahLst/>
              <a:cxnLst/>
              <a:rect l="l" t="t" r="r" b="b"/>
              <a:pathLst>
                <a:path w="3368" h="6385" extrusionOk="0">
                  <a:moveTo>
                    <a:pt x="2453" y="0"/>
                  </a:moveTo>
                  <a:cubicBezTo>
                    <a:pt x="1997" y="0"/>
                    <a:pt x="1513" y="355"/>
                    <a:pt x="1213" y="747"/>
                  </a:cubicBezTo>
                  <a:cubicBezTo>
                    <a:pt x="554" y="1606"/>
                    <a:pt x="225" y="2680"/>
                    <a:pt x="102" y="3754"/>
                  </a:cubicBezTo>
                  <a:cubicBezTo>
                    <a:pt x="1" y="4626"/>
                    <a:pt x="29" y="5506"/>
                    <a:pt x="82" y="6385"/>
                  </a:cubicBezTo>
                  <a:cubicBezTo>
                    <a:pt x="480" y="6365"/>
                    <a:pt x="879" y="6352"/>
                    <a:pt x="1279" y="6347"/>
                  </a:cubicBezTo>
                  <a:lnTo>
                    <a:pt x="1677" y="6341"/>
                  </a:lnTo>
                  <a:cubicBezTo>
                    <a:pt x="2537" y="4946"/>
                    <a:pt x="3021" y="3326"/>
                    <a:pt x="3273" y="1698"/>
                  </a:cubicBezTo>
                  <a:cubicBezTo>
                    <a:pt x="3361" y="1132"/>
                    <a:pt x="3368" y="435"/>
                    <a:pt x="2884" y="126"/>
                  </a:cubicBezTo>
                  <a:cubicBezTo>
                    <a:pt x="2748" y="39"/>
                    <a:pt x="2602" y="0"/>
                    <a:pt x="2453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3"/>
            <p:cNvSpPr/>
            <p:nvPr/>
          </p:nvSpPr>
          <p:spPr>
            <a:xfrm>
              <a:off x="7780773" y="4269286"/>
              <a:ext cx="284790" cy="657651"/>
            </a:xfrm>
            <a:custGeom>
              <a:avLst/>
              <a:gdLst/>
              <a:ahLst/>
              <a:cxnLst/>
              <a:rect l="l" t="t" r="r" b="b"/>
              <a:pathLst>
                <a:path w="3945" h="9110" extrusionOk="0">
                  <a:moveTo>
                    <a:pt x="787" y="0"/>
                  </a:moveTo>
                  <a:cubicBezTo>
                    <a:pt x="685" y="0"/>
                    <a:pt x="588" y="26"/>
                    <a:pt x="521" y="101"/>
                  </a:cubicBezTo>
                  <a:cubicBezTo>
                    <a:pt x="466" y="158"/>
                    <a:pt x="444" y="237"/>
                    <a:pt x="424" y="316"/>
                  </a:cubicBezTo>
                  <a:cubicBezTo>
                    <a:pt x="0" y="1964"/>
                    <a:pt x="727" y="3663"/>
                    <a:pt x="1439" y="5207"/>
                  </a:cubicBezTo>
                  <a:lnTo>
                    <a:pt x="3207" y="9053"/>
                  </a:lnTo>
                  <a:lnTo>
                    <a:pt x="3945" y="9110"/>
                  </a:lnTo>
                  <a:cubicBezTo>
                    <a:pt x="3938" y="7406"/>
                    <a:pt x="3804" y="5706"/>
                    <a:pt x="3538" y="4021"/>
                  </a:cubicBezTo>
                  <a:cubicBezTo>
                    <a:pt x="3409" y="3193"/>
                    <a:pt x="3242" y="2357"/>
                    <a:pt x="2851" y="1617"/>
                  </a:cubicBezTo>
                  <a:cubicBezTo>
                    <a:pt x="2460" y="874"/>
                    <a:pt x="1810" y="233"/>
                    <a:pt x="997" y="29"/>
                  </a:cubicBezTo>
                  <a:cubicBezTo>
                    <a:pt x="930" y="13"/>
                    <a:pt x="857" y="0"/>
                    <a:pt x="787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3"/>
            <p:cNvSpPr/>
            <p:nvPr/>
          </p:nvSpPr>
          <p:spPr>
            <a:xfrm>
              <a:off x="8003842" y="4210883"/>
              <a:ext cx="185889" cy="717641"/>
            </a:xfrm>
            <a:custGeom>
              <a:avLst/>
              <a:gdLst/>
              <a:ahLst/>
              <a:cxnLst/>
              <a:rect l="l" t="t" r="r" b="b"/>
              <a:pathLst>
                <a:path w="2575" h="9941" extrusionOk="0">
                  <a:moveTo>
                    <a:pt x="980" y="0"/>
                  </a:moveTo>
                  <a:cubicBezTo>
                    <a:pt x="972" y="0"/>
                    <a:pt x="964" y="0"/>
                    <a:pt x="956" y="1"/>
                  </a:cubicBezTo>
                  <a:cubicBezTo>
                    <a:pt x="764" y="14"/>
                    <a:pt x="635" y="196"/>
                    <a:pt x="554" y="368"/>
                  </a:cubicBezTo>
                  <a:cubicBezTo>
                    <a:pt x="229" y="1044"/>
                    <a:pt x="198" y="1819"/>
                    <a:pt x="176" y="2571"/>
                  </a:cubicBezTo>
                  <a:cubicBezTo>
                    <a:pt x="125" y="4268"/>
                    <a:pt x="73" y="5966"/>
                    <a:pt x="20" y="7666"/>
                  </a:cubicBezTo>
                  <a:cubicBezTo>
                    <a:pt x="7" y="8129"/>
                    <a:pt x="0" y="8621"/>
                    <a:pt x="235" y="9023"/>
                  </a:cubicBezTo>
                  <a:lnTo>
                    <a:pt x="892" y="9941"/>
                  </a:lnTo>
                  <a:cubicBezTo>
                    <a:pt x="1039" y="9936"/>
                    <a:pt x="1188" y="9932"/>
                    <a:pt x="1338" y="9930"/>
                  </a:cubicBezTo>
                  <a:cubicBezTo>
                    <a:pt x="2295" y="7470"/>
                    <a:pt x="2574" y="4797"/>
                    <a:pt x="2141" y="2193"/>
                  </a:cubicBezTo>
                  <a:cubicBezTo>
                    <a:pt x="2023" y="1492"/>
                    <a:pt x="1841" y="772"/>
                    <a:pt x="1375" y="236"/>
                  </a:cubicBezTo>
                  <a:cubicBezTo>
                    <a:pt x="1271" y="115"/>
                    <a:pt x="1135" y="0"/>
                    <a:pt x="980" y="0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3"/>
            <p:cNvSpPr/>
            <p:nvPr/>
          </p:nvSpPr>
          <p:spPr>
            <a:xfrm>
              <a:off x="7731322" y="4624175"/>
              <a:ext cx="309839" cy="312799"/>
            </a:xfrm>
            <a:custGeom>
              <a:avLst/>
              <a:gdLst/>
              <a:ahLst/>
              <a:cxnLst/>
              <a:rect l="l" t="t" r="r" b="b"/>
              <a:pathLst>
                <a:path w="4292" h="4333" extrusionOk="0">
                  <a:moveTo>
                    <a:pt x="415" y="0"/>
                  </a:moveTo>
                  <a:cubicBezTo>
                    <a:pt x="382" y="0"/>
                    <a:pt x="350" y="5"/>
                    <a:pt x="318" y="17"/>
                  </a:cubicBezTo>
                  <a:cubicBezTo>
                    <a:pt x="171" y="72"/>
                    <a:pt x="112" y="245"/>
                    <a:pt x="90" y="401"/>
                  </a:cubicBezTo>
                  <a:cubicBezTo>
                    <a:pt x="0" y="1073"/>
                    <a:pt x="268" y="1756"/>
                    <a:pt x="679" y="2299"/>
                  </a:cubicBezTo>
                  <a:cubicBezTo>
                    <a:pt x="1089" y="2841"/>
                    <a:pt x="1630" y="3265"/>
                    <a:pt x="2165" y="3684"/>
                  </a:cubicBezTo>
                  <a:lnTo>
                    <a:pt x="2996" y="4332"/>
                  </a:lnTo>
                  <a:cubicBezTo>
                    <a:pt x="3211" y="4306"/>
                    <a:pt x="3426" y="4286"/>
                    <a:pt x="3641" y="4269"/>
                  </a:cubicBezTo>
                  <a:cubicBezTo>
                    <a:pt x="3841" y="4253"/>
                    <a:pt x="4039" y="4242"/>
                    <a:pt x="4239" y="4233"/>
                  </a:cubicBezTo>
                  <a:lnTo>
                    <a:pt x="4291" y="4174"/>
                  </a:lnTo>
                  <a:cubicBezTo>
                    <a:pt x="3859" y="2307"/>
                    <a:pt x="2436" y="702"/>
                    <a:pt x="632" y="50"/>
                  </a:cubicBezTo>
                  <a:cubicBezTo>
                    <a:pt x="563" y="24"/>
                    <a:pt x="488" y="0"/>
                    <a:pt x="415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3"/>
            <p:cNvSpPr/>
            <p:nvPr/>
          </p:nvSpPr>
          <p:spPr>
            <a:xfrm>
              <a:off x="7514750" y="4638613"/>
              <a:ext cx="106264" cy="330053"/>
            </a:xfrm>
            <a:custGeom>
              <a:avLst/>
              <a:gdLst/>
              <a:ahLst/>
              <a:cxnLst/>
              <a:rect l="l" t="t" r="r" b="b"/>
              <a:pathLst>
                <a:path w="1472" h="4572" extrusionOk="0">
                  <a:moveTo>
                    <a:pt x="262" y="0"/>
                  </a:moveTo>
                  <a:cubicBezTo>
                    <a:pt x="250" y="0"/>
                    <a:pt x="237" y="4"/>
                    <a:pt x="226" y="12"/>
                  </a:cubicBezTo>
                  <a:cubicBezTo>
                    <a:pt x="206" y="32"/>
                    <a:pt x="193" y="61"/>
                    <a:pt x="193" y="91"/>
                  </a:cubicBezTo>
                  <a:cubicBezTo>
                    <a:pt x="0" y="1587"/>
                    <a:pt x="428" y="3155"/>
                    <a:pt x="1357" y="4343"/>
                  </a:cubicBezTo>
                  <a:lnTo>
                    <a:pt x="1346" y="4571"/>
                  </a:lnTo>
                  <a:cubicBezTo>
                    <a:pt x="1410" y="3776"/>
                    <a:pt x="1471" y="2973"/>
                    <a:pt x="1359" y="2182"/>
                  </a:cubicBezTo>
                  <a:cubicBezTo>
                    <a:pt x="1245" y="1391"/>
                    <a:pt x="938" y="603"/>
                    <a:pt x="360" y="52"/>
                  </a:cubicBezTo>
                  <a:cubicBezTo>
                    <a:pt x="333" y="26"/>
                    <a:pt x="296" y="0"/>
                    <a:pt x="262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43"/>
            <p:cNvSpPr/>
            <p:nvPr/>
          </p:nvSpPr>
          <p:spPr>
            <a:xfrm>
              <a:off x="8176666" y="4630600"/>
              <a:ext cx="145607" cy="350122"/>
            </a:xfrm>
            <a:custGeom>
              <a:avLst/>
              <a:gdLst/>
              <a:ahLst/>
              <a:cxnLst/>
              <a:rect l="l" t="t" r="r" b="b"/>
              <a:pathLst>
                <a:path w="2017" h="4850" extrusionOk="0">
                  <a:moveTo>
                    <a:pt x="1887" y="0"/>
                  </a:moveTo>
                  <a:cubicBezTo>
                    <a:pt x="1384" y="470"/>
                    <a:pt x="870" y="951"/>
                    <a:pt x="540" y="1555"/>
                  </a:cubicBezTo>
                  <a:cubicBezTo>
                    <a:pt x="0" y="2541"/>
                    <a:pt x="7" y="3727"/>
                    <a:pt x="77" y="4849"/>
                  </a:cubicBezTo>
                  <a:lnTo>
                    <a:pt x="514" y="4777"/>
                  </a:lnTo>
                  <a:cubicBezTo>
                    <a:pt x="1212" y="3569"/>
                    <a:pt x="1693" y="2245"/>
                    <a:pt x="1930" y="868"/>
                  </a:cubicBezTo>
                  <a:cubicBezTo>
                    <a:pt x="1981" y="578"/>
                    <a:pt x="2016" y="264"/>
                    <a:pt x="1887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43"/>
            <p:cNvSpPr/>
            <p:nvPr/>
          </p:nvSpPr>
          <p:spPr>
            <a:xfrm>
              <a:off x="8367683" y="4462179"/>
              <a:ext cx="101066" cy="466203"/>
            </a:xfrm>
            <a:custGeom>
              <a:avLst/>
              <a:gdLst/>
              <a:ahLst/>
              <a:cxnLst/>
              <a:rect l="l" t="t" r="r" b="b"/>
              <a:pathLst>
                <a:path w="1400" h="6458" extrusionOk="0">
                  <a:moveTo>
                    <a:pt x="180" y="1"/>
                  </a:moveTo>
                  <a:cubicBezTo>
                    <a:pt x="177" y="1"/>
                    <a:pt x="175" y="1"/>
                    <a:pt x="172" y="1"/>
                  </a:cubicBezTo>
                  <a:cubicBezTo>
                    <a:pt x="38" y="10"/>
                    <a:pt x="0" y="188"/>
                    <a:pt x="0" y="324"/>
                  </a:cubicBezTo>
                  <a:cubicBezTo>
                    <a:pt x="18" y="2386"/>
                    <a:pt x="246" y="4442"/>
                    <a:pt x="679" y="6458"/>
                  </a:cubicBezTo>
                  <a:cubicBezTo>
                    <a:pt x="752" y="6453"/>
                    <a:pt x="824" y="6451"/>
                    <a:pt x="896" y="6449"/>
                  </a:cubicBezTo>
                  <a:cubicBezTo>
                    <a:pt x="1254" y="5537"/>
                    <a:pt x="1399" y="4558"/>
                    <a:pt x="1318" y="3583"/>
                  </a:cubicBezTo>
                  <a:cubicBezTo>
                    <a:pt x="1221" y="2423"/>
                    <a:pt x="806" y="1316"/>
                    <a:pt x="396" y="227"/>
                  </a:cubicBezTo>
                  <a:cubicBezTo>
                    <a:pt x="357" y="122"/>
                    <a:pt x="289" y="1"/>
                    <a:pt x="180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4" name="Google Shape;2084;p43"/>
          <p:cNvGrpSpPr/>
          <p:nvPr/>
        </p:nvGrpSpPr>
        <p:grpSpPr>
          <a:xfrm>
            <a:off x="8508727" y="444317"/>
            <a:ext cx="411803" cy="411156"/>
            <a:chOff x="5721625" y="4984150"/>
            <a:chExt cx="196950" cy="196650"/>
          </a:xfrm>
        </p:grpSpPr>
        <p:sp>
          <p:nvSpPr>
            <p:cNvPr id="2085" name="Google Shape;2085;p43"/>
            <p:cNvSpPr/>
            <p:nvPr/>
          </p:nvSpPr>
          <p:spPr>
            <a:xfrm>
              <a:off x="5847225" y="4984150"/>
              <a:ext cx="22325" cy="185825"/>
            </a:xfrm>
            <a:custGeom>
              <a:avLst/>
              <a:gdLst/>
              <a:ahLst/>
              <a:cxnLst/>
              <a:rect l="l" t="t" r="r" b="b"/>
              <a:pathLst>
                <a:path w="893" h="7433" extrusionOk="0">
                  <a:moveTo>
                    <a:pt x="732" y="1"/>
                  </a:moveTo>
                  <a:lnTo>
                    <a:pt x="732" y="1"/>
                  </a:lnTo>
                  <a:cubicBezTo>
                    <a:pt x="181" y="2414"/>
                    <a:pt x="1" y="4898"/>
                    <a:pt x="199" y="7364"/>
                  </a:cubicBezTo>
                  <a:lnTo>
                    <a:pt x="462" y="7432"/>
                  </a:lnTo>
                  <a:cubicBezTo>
                    <a:pt x="803" y="4971"/>
                    <a:pt x="893" y="2480"/>
                    <a:pt x="732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3"/>
            <p:cNvSpPr/>
            <p:nvPr/>
          </p:nvSpPr>
          <p:spPr>
            <a:xfrm>
              <a:off x="5787275" y="4985750"/>
              <a:ext cx="50100" cy="186200"/>
            </a:xfrm>
            <a:custGeom>
              <a:avLst/>
              <a:gdLst/>
              <a:ahLst/>
              <a:cxnLst/>
              <a:rect l="l" t="t" r="r" b="b"/>
              <a:pathLst>
                <a:path w="2004" h="7448" extrusionOk="0">
                  <a:moveTo>
                    <a:pt x="1" y="0"/>
                  </a:moveTo>
                  <a:lnTo>
                    <a:pt x="1" y="0"/>
                  </a:lnTo>
                  <a:cubicBezTo>
                    <a:pt x="666" y="2447"/>
                    <a:pt x="1294" y="4902"/>
                    <a:pt x="1881" y="7368"/>
                  </a:cubicBezTo>
                  <a:lnTo>
                    <a:pt x="1997" y="7447"/>
                  </a:lnTo>
                  <a:cubicBezTo>
                    <a:pt x="2004" y="5945"/>
                    <a:pt x="1835" y="4448"/>
                    <a:pt x="1496" y="2983"/>
                  </a:cubicBezTo>
                  <a:cubicBezTo>
                    <a:pt x="1239" y="1882"/>
                    <a:pt x="851" y="747"/>
                    <a:pt x="1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43"/>
            <p:cNvSpPr/>
            <p:nvPr/>
          </p:nvSpPr>
          <p:spPr>
            <a:xfrm>
              <a:off x="5777075" y="5069900"/>
              <a:ext cx="24950" cy="110900"/>
            </a:xfrm>
            <a:custGeom>
              <a:avLst/>
              <a:gdLst/>
              <a:ahLst/>
              <a:cxnLst/>
              <a:rect l="l" t="t" r="r" b="b"/>
              <a:pathLst>
                <a:path w="998" h="4436" extrusionOk="0">
                  <a:moveTo>
                    <a:pt x="688" y="1"/>
                  </a:moveTo>
                  <a:cubicBezTo>
                    <a:pt x="312" y="1453"/>
                    <a:pt x="81" y="2937"/>
                    <a:pt x="0" y="4435"/>
                  </a:cubicBezTo>
                  <a:lnTo>
                    <a:pt x="562" y="4231"/>
                  </a:lnTo>
                  <a:cubicBezTo>
                    <a:pt x="857" y="3392"/>
                    <a:pt x="905" y="2489"/>
                    <a:pt x="951" y="1602"/>
                  </a:cubicBezTo>
                  <a:cubicBezTo>
                    <a:pt x="980" y="1053"/>
                    <a:pt x="997" y="458"/>
                    <a:pt x="688" y="1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43"/>
            <p:cNvSpPr/>
            <p:nvPr/>
          </p:nvSpPr>
          <p:spPr>
            <a:xfrm>
              <a:off x="5721625" y="5011325"/>
              <a:ext cx="47775" cy="157175"/>
            </a:xfrm>
            <a:custGeom>
              <a:avLst/>
              <a:gdLst/>
              <a:ahLst/>
              <a:cxnLst/>
              <a:rect l="l" t="t" r="r" b="b"/>
              <a:pathLst>
                <a:path w="1911" h="6287" extrusionOk="0">
                  <a:moveTo>
                    <a:pt x="59" y="1"/>
                  </a:moveTo>
                  <a:lnTo>
                    <a:pt x="59" y="1"/>
                  </a:lnTo>
                  <a:cubicBezTo>
                    <a:pt x="26" y="1349"/>
                    <a:pt x="0" y="2735"/>
                    <a:pt x="452" y="4006"/>
                  </a:cubicBezTo>
                  <a:cubicBezTo>
                    <a:pt x="727" y="4775"/>
                    <a:pt x="1173" y="5487"/>
                    <a:pt x="1353" y="6284"/>
                  </a:cubicBezTo>
                  <a:lnTo>
                    <a:pt x="1770" y="6286"/>
                  </a:lnTo>
                  <a:cubicBezTo>
                    <a:pt x="1900" y="5987"/>
                    <a:pt x="1911" y="5651"/>
                    <a:pt x="1902" y="5326"/>
                  </a:cubicBezTo>
                  <a:cubicBezTo>
                    <a:pt x="1845" y="3405"/>
                    <a:pt x="1204" y="1547"/>
                    <a:pt x="59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3"/>
            <p:cNvSpPr/>
            <p:nvPr/>
          </p:nvSpPr>
          <p:spPr>
            <a:xfrm>
              <a:off x="5877750" y="5044825"/>
              <a:ext cx="40825" cy="129000"/>
            </a:xfrm>
            <a:custGeom>
              <a:avLst/>
              <a:gdLst/>
              <a:ahLst/>
              <a:cxnLst/>
              <a:rect l="l" t="t" r="r" b="b"/>
              <a:pathLst>
                <a:path w="1633" h="5160" extrusionOk="0">
                  <a:moveTo>
                    <a:pt x="1213" y="0"/>
                  </a:moveTo>
                  <a:lnTo>
                    <a:pt x="1213" y="0"/>
                  </a:lnTo>
                  <a:cubicBezTo>
                    <a:pt x="974" y="907"/>
                    <a:pt x="737" y="1812"/>
                    <a:pt x="497" y="2719"/>
                  </a:cubicBezTo>
                  <a:cubicBezTo>
                    <a:pt x="374" y="3185"/>
                    <a:pt x="249" y="3655"/>
                    <a:pt x="225" y="4136"/>
                  </a:cubicBezTo>
                  <a:cubicBezTo>
                    <a:pt x="205" y="4491"/>
                    <a:pt x="229" y="4887"/>
                    <a:pt x="1" y="5159"/>
                  </a:cubicBezTo>
                  <a:lnTo>
                    <a:pt x="447" y="5027"/>
                  </a:lnTo>
                  <a:cubicBezTo>
                    <a:pt x="1352" y="3541"/>
                    <a:pt x="1633" y="1689"/>
                    <a:pt x="1213" y="0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9" name="Google Shape;949;p37"/>
          <p:cNvGrpSpPr/>
          <p:nvPr/>
        </p:nvGrpSpPr>
        <p:grpSpPr>
          <a:xfrm flipH="1">
            <a:off x="4018455" y="431764"/>
            <a:ext cx="2261240" cy="1762894"/>
            <a:chOff x="3335700" y="746125"/>
            <a:chExt cx="593050" cy="462350"/>
          </a:xfrm>
        </p:grpSpPr>
        <p:sp>
          <p:nvSpPr>
            <p:cNvPr id="950" name="Google Shape;950;p37"/>
            <p:cNvSpPr/>
            <p:nvPr/>
          </p:nvSpPr>
          <p:spPr>
            <a:xfrm>
              <a:off x="3371000" y="746125"/>
              <a:ext cx="557750" cy="407800"/>
            </a:xfrm>
            <a:custGeom>
              <a:avLst/>
              <a:gdLst/>
              <a:ahLst/>
              <a:cxnLst/>
              <a:rect l="l" t="t" r="r" b="b"/>
              <a:pathLst>
                <a:path w="22310" h="16312" extrusionOk="0">
                  <a:moveTo>
                    <a:pt x="20298" y="1546"/>
                  </a:moveTo>
                  <a:lnTo>
                    <a:pt x="21578" y="15395"/>
                  </a:lnTo>
                  <a:lnTo>
                    <a:pt x="2392" y="15395"/>
                  </a:lnTo>
                  <a:lnTo>
                    <a:pt x="1531" y="1546"/>
                  </a:lnTo>
                  <a:close/>
                  <a:moveTo>
                    <a:pt x="21198" y="0"/>
                  </a:moveTo>
                  <a:lnTo>
                    <a:pt x="1" y="1019"/>
                  </a:lnTo>
                  <a:lnTo>
                    <a:pt x="1531" y="16311"/>
                  </a:lnTo>
                  <a:lnTo>
                    <a:pt x="22309" y="15951"/>
                  </a:lnTo>
                  <a:lnTo>
                    <a:pt x="21198" y="0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7"/>
            <p:cNvSpPr/>
            <p:nvPr/>
          </p:nvSpPr>
          <p:spPr>
            <a:xfrm>
              <a:off x="3375675" y="780325"/>
              <a:ext cx="494050" cy="6325"/>
            </a:xfrm>
            <a:custGeom>
              <a:avLst/>
              <a:gdLst/>
              <a:ahLst/>
              <a:cxnLst/>
              <a:rect l="l" t="t" r="r" b="b"/>
              <a:pathLst>
                <a:path w="19762" h="253" extrusionOk="0">
                  <a:moveTo>
                    <a:pt x="0" y="0"/>
                  </a:moveTo>
                  <a:lnTo>
                    <a:pt x="40" y="253"/>
                  </a:lnTo>
                  <a:lnTo>
                    <a:pt x="19761" y="253"/>
                  </a:lnTo>
                  <a:lnTo>
                    <a:pt x="19722" y="0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7"/>
            <p:cNvSpPr/>
            <p:nvPr/>
          </p:nvSpPr>
          <p:spPr>
            <a:xfrm>
              <a:off x="3383850" y="831875"/>
              <a:ext cx="494050" cy="6350"/>
            </a:xfrm>
            <a:custGeom>
              <a:avLst/>
              <a:gdLst/>
              <a:ahLst/>
              <a:cxnLst/>
              <a:rect l="l" t="t" r="r" b="b"/>
              <a:pathLst>
                <a:path w="19762" h="254" extrusionOk="0">
                  <a:moveTo>
                    <a:pt x="0" y="1"/>
                  </a:moveTo>
                  <a:lnTo>
                    <a:pt x="40" y="253"/>
                  </a:lnTo>
                  <a:lnTo>
                    <a:pt x="19762" y="253"/>
                  </a:lnTo>
                  <a:lnTo>
                    <a:pt x="19722" y="1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7"/>
            <p:cNvSpPr/>
            <p:nvPr/>
          </p:nvSpPr>
          <p:spPr>
            <a:xfrm>
              <a:off x="3391975" y="883425"/>
              <a:ext cx="494100" cy="6350"/>
            </a:xfrm>
            <a:custGeom>
              <a:avLst/>
              <a:gdLst/>
              <a:ahLst/>
              <a:cxnLst/>
              <a:rect l="l" t="t" r="r" b="b"/>
              <a:pathLst>
                <a:path w="19764" h="254" extrusionOk="0">
                  <a:moveTo>
                    <a:pt x="0" y="1"/>
                  </a:moveTo>
                  <a:lnTo>
                    <a:pt x="40" y="253"/>
                  </a:lnTo>
                  <a:lnTo>
                    <a:pt x="19764" y="253"/>
                  </a:lnTo>
                  <a:lnTo>
                    <a:pt x="19724" y="1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7"/>
            <p:cNvSpPr/>
            <p:nvPr/>
          </p:nvSpPr>
          <p:spPr>
            <a:xfrm>
              <a:off x="3400150" y="934975"/>
              <a:ext cx="494050" cy="6300"/>
            </a:xfrm>
            <a:custGeom>
              <a:avLst/>
              <a:gdLst/>
              <a:ahLst/>
              <a:cxnLst/>
              <a:rect l="l" t="t" r="r" b="b"/>
              <a:pathLst>
                <a:path w="19762" h="252" extrusionOk="0">
                  <a:moveTo>
                    <a:pt x="1" y="1"/>
                  </a:moveTo>
                  <a:lnTo>
                    <a:pt x="40" y="251"/>
                  </a:lnTo>
                  <a:lnTo>
                    <a:pt x="19762" y="251"/>
                  </a:lnTo>
                  <a:lnTo>
                    <a:pt x="19722" y="1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7"/>
            <p:cNvSpPr/>
            <p:nvPr/>
          </p:nvSpPr>
          <p:spPr>
            <a:xfrm>
              <a:off x="3408325" y="986475"/>
              <a:ext cx="494075" cy="6350"/>
            </a:xfrm>
            <a:custGeom>
              <a:avLst/>
              <a:gdLst/>
              <a:ahLst/>
              <a:cxnLst/>
              <a:rect l="l" t="t" r="r" b="b"/>
              <a:pathLst>
                <a:path w="19763" h="254" extrusionOk="0">
                  <a:moveTo>
                    <a:pt x="1" y="1"/>
                  </a:moveTo>
                  <a:lnTo>
                    <a:pt x="40" y="253"/>
                  </a:lnTo>
                  <a:lnTo>
                    <a:pt x="19762" y="253"/>
                  </a:lnTo>
                  <a:lnTo>
                    <a:pt x="19723" y="1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7"/>
            <p:cNvSpPr/>
            <p:nvPr/>
          </p:nvSpPr>
          <p:spPr>
            <a:xfrm>
              <a:off x="3805400" y="783500"/>
              <a:ext cx="41750" cy="205425"/>
            </a:xfrm>
            <a:custGeom>
              <a:avLst/>
              <a:gdLst/>
              <a:ahLst/>
              <a:cxnLst/>
              <a:rect l="l" t="t" r="r" b="b"/>
              <a:pathLst>
                <a:path w="1670" h="8217" extrusionOk="0">
                  <a:moveTo>
                    <a:pt x="1" y="1"/>
                  </a:moveTo>
                  <a:lnTo>
                    <a:pt x="1303" y="8217"/>
                  </a:lnTo>
                  <a:lnTo>
                    <a:pt x="1670" y="8217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7"/>
            <p:cNvSpPr/>
            <p:nvPr/>
          </p:nvSpPr>
          <p:spPr>
            <a:xfrm>
              <a:off x="3742975" y="783500"/>
              <a:ext cx="41750" cy="205425"/>
            </a:xfrm>
            <a:custGeom>
              <a:avLst/>
              <a:gdLst/>
              <a:ahLst/>
              <a:cxnLst/>
              <a:rect l="l" t="t" r="r" b="b"/>
              <a:pathLst>
                <a:path w="1670" h="8217" extrusionOk="0">
                  <a:moveTo>
                    <a:pt x="1" y="1"/>
                  </a:moveTo>
                  <a:lnTo>
                    <a:pt x="1301" y="8217"/>
                  </a:lnTo>
                  <a:lnTo>
                    <a:pt x="1670" y="8217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7"/>
            <p:cNvSpPr/>
            <p:nvPr/>
          </p:nvSpPr>
          <p:spPr>
            <a:xfrm>
              <a:off x="3680500" y="783500"/>
              <a:ext cx="41800" cy="205425"/>
            </a:xfrm>
            <a:custGeom>
              <a:avLst/>
              <a:gdLst/>
              <a:ahLst/>
              <a:cxnLst/>
              <a:rect l="l" t="t" r="r" b="b"/>
              <a:pathLst>
                <a:path w="1672" h="8217" extrusionOk="0">
                  <a:moveTo>
                    <a:pt x="0" y="1"/>
                  </a:moveTo>
                  <a:lnTo>
                    <a:pt x="1303" y="8217"/>
                  </a:lnTo>
                  <a:lnTo>
                    <a:pt x="1672" y="8217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7"/>
            <p:cNvSpPr/>
            <p:nvPr/>
          </p:nvSpPr>
          <p:spPr>
            <a:xfrm>
              <a:off x="3618075" y="783500"/>
              <a:ext cx="41750" cy="205425"/>
            </a:xfrm>
            <a:custGeom>
              <a:avLst/>
              <a:gdLst/>
              <a:ahLst/>
              <a:cxnLst/>
              <a:rect l="l" t="t" r="r" b="b"/>
              <a:pathLst>
                <a:path w="1670" h="8217" extrusionOk="0">
                  <a:moveTo>
                    <a:pt x="0" y="1"/>
                  </a:moveTo>
                  <a:lnTo>
                    <a:pt x="1303" y="8217"/>
                  </a:lnTo>
                  <a:lnTo>
                    <a:pt x="1669" y="8217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7"/>
            <p:cNvSpPr/>
            <p:nvPr/>
          </p:nvSpPr>
          <p:spPr>
            <a:xfrm>
              <a:off x="3555650" y="783500"/>
              <a:ext cx="41750" cy="205425"/>
            </a:xfrm>
            <a:custGeom>
              <a:avLst/>
              <a:gdLst/>
              <a:ahLst/>
              <a:cxnLst/>
              <a:rect l="l" t="t" r="r" b="b"/>
              <a:pathLst>
                <a:path w="1670" h="8217" extrusionOk="0">
                  <a:moveTo>
                    <a:pt x="0" y="1"/>
                  </a:moveTo>
                  <a:lnTo>
                    <a:pt x="1300" y="8217"/>
                  </a:lnTo>
                  <a:lnTo>
                    <a:pt x="1669" y="8217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7"/>
            <p:cNvSpPr/>
            <p:nvPr/>
          </p:nvSpPr>
          <p:spPr>
            <a:xfrm>
              <a:off x="3493225" y="783500"/>
              <a:ext cx="41750" cy="205425"/>
            </a:xfrm>
            <a:custGeom>
              <a:avLst/>
              <a:gdLst/>
              <a:ahLst/>
              <a:cxnLst/>
              <a:rect l="l" t="t" r="r" b="b"/>
              <a:pathLst>
                <a:path w="1670" h="8217" extrusionOk="0">
                  <a:moveTo>
                    <a:pt x="0" y="1"/>
                  </a:moveTo>
                  <a:lnTo>
                    <a:pt x="1300" y="8217"/>
                  </a:lnTo>
                  <a:lnTo>
                    <a:pt x="1669" y="8217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7"/>
            <p:cNvSpPr/>
            <p:nvPr/>
          </p:nvSpPr>
          <p:spPr>
            <a:xfrm>
              <a:off x="3430725" y="783500"/>
              <a:ext cx="41825" cy="205425"/>
            </a:xfrm>
            <a:custGeom>
              <a:avLst/>
              <a:gdLst/>
              <a:ahLst/>
              <a:cxnLst/>
              <a:rect l="l" t="t" r="r" b="b"/>
              <a:pathLst>
                <a:path w="1673" h="8217" extrusionOk="0">
                  <a:moveTo>
                    <a:pt x="1" y="1"/>
                  </a:moveTo>
                  <a:lnTo>
                    <a:pt x="1303" y="8217"/>
                  </a:lnTo>
                  <a:lnTo>
                    <a:pt x="1672" y="8217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7"/>
            <p:cNvSpPr/>
            <p:nvPr/>
          </p:nvSpPr>
          <p:spPr>
            <a:xfrm>
              <a:off x="3400050" y="934150"/>
              <a:ext cx="494050" cy="6300"/>
            </a:xfrm>
            <a:custGeom>
              <a:avLst/>
              <a:gdLst/>
              <a:ahLst/>
              <a:cxnLst/>
              <a:rect l="l" t="t" r="r" b="b"/>
              <a:pathLst>
                <a:path w="19762" h="252" extrusionOk="0">
                  <a:moveTo>
                    <a:pt x="0" y="1"/>
                  </a:moveTo>
                  <a:lnTo>
                    <a:pt x="40" y="251"/>
                  </a:lnTo>
                  <a:lnTo>
                    <a:pt x="19761" y="251"/>
                  </a:lnTo>
                  <a:lnTo>
                    <a:pt x="19722" y="1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7"/>
            <p:cNvSpPr/>
            <p:nvPr/>
          </p:nvSpPr>
          <p:spPr>
            <a:xfrm>
              <a:off x="3408175" y="985650"/>
              <a:ext cx="494100" cy="6350"/>
            </a:xfrm>
            <a:custGeom>
              <a:avLst/>
              <a:gdLst/>
              <a:ahLst/>
              <a:cxnLst/>
              <a:rect l="l" t="t" r="r" b="b"/>
              <a:pathLst>
                <a:path w="19764" h="254" extrusionOk="0">
                  <a:moveTo>
                    <a:pt x="0" y="1"/>
                  </a:moveTo>
                  <a:lnTo>
                    <a:pt x="40" y="254"/>
                  </a:lnTo>
                  <a:lnTo>
                    <a:pt x="19764" y="254"/>
                  </a:lnTo>
                  <a:lnTo>
                    <a:pt x="19724" y="1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7"/>
            <p:cNvSpPr/>
            <p:nvPr/>
          </p:nvSpPr>
          <p:spPr>
            <a:xfrm>
              <a:off x="3416350" y="1037225"/>
              <a:ext cx="494050" cy="6325"/>
            </a:xfrm>
            <a:custGeom>
              <a:avLst/>
              <a:gdLst/>
              <a:ahLst/>
              <a:cxnLst/>
              <a:rect l="l" t="t" r="r" b="b"/>
              <a:pathLst>
                <a:path w="19762" h="253" extrusionOk="0">
                  <a:moveTo>
                    <a:pt x="1" y="0"/>
                  </a:moveTo>
                  <a:lnTo>
                    <a:pt x="40" y="253"/>
                  </a:lnTo>
                  <a:lnTo>
                    <a:pt x="19762" y="253"/>
                  </a:lnTo>
                  <a:lnTo>
                    <a:pt x="19722" y="0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7"/>
            <p:cNvSpPr/>
            <p:nvPr/>
          </p:nvSpPr>
          <p:spPr>
            <a:xfrm>
              <a:off x="3424525" y="1088775"/>
              <a:ext cx="494050" cy="6325"/>
            </a:xfrm>
            <a:custGeom>
              <a:avLst/>
              <a:gdLst/>
              <a:ahLst/>
              <a:cxnLst/>
              <a:rect l="l" t="t" r="r" b="b"/>
              <a:pathLst>
                <a:path w="19762" h="253" extrusionOk="0">
                  <a:moveTo>
                    <a:pt x="1" y="0"/>
                  </a:moveTo>
                  <a:lnTo>
                    <a:pt x="40" y="253"/>
                  </a:lnTo>
                  <a:lnTo>
                    <a:pt x="19762" y="253"/>
                  </a:lnTo>
                  <a:lnTo>
                    <a:pt x="19722" y="0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7"/>
            <p:cNvSpPr/>
            <p:nvPr/>
          </p:nvSpPr>
          <p:spPr>
            <a:xfrm>
              <a:off x="3432650" y="1140325"/>
              <a:ext cx="494125" cy="6275"/>
            </a:xfrm>
            <a:custGeom>
              <a:avLst/>
              <a:gdLst/>
              <a:ahLst/>
              <a:cxnLst/>
              <a:rect l="l" t="t" r="r" b="b"/>
              <a:pathLst>
                <a:path w="19765" h="251" extrusionOk="0">
                  <a:moveTo>
                    <a:pt x="1" y="1"/>
                  </a:moveTo>
                  <a:lnTo>
                    <a:pt x="40" y="251"/>
                  </a:lnTo>
                  <a:lnTo>
                    <a:pt x="19764" y="251"/>
                  </a:lnTo>
                  <a:lnTo>
                    <a:pt x="19725" y="1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7"/>
            <p:cNvSpPr/>
            <p:nvPr/>
          </p:nvSpPr>
          <p:spPr>
            <a:xfrm>
              <a:off x="3829775" y="937300"/>
              <a:ext cx="41750" cy="205400"/>
            </a:xfrm>
            <a:custGeom>
              <a:avLst/>
              <a:gdLst/>
              <a:ahLst/>
              <a:cxnLst/>
              <a:rect l="l" t="t" r="r" b="b"/>
              <a:pathLst>
                <a:path w="1670" h="8216" extrusionOk="0">
                  <a:moveTo>
                    <a:pt x="1" y="0"/>
                  </a:moveTo>
                  <a:lnTo>
                    <a:pt x="1301" y="8216"/>
                  </a:lnTo>
                  <a:lnTo>
                    <a:pt x="1670" y="821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7"/>
            <p:cNvSpPr/>
            <p:nvPr/>
          </p:nvSpPr>
          <p:spPr>
            <a:xfrm>
              <a:off x="3767300" y="937300"/>
              <a:ext cx="41800" cy="205400"/>
            </a:xfrm>
            <a:custGeom>
              <a:avLst/>
              <a:gdLst/>
              <a:ahLst/>
              <a:cxnLst/>
              <a:rect l="l" t="t" r="r" b="b"/>
              <a:pathLst>
                <a:path w="1672" h="8216" extrusionOk="0">
                  <a:moveTo>
                    <a:pt x="0" y="0"/>
                  </a:moveTo>
                  <a:lnTo>
                    <a:pt x="1303" y="8216"/>
                  </a:lnTo>
                  <a:lnTo>
                    <a:pt x="1672" y="8216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7"/>
            <p:cNvSpPr/>
            <p:nvPr/>
          </p:nvSpPr>
          <p:spPr>
            <a:xfrm>
              <a:off x="3704875" y="937300"/>
              <a:ext cx="41750" cy="205400"/>
            </a:xfrm>
            <a:custGeom>
              <a:avLst/>
              <a:gdLst/>
              <a:ahLst/>
              <a:cxnLst/>
              <a:rect l="l" t="t" r="r" b="b"/>
              <a:pathLst>
                <a:path w="1670" h="8216" extrusionOk="0">
                  <a:moveTo>
                    <a:pt x="0" y="0"/>
                  </a:moveTo>
                  <a:lnTo>
                    <a:pt x="1303" y="8216"/>
                  </a:lnTo>
                  <a:lnTo>
                    <a:pt x="1670" y="8216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7"/>
            <p:cNvSpPr/>
            <p:nvPr/>
          </p:nvSpPr>
          <p:spPr>
            <a:xfrm>
              <a:off x="3642450" y="937300"/>
              <a:ext cx="41750" cy="205400"/>
            </a:xfrm>
            <a:custGeom>
              <a:avLst/>
              <a:gdLst/>
              <a:ahLst/>
              <a:cxnLst/>
              <a:rect l="l" t="t" r="r" b="b"/>
              <a:pathLst>
                <a:path w="1670" h="8216" extrusionOk="0">
                  <a:moveTo>
                    <a:pt x="0" y="0"/>
                  </a:moveTo>
                  <a:lnTo>
                    <a:pt x="1301" y="8216"/>
                  </a:lnTo>
                  <a:lnTo>
                    <a:pt x="1669" y="8216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7"/>
            <p:cNvSpPr/>
            <p:nvPr/>
          </p:nvSpPr>
          <p:spPr>
            <a:xfrm>
              <a:off x="3580025" y="937300"/>
              <a:ext cx="41750" cy="205400"/>
            </a:xfrm>
            <a:custGeom>
              <a:avLst/>
              <a:gdLst/>
              <a:ahLst/>
              <a:cxnLst/>
              <a:rect l="l" t="t" r="r" b="b"/>
              <a:pathLst>
                <a:path w="1670" h="8216" extrusionOk="0">
                  <a:moveTo>
                    <a:pt x="0" y="0"/>
                  </a:moveTo>
                  <a:lnTo>
                    <a:pt x="1300" y="8216"/>
                  </a:lnTo>
                  <a:lnTo>
                    <a:pt x="1669" y="821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7"/>
            <p:cNvSpPr/>
            <p:nvPr/>
          </p:nvSpPr>
          <p:spPr>
            <a:xfrm>
              <a:off x="3517550" y="937300"/>
              <a:ext cx="41800" cy="205400"/>
            </a:xfrm>
            <a:custGeom>
              <a:avLst/>
              <a:gdLst/>
              <a:ahLst/>
              <a:cxnLst/>
              <a:rect l="l" t="t" r="r" b="b"/>
              <a:pathLst>
                <a:path w="1672" h="8216" extrusionOk="0">
                  <a:moveTo>
                    <a:pt x="0" y="0"/>
                  </a:moveTo>
                  <a:lnTo>
                    <a:pt x="1302" y="8216"/>
                  </a:lnTo>
                  <a:lnTo>
                    <a:pt x="1671" y="8216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7"/>
            <p:cNvSpPr/>
            <p:nvPr/>
          </p:nvSpPr>
          <p:spPr>
            <a:xfrm>
              <a:off x="3455125" y="937300"/>
              <a:ext cx="41750" cy="205400"/>
            </a:xfrm>
            <a:custGeom>
              <a:avLst/>
              <a:gdLst/>
              <a:ahLst/>
              <a:cxnLst/>
              <a:rect l="l" t="t" r="r" b="b"/>
              <a:pathLst>
                <a:path w="1670" h="8216" extrusionOk="0">
                  <a:moveTo>
                    <a:pt x="0" y="0"/>
                  </a:moveTo>
                  <a:lnTo>
                    <a:pt x="1302" y="8216"/>
                  </a:lnTo>
                  <a:lnTo>
                    <a:pt x="1669" y="8216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7"/>
            <p:cNvSpPr/>
            <p:nvPr/>
          </p:nvSpPr>
          <p:spPr>
            <a:xfrm>
              <a:off x="3862950" y="746125"/>
              <a:ext cx="37950" cy="455400"/>
            </a:xfrm>
            <a:custGeom>
              <a:avLst/>
              <a:gdLst/>
              <a:ahLst/>
              <a:cxnLst/>
              <a:rect l="l" t="t" r="r" b="b"/>
              <a:pathLst>
                <a:path w="1518" h="18216" extrusionOk="0">
                  <a:moveTo>
                    <a:pt x="732" y="0"/>
                  </a:moveTo>
                  <a:lnTo>
                    <a:pt x="0" y="18215"/>
                  </a:lnTo>
                  <a:lnTo>
                    <a:pt x="925" y="18068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7"/>
            <p:cNvSpPr/>
            <p:nvPr/>
          </p:nvSpPr>
          <p:spPr>
            <a:xfrm>
              <a:off x="3862950" y="1135550"/>
              <a:ext cx="65800" cy="65975"/>
            </a:xfrm>
            <a:custGeom>
              <a:avLst/>
              <a:gdLst/>
              <a:ahLst/>
              <a:cxnLst/>
              <a:rect l="l" t="t" r="r" b="b"/>
              <a:pathLst>
                <a:path w="2632" h="2639" extrusionOk="0">
                  <a:moveTo>
                    <a:pt x="1898" y="0"/>
                  </a:moveTo>
                  <a:lnTo>
                    <a:pt x="0" y="2638"/>
                  </a:lnTo>
                  <a:lnTo>
                    <a:pt x="925" y="2491"/>
                  </a:lnTo>
                  <a:cubicBezTo>
                    <a:pt x="1098" y="2346"/>
                    <a:pt x="2631" y="374"/>
                    <a:pt x="2631" y="374"/>
                  </a:cubicBezTo>
                  <a:lnTo>
                    <a:pt x="1898" y="0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7"/>
            <p:cNvSpPr/>
            <p:nvPr/>
          </p:nvSpPr>
          <p:spPr>
            <a:xfrm>
              <a:off x="3335700" y="772475"/>
              <a:ext cx="73600" cy="436000"/>
            </a:xfrm>
            <a:custGeom>
              <a:avLst/>
              <a:gdLst/>
              <a:ahLst/>
              <a:cxnLst/>
              <a:rect l="l" t="t" r="r" b="b"/>
              <a:pathLst>
                <a:path w="2944" h="17440" extrusionOk="0">
                  <a:moveTo>
                    <a:pt x="1926" y="0"/>
                  </a:moveTo>
                  <a:cubicBezTo>
                    <a:pt x="1918" y="317"/>
                    <a:pt x="0" y="17440"/>
                    <a:pt x="0" y="17440"/>
                  </a:cubicBezTo>
                  <a:lnTo>
                    <a:pt x="962" y="17330"/>
                  </a:lnTo>
                  <a:lnTo>
                    <a:pt x="2943" y="492"/>
                  </a:lnTo>
                  <a:lnTo>
                    <a:pt x="1926" y="0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7"/>
            <p:cNvSpPr/>
            <p:nvPr/>
          </p:nvSpPr>
          <p:spPr>
            <a:xfrm>
              <a:off x="3335700" y="1140325"/>
              <a:ext cx="105275" cy="68150"/>
            </a:xfrm>
            <a:custGeom>
              <a:avLst/>
              <a:gdLst/>
              <a:ahLst/>
              <a:cxnLst/>
              <a:rect l="l" t="t" r="r" b="b"/>
              <a:pathLst>
                <a:path w="4211" h="2726" extrusionOk="0">
                  <a:moveTo>
                    <a:pt x="3227" y="1"/>
                  </a:moveTo>
                  <a:lnTo>
                    <a:pt x="0" y="2726"/>
                  </a:lnTo>
                  <a:lnTo>
                    <a:pt x="962" y="2616"/>
                  </a:lnTo>
                  <a:lnTo>
                    <a:pt x="4210" y="521"/>
                  </a:lnTo>
                  <a:lnTo>
                    <a:pt x="3227" y="1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9" name="Google Shape;979;p37"/>
          <p:cNvGrpSpPr/>
          <p:nvPr/>
        </p:nvGrpSpPr>
        <p:grpSpPr>
          <a:xfrm>
            <a:off x="4780981" y="1691779"/>
            <a:ext cx="2923265" cy="2409981"/>
            <a:chOff x="4149100" y="1273825"/>
            <a:chExt cx="747925" cy="616600"/>
          </a:xfrm>
        </p:grpSpPr>
        <p:sp>
          <p:nvSpPr>
            <p:cNvPr id="980" name="Google Shape;980;p37"/>
            <p:cNvSpPr/>
            <p:nvPr/>
          </p:nvSpPr>
          <p:spPr>
            <a:xfrm>
              <a:off x="4304975" y="1478050"/>
              <a:ext cx="249725" cy="298100"/>
            </a:xfrm>
            <a:custGeom>
              <a:avLst/>
              <a:gdLst/>
              <a:ahLst/>
              <a:cxnLst/>
              <a:rect l="l" t="t" r="r" b="b"/>
              <a:pathLst>
                <a:path w="9989" h="11924" extrusionOk="0">
                  <a:moveTo>
                    <a:pt x="2047" y="0"/>
                  </a:moveTo>
                  <a:lnTo>
                    <a:pt x="769" y="819"/>
                  </a:lnTo>
                  <a:lnTo>
                    <a:pt x="1" y="1311"/>
                  </a:lnTo>
                  <a:cubicBezTo>
                    <a:pt x="207" y="1700"/>
                    <a:pt x="433" y="2075"/>
                    <a:pt x="684" y="2438"/>
                  </a:cubicBezTo>
                  <a:cubicBezTo>
                    <a:pt x="1439" y="3536"/>
                    <a:pt x="2386" y="4491"/>
                    <a:pt x="3475" y="5260"/>
                  </a:cubicBezTo>
                  <a:cubicBezTo>
                    <a:pt x="3793" y="5484"/>
                    <a:pt x="4125" y="5693"/>
                    <a:pt x="4404" y="5960"/>
                  </a:cubicBezTo>
                  <a:cubicBezTo>
                    <a:pt x="5135" y="6663"/>
                    <a:pt x="5050" y="7140"/>
                    <a:pt x="5249" y="7985"/>
                  </a:cubicBezTo>
                  <a:cubicBezTo>
                    <a:pt x="5436" y="8774"/>
                    <a:pt x="5869" y="9885"/>
                    <a:pt x="7446" y="11802"/>
                  </a:cubicBezTo>
                  <a:cubicBezTo>
                    <a:pt x="7479" y="11840"/>
                    <a:pt x="7511" y="11881"/>
                    <a:pt x="7544" y="11923"/>
                  </a:cubicBezTo>
                  <a:cubicBezTo>
                    <a:pt x="8403" y="11804"/>
                    <a:pt x="9231" y="11528"/>
                    <a:pt x="9989" y="11108"/>
                  </a:cubicBezTo>
                  <a:lnTo>
                    <a:pt x="9989" y="11108"/>
                  </a:lnTo>
                  <a:lnTo>
                    <a:pt x="8719" y="11190"/>
                  </a:lnTo>
                  <a:lnTo>
                    <a:pt x="8568" y="11198"/>
                  </a:lnTo>
                  <a:cubicBezTo>
                    <a:pt x="8531" y="11201"/>
                    <a:pt x="8494" y="11203"/>
                    <a:pt x="8457" y="11203"/>
                  </a:cubicBezTo>
                  <a:cubicBezTo>
                    <a:pt x="8387" y="11203"/>
                    <a:pt x="8318" y="11195"/>
                    <a:pt x="8258" y="11163"/>
                  </a:cubicBezTo>
                  <a:cubicBezTo>
                    <a:pt x="8133" y="11100"/>
                    <a:pt x="8071" y="10957"/>
                    <a:pt x="8021" y="10825"/>
                  </a:cubicBezTo>
                  <a:cubicBezTo>
                    <a:pt x="7575" y="9670"/>
                    <a:pt x="7217" y="8484"/>
                    <a:pt x="6949" y="7274"/>
                  </a:cubicBezTo>
                  <a:cubicBezTo>
                    <a:pt x="6910" y="7103"/>
                    <a:pt x="6872" y="6929"/>
                    <a:pt x="6839" y="6756"/>
                  </a:cubicBezTo>
                  <a:cubicBezTo>
                    <a:pt x="6741" y="6266"/>
                    <a:pt x="6655" y="5769"/>
                    <a:pt x="6470" y="5306"/>
                  </a:cubicBezTo>
                  <a:cubicBezTo>
                    <a:pt x="6310" y="4906"/>
                    <a:pt x="6077" y="4540"/>
                    <a:pt x="5834" y="4186"/>
                  </a:cubicBezTo>
                  <a:cubicBezTo>
                    <a:pt x="5271" y="3380"/>
                    <a:pt x="4634" y="2629"/>
                    <a:pt x="3927" y="1948"/>
                  </a:cubicBezTo>
                  <a:cubicBezTo>
                    <a:pt x="3277" y="1320"/>
                    <a:pt x="2563" y="745"/>
                    <a:pt x="2047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7"/>
            <p:cNvSpPr/>
            <p:nvPr/>
          </p:nvSpPr>
          <p:spPr>
            <a:xfrm>
              <a:off x="4240800" y="1481000"/>
              <a:ext cx="84075" cy="335550"/>
            </a:xfrm>
            <a:custGeom>
              <a:avLst/>
              <a:gdLst/>
              <a:ahLst/>
              <a:cxnLst/>
              <a:rect l="l" t="t" r="r" b="b"/>
              <a:pathLst>
                <a:path w="3363" h="13422" extrusionOk="0">
                  <a:moveTo>
                    <a:pt x="1652" y="1"/>
                  </a:moveTo>
                  <a:cubicBezTo>
                    <a:pt x="356" y="2794"/>
                    <a:pt x="936" y="6051"/>
                    <a:pt x="573" y="9115"/>
                  </a:cubicBezTo>
                  <a:cubicBezTo>
                    <a:pt x="562" y="9214"/>
                    <a:pt x="549" y="9312"/>
                    <a:pt x="534" y="9411"/>
                  </a:cubicBezTo>
                  <a:cubicBezTo>
                    <a:pt x="358" y="10667"/>
                    <a:pt x="0" y="11928"/>
                    <a:pt x="110" y="13186"/>
                  </a:cubicBezTo>
                  <a:cubicBezTo>
                    <a:pt x="117" y="13266"/>
                    <a:pt x="125" y="13342"/>
                    <a:pt x="136" y="13421"/>
                  </a:cubicBezTo>
                  <a:cubicBezTo>
                    <a:pt x="288" y="13402"/>
                    <a:pt x="439" y="13384"/>
                    <a:pt x="593" y="13367"/>
                  </a:cubicBezTo>
                  <a:lnTo>
                    <a:pt x="617" y="13362"/>
                  </a:lnTo>
                  <a:cubicBezTo>
                    <a:pt x="1015" y="12084"/>
                    <a:pt x="1896" y="11008"/>
                    <a:pt x="2405" y="9769"/>
                  </a:cubicBezTo>
                  <a:cubicBezTo>
                    <a:pt x="2425" y="9721"/>
                    <a:pt x="2445" y="9675"/>
                    <a:pt x="2462" y="9626"/>
                  </a:cubicBezTo>
                  <a:cubicBezTo>
                    <a:pt x="2915" y="8443"/>
                    <a:pt x="2989" y="7151"/>
                    <a:pt x="3057" y="5886"/>
                  </a:cubicBezTo>
                  <a:cubicBezTo>
                    <a:pt x="3121" y="4696"/>
                    <a:pt x="3185" y="3508"/>
                    <a:pt x="3248" y="2318"/>
                  </a:cubicBezTo>
                  <a:cubicBezTo>
                    <a:pt x="3279" y="1780"/>
                    <a:pt x="3308" y="1239"/>
                    <a:pt x="3336" y="701"/>
                  </a:cubicBezTo>
                  <a:cubicBezTo>
                    <a:pt x="3345" y="526"/>
                    <a:pt x="3354" y="350"/>
                    <a:pt x="3363" y="174"/>
                  </a:cubicBezTo>
                  <a:lnTo>
                    <a:pt x="1652" y="1"/>
                  </a:ln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7"/>
            <p:cNvSpPr/>
            <p:nvPr/>
          </p:nvSpPr>
          <p:spPr>
            <a:xfrm>
              <a:off x="4241025" y="1708800"/>
              <a:ext cx="59925" cy="106375"/>
            </a:xfrm>
            <a:custGeom>
              <a:avLst/>
              <a:gdLst/>
              <a:ahLst/>
              <a:cxnLst/>
              <a:rect l="l" t="t" r="r" b="b"/>
              <a:pathLst>
                <a:path w="2397" h="4255" extrusionOk="0">
                  <a:moveTo>
                    <a:pt x="564" y="1"/>
                  </a:moveTo>
                  <a:cubicBezTo>
                    <a:pt x="560" y="29"/>
                    <a:pt x="503" y="99"/>
                    <a:pt x="430" y="258"/>
                  </a:cubicBezTo>
                  <a:cubicBezTo>
                    <a:pt x="387" y="352"/>
                    <a:pt x="349" y="446"/>
                    <a:pt x="316" y="545"/>
                  </a:cubicBezTo>
                  <a:cubicBezTo>
                    <a:pt x="290" y="626"/>
                    <a:pt x="264" y="719"/>
                    <a:pt x="237" y="826"/>
                  </a:cubicBezTo>
                  <a:cubicBezTo>
                    <a:pt x="209" y="934"/>
                    <a:pt x="185" y="1055"/>
                    <a:pt x="163" y="1191"/>
                  </a:cubicBezTo>
                  <a:cubicBezTo>
                    <a:pt x="59" y="1801"/>
                    <a:pt x="0" y="2715"/>
                    <a:pt x="101" y="4074"/>
                  </a:cubicBezTo>
                  <a:lnTo>
                    <a:pt x="584" y="4255"/>
                  </a:lnTo>
                  <a:lnTo>
                    <a:pt x="608" y="4252"/>
                  </a:lnTo>
                  <a:cubicBezTo>
                    <a:pt x="878" y="3383"/>
                    <a:pt x="1370" y="2610"/>
                    <a:pt x="1818" y="1812"/>
                  </a:cubicBezTo>
                  <a:cubicBezTo>
                    <a:pt x="1832" y="1790"/>
                    <a:pt x="1845" y="1766"/>
                    <a:pt x="1858" y="1742"/>
                  </a:cubicBezTo>
                  <a:cubicBezTo>
                    <a:pt x="1913" y="1646"/>
                    <a:pt x="1966" y="1547"/>
                    <a:pt x="2018" y="1450"/>
                  </a:cubicBezTo>
                  <a:cubicBezTo>
                    <a:pt x="2020" y="1446"/>
                    <a:pt x="2023" y="1443"/>
                    <a:pt x="2025" y="1439"/>
                  </a:cubicBezTo>
                  <a:cubicBezTo>
                    <a:pt x="2062" y="1367"/>
                    <a:pt x="2100" y="1296"/>
                    <a:pt x="2135" y="1226"/>
                  </a:cubicBezTo>
                  <a:cubicBezTo>
                    <a:pt x="2146" y="1202"/>
                    <a:pt x="2159" y="1180"/>
                    <a:pt x="2170" y="1156"/>
                  </a:cubicBezTo>
                  <a:cubicBezTo>
                    <a:pt x="2203" y="1088"/>
                    <a:pt x="2236" y="1022"/>
                    <a:pt x="2266" y="954"/>
                  </a:cubicBezTo>
                  <a:cubicBezTo>
                    <a:pt x="2284" y="916"/>
                    <a:pt x="2302" y="879"/>
                    <a:pt x="2317" y="842"/>
                  </a:cubicBezTo>
                  <a:cubicBezTo>
                    <a:pt x="2346" y="780"/>
                    <a:pt x="2372" y="719"/>
                    <a:pt x="2396" y="657"/>
                  </a:cubicBezTo>
                  <a:lnTo>
                    <a:pt x="564" y="1"/>
                  </a:ln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7"/>
            <p:cNvSpPr/>
            <p:nvPr/>
          </p:nvSpPr>
          <p:spPr>
            <a:xfrm>
              <a:off x="4436150" y="1659825"/>
              <a:ext cx="88150" cy="113300"/>
            </a:xfrm>
            <a:custGeom>
              <a:avLst/>
              <a:gdLst/>
              <a:ahLst/>
              <a:cxnLst/>
              <a:rect l="l" t="t" r="r" b="b"/>
              <a:pathLst>
                <a:path w="3526" h="4532" extrusionOk="0">
                  <a:moveTo>
                    <a:pt x="1698" y="1"/>
                  </a:moveTo>
                  <a:lnTo>
                    <a:pt x="0" y="714"/>
                  </a:lnTo>
                  <a:cubicBezTo>
                    <a:pt x="20" y="793"/>
                    <a:pt x="40" y="872"/>
                    <a:pt x="64" y="958"/>
                  </a:cubicBezTo>
                  <a:cubicBezTo>
                    <a:pt x="84" y="1028"/>
                    <a:pt x="108" y="1101"/>
                    <a:pt x="132" y="1178"/>
                  </a:cubicBezTo>
                  <a:cubicBezTo>
                    <a:pt x="169" y="1294"/>
                    <a:pt x="215" y="1417"/>
                    <a:pt x="268" y="1547"/>
                  </a:cubicBezTo>
                  <a:cubicBezTo>
                    <a:pt x="297" y="1619"/>
                    <a:pt x="330" y="1689"/>
                    <a:pt x="363" y="1764"/>
                  </a:cubicBezTo>
                  <a:cubicBezTo>
                    <a:pt x="674" y="2452"/>
                    <a:pt x="1212" y="3334"/>
                    <a:pt x="2196" y="4531"/>
                  </a:cubicBezTo>
                  <a:lnTo>
                    <a:pt x="3525" y="4151"/>
                  </a:lnTo>
                  <a:lnTo>
                    <a:pt x="3468" y="3916"/>
                  </a:lnTo>
                  <a:lnTo>
                    <a:pt x="3316" y="3925"/>
                  </a:lnTo>
                  <a:cubicBezTo>
                    <a:pt x="3280" y="3927"/>
                    <a:pt x="3243" y="3930"/>
                    <a:pt x="3206" y="3930"/>
                  </a:cubicBezTo>
                  <a:cubicBezTo>
                    <a:pt x="3137" y="3930"/>
                    <a:pt x="3069" y="3922"/>
                    <a:pt x="3009" y="3890"/>
                  </a:cubicBezTo>
                  <a:cubicBezTo>
                    <a:pt x="2884" y="3826"/>
                    <a:pt x="2822" y="3684"/>
                    <a:pt x="2770" y="3552"/>
                  </a:cubicBezTo>
                  <a:cubicBezTo>
                    <a:pt x="2456" y="2735"/>
                    <a:pt x="2183" y="1900"/>
                    <a:pt x="1957" y="1053"/>
                  </a:cubicBezTo>
                  <a:cubicBezTo>
                    <a:pt x="1928" y="947"/>
                    <a:pt x="1900" y="842"/>
                    <a:pt x="1876" y="736"/>
                  </a:cubicBezTo>
                  <a:cubicBezTo>
                    <a:pt x="1852" y="646"/>
                    <a:pt x="1827" y="556"/>
                    <a:pt x="1805" y="464"/>
                  </a:cubicBezTo>
                  <a:cubicBezTo>
                    <a:pt x="1781" y="367"/>
                    <a:pt x="1759" y="271"/>
                    <a:pt x="1737" y="172"/>
                  </a:cubicBezTo>
                  <a:cubicBezTo>
                    <a:pt x="1724" y="117"/>
                    <a:pt x="1711" y="58"/>
                    <a:pt x="1698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7"/>
            <p:cNvSpPr/>
            <p:nvPr/>
          </p:nvSpPr>
          <p:spPr>
            <a:xfrm>
              <a:off x="4437725" y="1664175"/>
              <a:ext cx="43575" cy="25100"/>
            </a:xfrm>
            <a:custGeom>
              <a:avLst/>
              <a:gdLst/>
              <a:ahLst/>
              <a:cxnLst/>
              <a:rect l="l" t="t" r="r" b="b"/>
              <a:pathLst>
                <a:path w="1743" h="1004" extrusionOk="0">
                  <a:moveTo>
                    <a:pt x="1674" y="0"/>
                  </a:moveTo>
                  <a:cubicBezTo>
                    <a:pt x="1437" y="112"/>
                    <a:pt x="1207" y="246"/>
                    <a:pt x="974" y="354"/>
                  </a:cubicBezTo>
                  <a:cubicBezTo>
                    <a:pt x="655" y="501"/>
                    <a:pt x="322" y="633"/>
                    <a:pt x="1" y="784"/>
                  </a:cubicBezTo>
                  <a:cubicBezTo>
                    <a:pt x="21" y="852"/>
                    <a:pt x="45" y="925"/>
                    <a:pt x="69" y="1004"/>
                  </a:cubicBezTo>
                  <a:cubicBezTo>
                    <a:pt x="394" y="898"/>
                    <a:pt x="710" y="756"/>
                    <a:pt x="1018" y="619"/>
                  </a:cubicBezTo>
                  <a:cubicBezTo>
                    <a:pt x="1251" y="514"/>
                    <a:pt x="1505" y="415"/>
                    <a:pt x="1742" y="292"/>
                  </a:cubicBezTo>
                  <a:cubicBezTo>
                    <a:pt x="1718" y="193"/>
                    <a:pt x="1696" y="97"/>
                    <a:pt x="1674" y="0"/>
                  </a:cubicBezTo>
                  <a:close/>
                </a:path>
              </a:pathLst>
            </a:custGeom>
            <a:solidFill>
              <a:srgbClr val="89B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7"/>
            <p:cNvSpPr/>
            <p:nvPr/>
          </p:nvSpPr>
          <p:spPr>
            <a:xfrm>
              <a:off x="4442850" y="1678275"/>
              <a:ext cx="42225" cy="25675"/>
            </a:xfrm>
            <a:custGeom>
              <a:avLst/>
              <a:gdLst/>
              <a:ahLst/>
              <a:cxnLst/>
              <a:rect l="l" t="t" r="r" b="b"/>
              <a:pathLst>
                <a:path w="1689" h="1027" extrusionOk="0">
                  <a:moveTo>
                    <a:pt x="1608" y="1"/>
                  </a:moveTo>
                  <a:cubicBezTo>
                    <a:pt x="1362" y="119"/>
                    <a:pt x="1125" y="257"/>
                    <a:pt x="887" y="376"/>
                  </a:cubicBezTo>
                  <a:cubicBezTo>
                    <a:pt x="593" y="523"/>
                    <a:pt x="297" y="666"/>
                    <a:pt x="0" y="809"/>
                  </a:cubicBezTo>
                  <a:cubicBezTo>
                    <a:pt x="29" y="881"/>
                    <a:pt x="62" y="951"/>
                    <a:pt x="95" y="1026"/>
                  </a:cubicBezTo>
                  <a:cubicBezTo>
                    <a:pt x="378" y="914"/>
                    <a:pt x="659" y="791"/>
                    <a:pt x="936" y="664"/>
                  </a:cubicBezTo>
                  <a:cubicBezTo>
                    <a:pt x="1184" y="552"/>
                    <a:pt x="1443" y="442"/>
                    <a:pt x="1689" y="315"/>
                  </a:cubicBezTo>
                  <a:cubicBezTo>
                    <a:pt x="1660" y="209"/>
                    <a:pt x="1634" y="104"/>
                    <a:pt x="1608" y="1"/>
                  </a:cubicBezTo>
                  <a:close/>
                </a:path>
              </a:pathLst>
            </a:custGeom>
            <a:solidFill>
              <a:srgbClr val="89B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7"/>
            <p:cNvSpPr/>
            <p:nvPr/>
          </p:nvSpPr>
          <p:spPr>
            <a:xfrm>
              <a:off x="4248975" y="1715275"/>
              <a:ext cx="50050" cy="22425"/>
            </a:xfrm>
            <a:custGeom>
              <a:avLst/>
              <a:gdLst/>
              <a:ahLst/>
              <a:cxnLst/>
              <a:rect l="l" t="t" r="r" b="b"/>
              <a:pathLst>
                <a:path w="2002" h="897" extrusionOk="0">
                  <a:moveTo>
                    <a:pt x="112" y="1"/>
                  </a:moveTo>
                  <a:cubicBezTo>
                    <a:pt x="71" y="93"/>
                    <a:pt x="31" y="190"/>
                    <a:pt x="0" y="286"/>
                  </a:cubicBezTo>
                  <a:cubicBezTo>
                    <a:pt x="455" y="486"/>
                    <a:pt x="947" y="627"/>
                    <a:pt x="1415" y="765"/>
                  </a:cubicBezTo>
                  <a:cubicBezTo>
                    <a:pt x="1558" y="807"/>
                    <a:pt x="1705" y="851"/>
                    <a:pt x="1852" y="897"/>
                  </a:cubicBezTo>
                  <a:cubicBezTo>
                    <a:pt x="1887" y="829"/>
                    <a:pt x="1918" y="763"/>
                    <a:pt x="1948" y="695"/>
                  </a:cubicBezTo>
                  <a:cubicBezTo>
                    <a:pt x="1966" y="657"/>
                    <a:pt x="1984" y="620"/>
                    <a:pt x="2001" y="583"/>
                  </a:cubicBezTo>
                  <a:cubicBezTo>
                    <a:pt x="1863" y="550"/>
                    <a:pt x="1727" y="517"/>
                    <a:pt x="1595" y="479"/>
                  </a:cubicBezTo>
                  <a:cubicBezTo>
                    <a:pt x="1101" y="339"/>
                    <a:pt x="609" y="148"/>
                    <a:pt x="112" y="1"/>
                  </a:cubicBezTo>
                  <a:close/>
                </a:path>
              </a:pathLst>
            </a:custGeom>
            <a:solidFill>
              <a:srgbClr val="89B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7"/>
            <p:cNvSpPr/>
            <p:nvPr/>
          </p:nvSpPr>
          <p:spPr>
            <a:xfrm>
              <a:off x="4245075" y="1729450"/>
              <a:ext cx="46575" cy="24675"/>
            </a:xfrm>
            <a:custGeom>
              <a:avLst/>
              <a:gdLst/>
              <a:ahLst/>
              <a:cxnLst/>
              <a:rect l="l" t="t" r="r" b="b"/>
              <a:pathLst>
                <a:path w="1863" h="987" extrusionOk="0">
                  <a:moveTo>
                    <a:pt x="75" y="0"/>
                  </a:moveTo>
                  <a:cubicBezTo>
                    <a:pt x="49" y="108"/>
                    <a:pt x="25" y="229"/>
                    <a:pt x="1" y="367"/>
                  </a:cubicBezTo>
                  <a:cubicBezTo>
                    <a:pt x="391" y="569"/>
                    <a:pt x="818" y="721"/>
                    <a:pt x="1230" y="852"/>
                  </a:cubicBezTo>
                  <a:cubicBezTo>
                    <a:pt x="1369" y="899"/>
                    <a:pt x="1512" y="942"/>
                    <a:pt x="1656" y="986"/>
                  </a:cubicBezTo>
                  <a:cubicBezTo>
                    <a:pt x="1672" y="964"/>
                    <a:pt x="1685" y="940"/>
                    <a:pt x="1696" y="916"/>
                  </a:cubicBezTo>
                  <a:cubicBezTo>
                    <a:pt x="1751" y="820"/>
                    <a:pt x="1806" y="721"/>
                    <a:pt x="1856" y="624"/>
                  </a:cubicBezTo>
                  <a:cubicBezTo>
                    <a:pt x="1858" y="620"/>
                    <a:pt x="1861" y="617"/>
                    <a:pt x="1863" y="613"/>
                  </a:cubicBezTo>
                  <a:cubicBezTo>
                    <a:pt x="1718" y="578"/>
                    <a:pt x="1569" y="538"/>
                    <a:pt x="1426" y="494"/>
                  </a:cubicBezTo>
                  <a:cubicBezTo>
                    <a:pt x="969" y="358"/>
                    <a:pt x="525" y="165"/>
                    <a:pt x="75" y="0"/>
                  </a:cubicBezTo>
                  <a:close/>
                </a:path>
              </a:pathLst>
            </a:custGeom>
            <a:solidFill>
              <a:srgbClr val="89B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7"/>
            <p:cNvSpPr/>
            <p:nvPr/>
          </p:nvSpPr>
          <p:spPr>
            <a:xfrm>
              <a:off x="4339675" y="1329375"/>
              <a:ext cx="142550" cy="107350"/>
            </a:xfrm>
            <a:custGeom>
              <a:avLst/>
              <a:gdLst/>
              <a:ahLst/>
              <a:cxnLst/>
              <a:rect l="l" t="t" r="r" b="b"/>
              <a:pathLst>
                <a:path w="5702" h="4294" extrusionOk="0">
                  <a:moveTo>
                    <a:pt x="5154" y="0"/>
                  </a:moveTo>
                  <a:cubicBezTo>
                    <a:pt x="5137" y="0"/>
                    <a:pt x="5120" y="3"/>
                    <a:pt x="5104" y="9"/>
                  </a:cubicBezTo>
                  <a:cubicBezTo>
                    <a:pt x="5076" y="24"/>
                    <a:pt x="5054" y="50"/>
                    <a:pt x="5043" y="81"/>
                  </a:cubicBezTo>
                  <a:cubicBezTo>
                    <a:pt x="4916" y="340"/>
                    <a:pt x="4768" y="591"/>
                    <a:pt x="4604" y="828"/>
                  </a:cubicBezTo>
                  <a:cubicBezTo>
                    <a:pt x="4459" y="1043"/>
                    <a:pt x="4290" y="1241"/>
                    <a:pt x="4103" y="1419"/>
                  </a:cubicBezTo>
                  <a:cubicBezTo>
                    <a:pt x="3598" y="1880"/>
                    <a:pt x="2910" y="2137"/>
                    <a:pt x="2214" y="2233"/>
                  </a:cubicBezTo>
                  <a:cubicBezTo>
                    <a:pt x="1954" y="2269"/>
                    <a:pt x="1693" y="2284"/>
                    <a:pt x="1431" y="2284"/>
                  </a:cubicBezTo>
                  <a:cubicBezTo>
                    <a:pt x="990" y="2284"/>
                    <a:pt x="547" y="2242"/>
                    <a:pt x="108" y="2185"/>
                  </a:cubicBezTo>
                  <a:lnTo>
                    <a:pt x="1" y="4197"/>
                  </a:lnTo>
                  <a:cubicBezTo>
                    <a:pt x="371" y="4260"/>
                    <a:pt x="749" y="4294"/>
                    <a:pt x="1126" y="4294"/>
                  </a:cubicBezTo>
                  <a:cubicBezTo>
                    <a:pt x="1647" y="4294"/>
                    <a:pt x="2166" y="4229"/>
                    <a:pt x="2662" y="4085"/>
                  </a:cubicBezTo>
                  <a:cubicBezTo>
                    <a:pt x="3519" y="3837"/>
                    <a:pt x="4305" y="3345"/>
                    <a:pt x="4812" y="2653"/>
                  </a:cubicBezTo>
                  <a:cubicBezTo>
                    <a:pt x="5339" y="1933"/>
                    <a:pt x="5541" y="1050"/>
                    <a:pt x="5691" y="189"/>
                  </a:cubicBezTo>
                  <a:cubicBezTo>
                    <a:pt x="5697" y="154"/>
                    <a:pt x="5702" y="116"/>
                    <a:pt x="5678" y="90"/>
                  </a:cubicBezTo>
                  <a:cubicBezTo>
                    <a:pt x="5653" y="68"/>
                    <a:pt x="5623" y="57"/>
                    <a:pt x="5592" y="57"/>
                  </a:cubicBezTo>
                  <a:lnTo>
                    <a:pt x="5186" y="4"/>
                  </a:lnTo>
                  <a:cubicBezTo>
                    <a:pt x="5175" y="2"/>
                    <a:pt x="5165" y="0"/>
                    <a:pt x="5154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7"/>
            <p:cNvSpPr/>
            <p:nvPr/>
          </p:nvSpPr>
          <p:spPr>
            <a:xfrm>
              <a:off x="4335825" y="1382825"/>
              <a:ext cx="51425" cy="55550"/>
            </a:xfrm>
            <a:custGeom>
              <a:avLst/>
              <a:gdLst/>
              <a:ahLst/>
              <a:cxnLst/>
              <a:rect l="l" t="t" r="r" b="b"/>
              <a:pathLst>
                <a:path w="2057" h="2222" extrusionOk="0">
                  <a:moveTo>
                    <a:pt x="451" y="1"/>
                  </a:moveTo>
                  <a:lnTo>
                    <a:pt x="1" y="377"/>
                  </a:lnTo>
                  <a:lnTo>
                    <a:pt x="1092" y="2221"/>
                  </a:lnTo>
                  <a:cubicBezTo>
                    <a:pt x="2056" y="1793"/>
                    <a:pt x="1868" y="82"/>
                    <a:pt x="1868" y="82"/>
                  </a:cubicBezTo>
                  <a:cubicBezTo>
                    <a:pt x="1868" y="82"/>
                    <a:pt x="504" y="1"/>
                    <a:pt x="451" y="1"/>
                  </a:cubicBezTo>
                  <a:close/>
                </a:path>
              </a:pathLst>
            </a:custGeom>
            <a:solidFill>
              <a:srgbClr val="F46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7"/>
            <p:cNvSpPr/>
            <p:nvPr/>
          </p:nvSpPr>
          <p:spPr>
            <a:xfrm>
              <a:off x="4299650" y="1361425"/>
              <a:ext cx="61025" cy="79975"/>
            </a:xfrm>
            <a:custGeom>
              <a:avLst/>
              <a:gdLst/>
              <a:ahLst/>
              <a:cxnLst/>
              <a:rect l="l" t="t" r="r" b="b"/>
              <a:pathLst>
                <a:path w="2441" h="3199" extrusionOk="0">
                  <a:moveTo>
                    <a:pt x="1039" y="0"/>
                  </a:moveTo>
                  <a:cubicBezTo>
                    <a:pt x="1033" y="181"/>
                    <a:pt x="998" y="361"/>
                    <a:pt x="936" y="499"/>
                  </a:cubicBezTo>
                  <a:cubicBezTo>
                    <a:pt x="839" y="712"/>
                    <a:pt x="622" y="763"/>
                    <a:pt x="405" y="782"/>
                  </a:cubicBezTo>
                  <a:cubicBezTo>
                    <a:pt x="257" y="826"/>
                    <a:pt x="97" y="848"/>
                    <a:pt x="1" y="958"/>
                  </a:cubicBezTo>
                  <a:lnTo>
                    <a:pt x="2432" y="3198"/>
                  </a:lnTo>
                  <a:cubicBezTo>
                    <a:pt x="2440" y="2910"/>
                    <a:pt x="2392" y="2627"/>
                    <a:pt x="2346" y="2344"/>
                  </a:cubicBezTo>
                  <a:lnTo>
                    <a:pt x="2243" y="1735"/>
                  </a:lnTo>
                  <a:cubicBezTo>
                    <a:pt x="2100" y="1544"/>
                    <a:pt x="2006" y="1316"/>
                    <a:pt x="1946" y="1072"/>
                  </a:cubicBezTo>
                  <a:cubicBezTo>
                    <a:pt x="1911" y="916"/>
                    <a:pt x="1887" y="758"/>
                    <a:pt x="1876" y="600"/>
                  </a:cubicBezTo>
                  <a:cubicBezTo>
                    <a:pt x="1863" y="422"/>
                    <a:pt x="1861" y="246"/>
                    <a:pt x="1869" y="69"/>
                  </a:cubicBezTo>
                  <a:cubicBezTo>
                    <a:pt x="1867" y="69"/>
                    <a:pt x="1863" y="69"/>
                    <a:pt x="1858" y="66"/>
                  </a:cubicBezTo>
                  <a:cubicBezTo>
                    <a:pt x="1588" y="27"/>
                    <a:pt x="1314" y="5"/>
                    <a:pt x="1039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7"/>
            <p:cNvSpPr/>
            <p:nvPr/>
          </p:nvSpPr>
          <p:spPr>
            <a:xfrm>
              <a:off x="4256450" y="1479250"/>
              <a:ext cx="152425" cy="90200"/>
            </a:xfrm>
            <a:custGeom>
              <a:avLst/>
              <a:gdLst/>
              <a:ahLst/>
              <a:cxnLst/>
              <a:rect l="l" t="t" r="r" b="b"/>
              <a:pathLst>
                <a:path w="6097" h="3608" extrusionOk="0">
                  <a:moveTo>
                    <a:pt x="837" y="0"/>
                  </a:moveTo>
                  <a:lnTo>
                    <a:pt x="0" y="3227"/>
                  </a:lnTo>
                  <a:cubicBezTo>
                    <a:pt x="0" y="3227"/>
                    <a:pt x="499" y="2959"/>
                    <a:pt x="606" y="2816"/>
                  </a:cubicBezTo>
                  <a:cubicBezTo>
                    <a:pt x="616" y="2802"/>
                    <a:pt x="624" y="2796"/>
                    <a:pt x="631" y="2796"/>
                  </a:cubicBezTo>
                  <a:cubicBezTo>
                    <a:pt x="694" y="2796"/>
                    <a:pt x="658" y="3367"/>
                    <a:pt x="1516" y="3512"/>
                  </a:cubicBezTo>
                  <a:cubicBezTo>
                    <a:pt x="1960" y="3588"/>
                    <a:pt x="2274" y="3608"/>
                    <a:pt x="2482" y="3608"/>
                  </a:cubicBezTo>
                  <a:cubicBezTo>
                    <a:pt x="2716" y="3608"/>
                    <a:pt x="2816" y="3582"/>
                    <a:pt x="2816" y="3582"/>
                  </a:cubicBezTo>
                  <a:lnTo>
                    <a:pt x="2941" y="2906"/>
                  </a:lnTo>
                  <a:cubicBezTo>
                    <a:pt x="2941" y="2906"/>
                    <a:pt x="3323" y="3600"/>
                    <a:pt x="3608" y="3600"/>
                  </a:cubicBezTo>
                  <a:cubicBezTo>
                    <a:pt x="3612" y="3600"/>
                    <a:pt x="3616" y="3600"/>
                    <a:pt x="3619" y="3600"/>
                  </a:cubicBezTo>
                  <a:cubicBezTo>
                    <a:pt x="3903" y="3582"/>
                    <a:pt x="4118" y="3404"/>
                    <a:pt x="4118" y="3404"/>
                  </a:cubicBezTo>
                  <a:lnTo>
                    <a:pt x="3940" y="2568"/>
                  </a:lnTo>
                  <a:lnTo>
                    <a:pt x="3940" y="2568"/>
                  </a:lnTo>
                  <a:cubicBezTo>
                    <a:pt x="3940" y="2568"/>
                    <a:pt x="4374" y="3152"/>
                    <a:pt x="4667" y="3152"/>
                  </a:cubicBezTo>
                  <a:cubicBezTo>
                    <a:pt x="4693" y="3152"/>
                    <a:pt x="4718" y="3147"/>
                    <a:pt x="4742" y="3137"/>
                  </a:cubicBezTo>
                  <a:cubicBezTo>
                    <a:pt x="5027" y="3014"/>
                    <a:pt x="6097" y="2067"/>
                    <a:pt x="6097" y="2067"/>
                  </a:cubicBezTo>
                  <a:lnTo>
                    <a:pt x="4278" y="231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rgbClr val="89B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7"/>
            <p:cNvSpPr/>
            <p:nvPr/>
          </p:nvSpPr>
          <p:spPr>
            <a:xfrm>
              <a:off x="4331050" y="1487425"/>
              <a:ext cx="77775" cy="81900"/>
            </a:xfrm>
            <a:custGeom>
              <a:avLst/>
              <a:gdLst/>
              <a:ahLst/>
              <a:cxnLst/>
              <a:rect l="l" t="t" r="r" b="b"/>
              <a:pathLst>
                <a:path w="3111" h="3276" extrusionOk="0">
                  <a:moveTo>
                    <a:pt x="1387" y="1"/>
                  </a:moveTo>
                  <a:cubicBezTo>
                    <a:pt x="1360" y="198"/>
                    <a:pt x="1310" y="394"/>
                    <a:pt x="1275" y="574"/>
                  </a:cubicBezTo>
                  <a:cubicBezTo>
                    <a:pt x="1204" y="945"/>
                    <a:pt x="1090" y="1261"/>
                    <a:pt x="870" y="1569"/>
                  </a:cubicBezTo>
                  <a:cubicBezTo>
                    <a:pt x="664" y="1859"/>
                    <a:pt x="416" y="2118"/>
                    <a:pt x="176" y="2379"/>
                  </a:cubicBezTo>
                  <a:cubicBezTo>
                    <a:pt x="100" y="2460"/>
                    <a:pt x="40" y="2555"/>
                    <a:pt x="1" y="2656"/>
                  </a:cubicBezTo>
                  <a:cubicBezTo>
                    <a:pt x="109" y="2838"/>
                    <a:pt x="399" y="3275"/>
                    <a:pt x="623" y="3275"/>
                  </a:cubicBezTo>
                  <a:cubicBezTo>
                    <a:pt x="627" y="3275"/>
                    <a:pt x="630" y="3275"/>
                    <a:pt x="633" y="3275"/>
                  </a:cubicBezTo>
                  <a:cubicBezTo>
                    <a:pt x="919" y="3258"/>
                    <a:pt x="1132" y="3077"/>
                    <a:pt x="1132" y="3077"/>
                  </a:cubicBezTo>
                  <a:lnTo>
                    <a:pt x="954" y="2241"/>
                  </a:lnTo>
                  <a:lnTo>
                    <a:pt x="954" y="2241"/>
                  </a:lnTo>
                  <a:cubicBezTo>
                    <a:pt x="954" y="2241"/>
                    <a:pt x="1389" y="2826"/>
                    <a:pt x="1682" y="2826"/>
                  </a:cubicBezTo>
                  <a:cubicBezTo>
                    <a:pt x="1707" y="2826"/>
                    <a:pt x="1732" y="2822"/>
                    <a:pt x="1755" y="2812"/>
                  </a:cubicBezTo>
                  <a:cubicBezTo>
                    <a:pt x="2041" y="2687"/>
                    <a:pt x="3111" y="1740"/>
                    <a:pt x="3111" y="1740"/>
                  </a:cubicBezTo>
                  <a:lnTo>
                    <a:pt x="1387" y="1"/>
                  </a:lnTo>
                  <a:close/>
                </a:path>
              </a:pathLst>
            </a:custGeom>
            <a:solidFill>
              <a:srgbClr val="89B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7"/>
            <p:cNvSpPr/>
            <p:nvPr/>
          </p:nvSpPr>
          <p:spPr>
            <a:xfrm>
              <a:off x="4276425" y="1381075"/>
              <a:ext cx="94725" cy="127475"/>
            </a:xfrm>
            <a:custGeom>
              <a:avLst/>
              <a:gdLst/>
              <a:ahLst/>
              <a:cxnLst/>
              <a:rect l="l" t="t" r="r" b="b"/>
              <a:pathLst>
                <a:path w="3789" h="5099" extrusionOk="0">
                  <a:moveTo>
                    <a:pt x="1232" y="0"/>
                  </a:moveTo>
                  <a:cubicBezTo>
                    <a:pt x="1147" y="0"/>
                    <a:pt x="1055" y="22"/>
                    <a:pt x="954" y="71"/>
                  </a:cubicBezTo>
                  <a:cubicBezTo>
                    <a:pt x="126" y="475"/>
                    <a:pt x="240" y="2858"/>
                    <a:pt x="240" y="2858"/>
                  </a:cubicBezTo>
                  <a:cubicBezTo>
                    <a:pt x="117" y="3255"/>
                    <a:pt x="1" y="3701"/>
                    <a:pt x="189" y="4072"/>
                  </a:cubicBezTo>
                  <a:cubicBezTo>
                    <a:pt x="293" y="4279"/>
                    <a:pt x="479" y="4435"/>
                    <a:pt x="675" y="4560"/>
                  </a:cubicBezTo>
                  <a:cubicBezTo>
                    <a:pt x="1218" y="4913"/>
                    <a:pt x="1852" y="5099"/>
                    <a:pt x="2495" y="5099"/>
                  </a:cubicBezTo>
                  <a:cubicBezTo>
                    <a:pt x="2624" y="5099"/>
                    <a:pt x="2753" y="5091"/>
                    <a:pt x="2882" y="5076"/>
                  </a:cubicBezTo>
                  <a:cubicBezTo>
                    <a:pt x="3088" y="5050"/>
                    <a:pt x="3310" y="4997"/>
                    <a:pt x="3446" y="4839"/>
                  </a:cubicBezTo>
                  <a:cubicBezTo>
                    <a:pt x="3598" y="4663"/>
                    <a:pt x="3611" y="4408"/>
                    <a:pt x="3604" y="4176"/>
                  </a:cubicBezTo>
                  <a:cubicBezTo>
                    <a:pt x="3589" y="3681"/>
                    <a:pt x="3536" y="2465"/>
                    <a:pt x="3536" y="2465"/>
                  </a:cubicBezTo>
                  <a:lnTo>
                    <a:pt x="3789" y="1876"/>
                  </a:lnTo>
                  <a:cubicBezTo>
                    <a:pt x="3789" y="1876"/>
                    <a:pt x="3629" y="1863"/>
                    <a:pt x="3429" y="1477"/>
                  </a:cubicBezTo>
                  <a:cubicBezTo>
                    <a:pt x="3229" y="1088"/>
                    <a:pt x="3174" y="954"/>
                    <a:pt x="3174" y="954"/>
                  </a:cubicBezTo>
                  <a:cubicBezTo>
                    <a:pt x="3174" y="954"/>
                    <a:pt x="2836" y="1141"/>
                    <a:pt x="2462" y="1141"/>
                  </a:cubicBezTo>
                  <a:cubicBezTo>
                    <a:pt x="2450" y="1141"/>
                    <a:pt x="2438" y="1141"/>
                    <a:pt x="2425" y="1141"/>
                  </a:cubicBezTo>
                  <a:cubicBezTo>
                    <a:pt x="2086" y="1129"/>
                    <a:pt x="1848" y="0"/>
                    <a:pt x="1232" y="0"/>
                  </a:cubicBezTo>
                  <a:close/>
                </a:path>
              </a:pathLst>
            </a:custGeom>
            <a:solidFill>
              <a:srgbClr val="F46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7"/>
            <p:cNvSpPr/>
            <p:nvPr/>
          </p:nvSpPr>
          <p:spPr>
            <a:xfrm>
              <a:off x="4250500" y="1382825"/>
              <a:ext cx="115225" cy="162825"/>
            </a:xfrm>
            <a:custGeom>
              <a:avLst/>
              <a:gdLst/>
              <a:ahLst/>
              <a:cxnLst/>
              <a:rect l="l" t="t" r="r" b="b"/>
              <a:pathLst>
                <a:path w="4609" h="6513" extrusionOk="0">
                  <a:moveTo>
                    <a:pt x="1991" y="1"/>
                  </a:moveTo>
                  <a:cubicBezTo>
                    <a:pt x="1132" y="809"/>
                    <a:pt x="713" y="1986"/>
                    <a:pt x="368" y="3117"/>
                  </a:cubicBezTo>
                  <a:cubicBezTo>
                    <a:pt x="157" y="3809"/>
                    <a:pt x="1" y="4589"/>
                    <a:pt x="337" y="5228"/>
                  </a:cubicBezTo>
                  <a:cubicBezTo>
                    <a:pt x="765" y="6045"/>
                    <a:pt x="1800" y="6291"/>
                    <a:pt x="2711" y="6427"/>
                  </a:cubicBezTo>
                  <a:cubicBezTo>
                    <a:pt x="3008" y="6472"/>
                    <a:pt x="3315" y="6512"/>
                    <a:pt x="3617" y="6512"/>
                  </a:cubicBezTo>
                  <a:cubicBezTo>
                    <a:pt x="3963" y="6512"/>
                    <a:pt x="4302" y="6459"/>
                    <a:pt x="4609" y="6300"/>
                  </a:cubicBezTo>
                  <a:cubicBezTo>
                    <a:pt x="4167" y="5647"/>
                    <a:pt x="3113" y="5827"/>
                    <a:pt x="2502" y="5329"/>
                  </a:cubicBezTo>
                  <a:cubicBezTo>
                    <a:pt x="2116" y="5015"/>
                    <a:pt x="1978" y="4479"/>
                    <a:pt x="2006" y="3980"/>
                  </a:cubicBezTo>
                  <a:cubicBezTo>
                    <a:pt x="2032" y="3482"/>
                    <a:pt x="2199" y="3008"/>
                    <a:pt x="2325" y="2524"/>
                  </a:cubicBezTo>
                  <a:cubicBezTo>
                    <a:pt x="2450" y="2032"/>
                    <a:pt x="2520" y="1527"/>
                    <a:pt x="2566" y="1022"/>
                  </a:cubicBezTo>
                  <a:cubicBezTo>
                    <a:pt x="2595" y="737"/>
                    <a:pt x="2768" y="69"/>
                    <a:pt x="1991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7"/>
            <p:cNvSpPr/>
            <p:nvPr/>
          </p:nvSpPr>
          <p:spPr>
            <a:xfrm>
              <a:off x="4303600" y="1309950"/>
              <a:ext cx="68725" cy="66475"/>
            </a:xfrm>
            <a:custGeom>
              <a:avLst/>
              <a:gdLst/>
              <a:ahLst/>
              <a:cxnLst/>
              <a:rect l="l" t="t" r="r" b="b"/>
              <a:pathLst>
                <a:path w="2749" h="2659" extrusionOk="0">
                  <a:moveTo>
                    <a:pt x="1175" y="1"/>
                  </a:moveTo>
                  <a:cubicBezTo>
                    <a:pt x="848" y="1"/>
                    <a:pt x="522" y="25"/>
                    <a:pt x="225" y="155"/>
                  </a:cubicBezTo>
                  <a:cubicBezTo>
                    <a:pt x="194" y="245"/>
                    <a:pt x="174" y="340"/>
                    <a:pt x="161" y="437"/>
                  </a:cubicBezTo>
                  <a:cubicBezTo>
                    <a:pt x="146" y="533"/>
                    <a:pt x="137" y="632"/>
                    <a:pt x="135" y="731"/>
                  </a:cubicBezTo>
                  <a:lnTo>
                    <a:pt x="128" y="689"/>
                  </a:lnTo>
                  <a:lnTo>
                    <a:pt x="128" y="689"/>
                  </a:lnTo>
                  <a:cubicBezTo>
                    <a:pt x="1" y="1141"/>
                    <a:pt x="135" y="1647"/>
                    <a:pt x="435" y="2007"/>
                  </a:cubicBezTo>
                  <a:cubicBezTo>
                    <a:pt x="736" y="2369"/>
                    <a:pt x="1189" y="2584"/>
                    <a:pt x="1654" y="2644"/>
                  </a:cubicBezTo>
                  <a:cubicBezTo>
                    <a:pt x="1723" y="2653"/>
                    <a:pt x="1793" y="2659"/>
                    <a:pt x="1862" y="2659"/>
                  </a:cubicBezTo>
                  <a:cubicBezTo>
                    <a:pt x="1973" y="2659"/>
                    <a:pt x="2084" y="2644"/>
                    <a:pt x="2188" y="2606"/>
                  </a:cubicBezTo>
                  <a:cubicBezTo>
                    <a:pt x="2236" y="2589"/>
                    <a:pt x="2280" y="2569"/>
                    <a:pt x="2324" y="2543"/>
                  </a:cubicBezTo>
                  <a:cubicBezTo>
                    <a:pt x="2572" y="2352"/>
                    <a:pt x="2706" y="2090"/>
                    <a:pt x="2669" y="1750"/>
                  </a:cubicBezTo>
                  <a:cubicBezTo>
                    <a:pt x="2634" y="1442"/>
                    <a:pt x="2709" y="1166"/>
                    <a:pt x="2728" y="863"/>
                  </a:cubicBezTo>
                  <a:cubicBezTo>
                    <a:pt x="2748" y="570"/>
                    <a:pt x="2660" y="340"/>
                    <a:pt x="2526" y="98"/>
                  </a:cubicBezTo>
                  <a:cubicBezTo>
                    <a:pt x="2476" y="87"/>
                    <a:pt x="2425" y="79"/>
                    <a:pt x="2377" y="72"/>
                  </a:cubicBezTo>
                  <a:cubicBezTo>
                    <a:pt x="2089" y="35"/>
                    <a:pt x="1799" y="13"/>
                    <a:pt x="1512" y="6"/>
                  </a:cubicBezTo>
                  <a:cubicBezTo>
                    <a:pt x="1400" y="4"/>
                    <a:pt x="1287" y="1"/>
                    <a:pt x="1175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7"/>
            <p:cNvSpPr/>
            <p:nvPr/>
          </p:nvSpPr>
          <p:spPr>
            <a:xfrm>
              <a:off x="4237875" y="1798725"/>
              <a:ext cx="57675" cy="42375"/>
            </a:xfrm>
            <a:custGeom>
              <a:avLst/>
              <a:gdLst/>
              <a:ahLst/>
              <a:cxnLst/>
              <a:rect l="l" t="t" r="r" b="b"/>
              <a:pathLst>
                <a:path w="2307" h="1695" extrusionOk="0">
                  <a:moveTo>
                    <a:pt x="203" y="1"/>
                  </a:moveTo>
                  <a:cubicBezTo>
                    <a:pt x="188" y="38"/>
                    <a:pt x="126" y="203"/>
                    <a:pt x="73" y="537"/>
                  </a:cubicBezTo>
                  <a:cubicBezTo>
                    <a:pt x="10" y="921"/>
                    <a:pt x="1" y="831"/>
                    <a:pt x="2263" y="1694"/>
                  </a:cubicBezTo>
                  <a:cubicBezTo>
                    <a:pt x="2307" y="1562"/>
                    <a:pt x="2254" y="1413"/>
                    <a:pt x="2166" y="1305"/>
                  </a:cubicBezTo>
                  <a:cubicBezTo>
                    <a:pt x="2076" y="1196"/>
                    <a:pt x="1955" y="1121"/>
                    <a:pt x="1839" y="1042"/>
                  </a:cubicBezTo>
                  <a:cubicBezTo>
                    <a:pt x="1496" y="809"/>
                    <a:pt x="1189" y="532"/>
                    <a:pt x="919" y="218"/>
                  </a:cubicBezTo>
                  <a:cubicBezTo>
                    <a:pt x="873" y="216"/>
                    <a:pt x="829" y="210"/>
                    <a:pt x="796" y="207"/>
                  </a:cubicBezTo>
                  <a:cubicBezTo>
                    <a:pt x="585" y="185"/>
                    <a:pt x="361" y="150"/>
                    <a:pt x="203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7"/>
            <p:cNvSpPr/>
            <p:nvPr/>
          </p:nvSpPr>
          <p:spPr>
            <a:xfrm>
              <a:off x="4334850" y="1517400"/>
              <a:ext cx="49600" cy="37300"/>
            </a:xfrm>
            <a:custGeom>
              <a:avLst/>
              <a:gdLst/>
              <a:ahLst/>
              <a:cxnLst/>
              <a:rect l="l" t="t" r="r" b="b"/>
              <a:pathLst>
                <a:path w="1984" h="1492" extrusionOk="0">
                  <a:moveTo>
                    <a:pt x="1083" y="0"/>
                  </a:moveTo>
                  <a:cubicBezTo>
                    <a:pt x="976" y="0"/>
                    <a:pt x="751" y="133"/>
                    <a:pt x="642" y="234"/>
                  </a:cubicBezTo>
                  <a:cubicBezTo>
                    <a:pt x="503" y="359"/>
                    <a:pt x="360" y="501"/>
                    <a:pt x="176" y="519"/>
                  </a:cubicBezTo>
                  <a:cubicBezTo>
                    <a:pt x="176" y="519"/>
                    <a:pt x="60" y="589"/>
                    <a:pt x="22" y="699"/>
                  </a:cubicBezTo>
                  <a:cubicBezTo>
                    <a:pt x="0" y="769"/>
                    <a:pt x="16" y="844"/>
                    <a:pt x="60" y="901"/>
                  </a:cubicBezTo>
                  <a:cubicBezTo>
                    <a:pt x="218" y="1112"/>
                    <a:pt x="516" y="1136"/>
                    <a:pt x="754" y="1248"/>
                  </a:cubicBezTo>
                  <a:cubicBezTo>
                    <a:pt x="924" y="1330"/>
                    <a:pt x="1203" y="1492"/>
                    <a:pt x="1313" y="1492"/>
                  </a:cubicBezTo>
                  <a:cubicBezTo>
                    <a:pt x="1330" y="1492"/>
                    <a:pt x="1343" y="1488"/>
                    <a:pt x="1351" y="1479"/>
                  </a:cubicBezTo>
                  <a:cubicBezTo>
                    <a:pt x="1408" y="1413"/>
                    <a:pt x="1116" y="1180"/>
                    <a:pt x="958" y="1075"/>
                  </a:cubicBezTo>
                  <a:lnTo>
                    <a:pt x="958" y="1075"/>
                  </a:lnTo>
                  <a:lnTo>
                    <a:pt x="1379" y="1200"/>
                  </a:lnTo>
                  <a:cubicBezTo>
                    <a:pt x="1462" y="1225"/>
                    <a:pt x="1593" y="1268"/>
                    <a:pt x="1672" y="1268"/>
                  </a:cubicBezTo>
                  <a:cubicBezTo>
                    <a:pt x="1705" y="1268"/>
                    <a:pt x="1729" y="1261"/>
                    <a:pt x="1737" y="1242"/>
                  </a:cubicBezTo>
                  <a:cubicBezTo>
                    <a:pt x="1768" y="1178"/>
                    <a:pt x="1399" y="960"/>
                    <a:pt x="1195" y="881"/>
                  </a:cubicBezTo>
                  <a:lnTo>
                    <a:pt x="1195" y="881"/>
                  </a:lnTo>
                  <a:lnTo>
                    <a:pt x="1878" y="936"/>
                  </a:lnTo>
                  <a:cubicBezTo>
                    <a:pt x="1884" y="937"/>
                    <a:pt x="1891" y="937"/>
                    <a:pt x="1898" y="937"/>
                  </a:cubicBezTo>
                  <a:cubicBezTo>
                    <a:pt x="1935" y="937"/>
                    <a:pt x="1974" y="930"/>
                    <a:pt x="1983" y="895"/>
                  </a:cubicBezTo>
                  <a:cubicBezTo>
                    <a:pt x="1715" y="712"/>
                    <a:pt x="1386" y="655"/>
                    <a:pt x="1065" y="600"/>
                  </a:cubicBezTo>
                  <a:lnTo>
                    <a:pt x="1065" y="600"/>
                  </a:lnTo>
                  <a:cubicBezTo>
                    <a:pt x="1198" y="608"/>
                    <a:pt x="1407" y="628"/>
                    <a:pt x="1559" y="628"/>
                  </a:cubicBezTo>
                  <a:cubicBezTo>
                    <a:pt x="1665" y="628"/>
                    <a:pt x="1744" y="618"/>
                    <a:pt x="1746" y="587"/>
                  </a:cubicBezTo>
                  <a:cubicBezTo>
                    <a:pt x="1754" y="521"/>
                    <a:pt x="1226" y="449"/>
                    <a:pt x="882" y="449"/>
                  </a:cubicBezTo>
                  <a:cubicBezTo>
                    <a:pt x="847" y="449"/>
                    <a:pt x="813" y="449"/>
                    <a:pt x="782" y="451"/>
                  </a:cubicBezTo>
                  <a:cubicBezTo>
                    <a:pt x="942" y="354"/>
                    <a:pt x="1182" y="115"/>
                    <a:pt x="1136" y="25"/>
                  </a:cubicBezTo>
                  <a:cubicBezTo>
                    <a:pt x="1127" y="8"/>
                    <a:pt x="1108" y="0"/>
                    <a:pt x="1083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7"/>
            <p:cNvSpPr/>
            <p:nvPr/>
          </p:nvSpPr>
          <p:spPr>
            <a:xfrm>
              <a:off x="4265550" y="1380850"/>
              <a:ext cx="79575" cy="60725"/>
            </a:xfrm>
            <a:custGeom>
              <a:avLst/>
              <a:gdLst/>
              <a:ahLst/>
              <a:cxnLst/>
              <a:rect l="l" t="t" r="r" b="b"/>
              <a:pathLst>
                <a:path w="3183" h="2429" extrusionOk="0">
                  <a:moveTo>
                    <a:pt x="1751" y="14"/>
                  </a:moveTo>
                  <a:cubicBezTo>
                    <a:pt x="1525" y="27"/>
                    <a:pt x="1189" y="1"/>
                    <a:pt x="736" y="669"/>
                  </a:cubicBezTo>
                  <a:cubicBezTo>
                    <a:pt x="460" y="1075"/>
                    <a:pt x="214" y="1499"/>
                    <a:pt x="1" y="1940"/>
                  </a:cubicBezTo>
                  <a:cubicBezTo>
                    <a:pt x="1" y="1940"/>
                    <a:pt x="509" y="2429"/>
                    <a:pt x="1474" y="2429"/>
                  </a:cubicBezTo>
                  <a:cubicBezTo>
                    <a:pt x="1615" y="2429"/>
                    <a:pt x="1765" y="2418"/>
                    <a:pt x="1925" y="2395"/>
                  </a:cubicBezTo>
                  <a:cubicBezTo>
                    <a:pt x="3183" y="2206"/>
                    <a:pt x="1751" y="14"/>
                    <a:pt x="1751" y="14"/>
                  </a:cubicBezTo>
                  <a:close/>
                </a:path>
              </a:pathLst>
            </a:custGeom>
            <a:solidFill>
              <a:srgbClr val="F46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7"/>
            <p:cNvSpPr/>
            <p:nvPr/>
          </p:nvSpPr>
          <p:spPr>
            <a:xfrm>
              <a:off x="4328400" y="1370700"/>
              <a:ext cx="19925" cy="17550"/>
            </a:xfrm>
            <a:custGeom>
              <a:avLst/>
              <a:gdLst/>
              <a:ahLst/>
              <a:cxnLst/>
              <a:rect l="l" t="t" r="r" b="b"/>
              <a:pathLst>
                <a:path w="797" h="702" extrusionOk="0">
                  <a:moveTo>
                    <a:pt x="141" y="0"/>
                  </a:moveTo>
                  <a:cubicBezTo>
                    <a:pt x="1" y="0"/>
                    <a:pt x="108" y="611"/>
                    <a:pt x="796" y="701"/>
                  </a:cubicBezTo>
                  <a:cubicBezTo>
                    <a:pt x="761" y="545"/>
                    <a:pt x="737" y="387"/>
                    <a:pt x="726" y="229"/>
                  </a:cubicBezTo>
                  <a:cubicBezTo>
                    <a:pt x="535" y="216"/>
                    <a:pt x="351" y="146"/>
                    <a:pt x="199" y="27"/>
                  </a:cubicBezTo>
                  <a:cubicBezTo>
                    <a:pt x="177" y="9"/>
                    <a:pt x="157" y="0"/>
                    <a:pt x="141" y="0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7"/>
            <p:cNvSpPr/>
            <p:nvPr/>
          </p:nvSpPr>
          <p:spPr>
            <a:xfrm>
              <a:off x="4354550" y="1339325"/>
              <a:ext cx="10350" cy="19275"/>
            </a:xfrm>
            <a:custGeom>
              <a:avLst/>
              <a:gdLst/>
              <a:ahLst/>
              <a:cxnLst/>
              <a:rect l="l" t="t" r="r" b="b"/>
              <a:pathLst>
                <a:path w="414" h="771" extrusionOk="0">
                  <a:moveTo>
                    <a:pt x="193" y="1"/>
                  </a:moveTo>
                  <a:cubicBezTo>
                    <a:pt x="180" y="1"/>
                    <a:pt x="168" y="7"/>
                    <a:pt x="161" y="21"/>
                  </a:cubicBezTo>
                  <a:cubicBezTo>
                    <a:pt x="124" y="105"/>
                    <a:pt x="111" y="197"/>
                    <a:pt x="124" y="287"/>
                  </a:cubicBezTo>
                  <a:cubicBezTo>
                    <a:pt x="128" y="368"/>
                    <a:pt x="163" y="443"/>
                    <a:pt x="220" y="502"/>
                  </a:cubicBezTo>
                  <a:cubicBezTo>
                    <a:pt x="249" y="524"/>
                    <a:pt x="275" y="551"/>
                    <a:pt x="299" y="579"/>
                  </a:cubicBezTo>
                  <a:cubicBezTo>
                    <a:pt x="324" y="614"/>
                    <a:pt x="295" y="623"/>
                    <a:pt x="264" y="636"/>
                  </a:cubicBezTo>
                  <a:cubicBezTo>
                    <a:pt x="223" y="654"/>
                    <a:pt x="181" y="669"/>
                    <a:pt x="137" y="682"/>
                  </a:cubicBezTo>
                  <a:cubicBezTo>
                    <a:pt x="95" y="693"/>
                    <a:pt x="53" y="709"/>
                    <a:pt x="14" y="729"/>
                  </a:cubicBezTo>
                  <a:cubicBezTo>
                    <a:pt x="1" y="737"/>
                    <a:pt x="3" y="757"/>
                    <a:pt x="18" y="762"/>
                  </a:cubicBezTo>
                  <a:cubicBezTo>
                    <a:pt x="40" y="768"/>
                    <a:pt x="63" y="771"/>
                    <a:pt x="86" y="771"/>
                  </a:cubicBezTo>
                  <a:cubicBezTo>
                    <a:pt x="157" y="771"/>
                    <a:pt x="232" y="745"/>
                    <a:pt x="293" y="722"/>
                  </a:cubicBezTo>
                  <a:cubicBezTo>
                    <a:pt x="335" y="709"/>
                    <a:pt x="376" y="693"/>
                    <a:pt x="398" y="652"/>
                  </a:cubicBezTo>
                  <a:cubicBezTo>
                    <a:pt x="414" y="614"/>
                    <a:pt x="411" y="568"/>
                    <a:pt x="387" y="533"/>
                  </a:cubicBezTo>
                  <a:cubicBezTo>
                    <a:pt x="363" y="498"/>
                    <a:pt x="332" y="465"/>
                    <a:pt x="299" y="439"/>
                  </a:cubicBezTo>
                  <a:cubicBezTo>
                    <a:pt x="266" y="412"/>
                    <a:pt x="244" y="375"/>
                    <a:pt x="233" y="335"/>
                  </a:cubicBezTo>
                  <a:cubicBezTo>
                    <a:pt x="223" y="292"/>
                    <a:pt x="218" y="245"/>
                    <a:pt x="223" y="199"/>
                  </a:cubicBezTo>
                  <a:cubicBezTo>
                    <a:pt x="227" y="147"/>
                    <a:pt x="242" y="96"/>
                    <a:pt x="238" y="43"/>
                  </a:cubicBezTo>
                  <a:cubicBezTo>
                    <a:pt x="237" y="18"/>
                    <a:pt x="214" y="1"/>
                    <a:pt x="193" y="1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7"/>
            <p:cNvSpPr/>
            <p:nvPr/>
          </p:nvSpPr>
          <p:spPr>
            <a:xfrm>
              <a:off x="4337425" y="1334025"/>
              <a:ext cx="13575" cy="4775"/>
            </a:xfrm>
            <a:custGeom>
              <a:avLst/>
              <a:gdLst/>
              <a:ahLst/>
              <a:cxnLst/>
              <a:rect l="l" t="t" r="r" b="b"/>
              <a:pathLst>
                <a:path w="543" h="191" extrusionOk="0">
                  <a:moveTo>
                    <a:pt x="250" y="0"/>
                  </a:moveTo>
                  <a:cubicBezTo>
                    <a:pt x="214" y="0"/>
                    <a:pt x="178" y="6"/>
                    <a:pt x="143" y="16"/>
                  </a:cubicBezTo>
                  <a:cubicBezTo>
                    <a:pt x="101" y="28"/>
                    <a:pt x="37" y="50"/>
                    <a:pt x="21" y="95"/>
                  </a:cubicBezTo>
                  <a:lnTo>
                    <a:pt x="21" y="95"/>
                  </a:lnTo>
                  <a:cubicBezTo>
                    <a:pt x="17" y="100"/>
                    <a:pt x="14" y="105"/>
                    <a:pt x="9" y="110"/>
                  </a:cubicBezTo>
                  <a:cubicBezTo>
                    <a:pt x="0" y="128"/>
                    <a:pt x="0" y="152"/>
                    <a:pt x="14" y="168"/>
                  </a:cubicBezTo>
                  <a:cubicBezTo>
                    <a:pt x="25" y="180"/>
                    <a:pt x="41" y="188"/>
                    <a:pt x="58" y="188"/>
                  </a:cubicBezTo>
                  <a:cubicBezTo>
                    <a:pt x="62" y="188"/>
                    <a:pt x="65" y="188"/>
                    <a:pt x="69" y="187"/>
                  </a:cubicBezTo>
                  <a:lnTo>
                    <a:pt x="77" y="187"/>
                  </a:lnTo>
                  <a:lnTo>
                    <a:pt x="72" y="186"/>
                  </a:lnTo>
                  <a:lnTo>
                    <a:pt x="72" y="186"/>
                  </a:lnTo>
                  <a:cubicBezTo>
                    <a:pt x="77" y="187"/>
                    <a:pt x="83" y="187"/>
                    <a:pt x="88" y="187"/>
                  </a:cubicBezTo>
                  <a:cubicBezTo>
                    <a:pt x="118" y="187"/>
                    <a:pt x="146" y="175"/>
                    <a:pt x="178" y="168"/>
                  </a:cubicBezTo>
                  <a:lnTo>
                    <a:pt x="203" y="163"/>
                  </a:lnTo>
                  <a:lnTo>
                    <a:pt x="216" y="163"/>
                  </a:lnTo>
                  <a:cubicBezTo>
                    <a:pt x="229" y="161"/>
                    <a:pt x="235" y="159"/>
                    <a:pt x="236" y="159"/>
                  </a:cubicBezTo>
                  <a:lnTo>
                    <a:pt x="236" y="159"/>
                  </a:lnTo>
                  <a:cubicBezTo>
                    <a:pt x="237" y="159"/>
                    <a:pt x="234" y="160"/>
                    <a:pt x="229" y="161"/>
                  </a:cubicBezTo>
                  <a:lnTo>
                    <a:pt x="242" y="161"/>
                  </a:lnTo>
                  <a:cubicBezTo>
                    <a:pt x="249" y="161"/>
                    <a:pt x="255" y="161"/>
                    <a:pt x="264" y="159"/>
                  </a:cubicBezTo>
                  <a:lnTo>
                    <a:pt x="326" y="159"/>
                  </a:lnTo>
                  <a:cubicBezTo>
                    <a:pt x="334" y="159"/>
                    <a:pt x="343" y="163"/>
                    <a:pt x="352" y="163"/>
                  </a:cubicBezTo>
                  <a:cubicBezTo>
                    <a:pt x="387" y="170"/>
                    <a:pt x="418" y="181"/>
                    <a:pt x="453" y="189"/>
                  </a:cubicBezTo>
                  <a:cubicBezTo>
                    <a:pt x="457" y="190"/>
                    <a:pt x="461" y="191"/>
                    <a:pt x="465" y="191"/>
                  </a:cubicBezTo>
                  <a:cubicBezTo>
                    <a:pt x="513" y="191"/>
                    <a:pt x="542" y="132"/>
                    <a:pt x="508" y="95"/>
                  </a:cubicBezTo>
                  <a:lnTo>
                    <a:pt x="506" y="93"/>
                  </a:lnTo>
                  <a:cubicBezTo>
                    <a:pt x="449" y="27"/>
                    <a:pt x="350" y="3"/>
                    <a:pt x="266" y="1"/>
                  </a:cubicBezTo>
                  <a:cubicBezTo>
                    <a:pt x="261" y="0"/>
                    <a:pt x="255" y="0"/>
                    <a:pt x="250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7"/>
            <p:cNvSpPr/>
            <p:nvPr/>
          </p:nvSpPr>
          <p:spPr>
            <a:xfrm>
              <a:off x="4362125" y="1334850"/>
              <a:ext cx="8425" cy="4275"/>
            </a:xfrm>
            <a:custGeom>
              <a:avLst/>
              <a:gdLst/>
              <a:ahLst/>
              <a:cxnLst/>
              <a:rect l="l" t="t" r="r" b="b"/>
              <a:pathLst>
                <a:path w="337" h="171" extrusionOk="0">
                  <a:moveTo>
                    <a:pt x="97" y="161"/>
                  </a:moveTo>
                  <a:lnTo>
                    <a:pt x="88" y="162"/>
                  </a:lnTo>
                  <a:lnTo>
                    <a:pt x="88" y="162"/>
                  </a:lnTo>
                  <a:lnTo>
                    <a:pt x="86" y="162"/>
                  </a:lnTo>
                  <a:lnTo>
                    <a:pt x="86" y="162"/>
                  </a:lnTo>
                  <a:cubicBezTo>
                    <a:pt x="90" y="161"/>
                    <a:pt x="94" y="161"/>
                    <a:pt x="97" y="161"/>
                  </a:cubicBezTo>
                  <a:close/>
                  <a:moveTo>
                    <a:pt x="85" y="162"/>
                  </a:moveTo>
                  <a:lnTo>
                    <a:pt x="85" y="162"/>
                  </a:lnTo>
                  <a:cubicBezTo>
                    <a:pt x="86" y="162"/>
                    <a:pt x="86" y="162"/>
                    <a:pt x="87" y="162"/>
                  </a:cubicBezTo>
                  <a:lnTo>
                    <a:pt x="87" y="162"/>
                  </a:lnTo>
                  <a:lnTo>
                    <a:pt x="81" y="163"/>
                  </a:lnTo>
                  <a:lnTo>
                    <a:pt x="81" y="163"/>
                  </a:lnTo>
                  <a:cubicBezTo>
                    <a:pt x="82" y="163"/>
                    <a:pt x="84" y="162"/>
                    <a:pt x="85" y="162"/>
                  </a:cubicBezTo>
                  <a:close/>
                  <a:moveTo>
                    <a:pt x="174" y="1"/>
                  </a:moveTo>
                  <a:cubicBezTo>
                    <a:pt x="152" y="1"/>
                    <a:pt x="130" y="5"/>
                    <a:pt x="111" y="12"/>
                  </a:cubicBezTo>
                  <a:cubicBezTo>
                    <a:pt x="86" y="20"/>
                    <a:pt x="55" y="31"/>
                    <a:pt x="40" y="55"/>
                  </a:cubicBezTo>
                  <a:lnTo>
                    <a:pt x="40" y="55"/>
                  </a:lnTo>
                  <a:cubicBezTo>
                    <a:pt x="30" y="67"/>
                    <a:pt x="21" y="78"/>
                    <a:pt x="12" y="91"/>
                  </a:cubicBezTo>
                  <a:cubicBezTo>
                    <a:pt x="1" y="108"/>
                    <a:pt x="3" y="132"/>
                    <a:pt x="16" y="150"/>
                  </a:cubicBezTo>
                  <a:cubicBezTo>
                    <a:pt x="27" y="164"/>
                    <a:pt x="43" y="171"/>
                    <a:pt x="59" y="171"/>
                  </a:cubicBezTo>
                  <a:cubicBezTo>
                    <a:pt x="63" y="171"/>
                    <a:pt x="67" y="171"/>
                    <a:pt x="71" y="170"/>
                  </a:cubicBezTo>
                  <a:lnTo>
                    <a:pt x="71" y="165"/>
                  </a:lnTo>
                  <a:cubicBezTo>
                    <a:pt x="74" y="164"/>
                    <a:pt x="77" y="164"/>
                    <a:pt x="80" y="163"/>
                  </a:cubicBezTo>
                  <a:lnTo>
                    <a:pt x="95" y="163"/>
                  </a:lnTo>
                  <a:lnTo>
                    <a:pt x="93" y="163"/>
                  </a:lnTo>
                  <a:lnTo>
                    <a:pt x="93" y="163"/>
                  </a:lnTo>
                  <a:cubicBezTo>
                    <a:pt x="97" y="163"/>
                    <a:pt x="100" y="163"/>
                    <a:pt x="103" y="163"/>
                  </a:cubicBezTo>
                  <a:cubicBezTo>
                    <a:pt x="117" y="163"/>
                    <a:pt x="131" y="161"/>
                    <a:pt x="144" y="158"/>
                  </a:cubicBezTo>
                  <a:lnTo>
                    <a:pt x="144" y="158"/>
                  </a:lnTo>
                  <a:cubicBezTo>
                    <a:pt x="152" y="157"/>
                    <a:pt x="160" y="157"/>
                    <a:pt x="169" y="157"/>
                  </a:cubicBezTo>
                  <a:cubicBezTo>
                    <a:pt x="177" y="157"/>
                    <a:pt x="185" y="157"/>
                    <a:pt x="193" y="158"/>
                  </a:cubicBezTo>
                  <a:lnTo>
                    <a:pt x="193" y="158"/>
                  </a:lnTo>
                  <a:cubicBezTo>
                    <a:pt x="213" y="162"/>
                    <a:pt x="233" y="165"/>
                    <a:pt x="256" y="165"/>
                  </a:cubicBezTo>
                  <a:cubicBezTo>
                    <a:pt x="284" y="165"/>
                    <a:pt x="313" y="148"/>
                    <a:pt x="324" y="119"/>
                  </a:cubicBezTo>
                  <a:cubicBezTo>
                    <a:pt x="337" y="91"/>
                    <a:pt x="330" y="58"/>
                    <a:pt x="308" y="36"/>
                  </a:cubicBezTo>
                  <a:cubicBezTo>
                    <a:pt x="295" y="25"/>
                    <a:pt x="277" y="14"/>
                    <a:pt x="260" y="9"/>
                  </a:cubicBezTo>
                  <a:cubicBezTo>
                    <a:pt x="251" y="7"/>
                    <a:pt x="245" y="5"/>
                    <a:pt x="236" y="5"/>
                  </a:cubicBezTo>
                  <a:cubicBezTo>
                    <a:pt x="216" y="1"/>
                    <a:pt x="194" y="1"/>
                    <a:pt x="174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7"/>
            <p:cNvSpPr/>
            <p:nvPr/>
          </p:nvSpPr>
          <p:spPr>
            <a:xfrm>
              <a:off x="4342700" y="1360000"/>
              <a:ext cx="16225" cy="10250"/>
            </a:xfrm>
            <a:custGeom>
              <a:avLst/>
              <a:gdLst/>
              <a:ahLst/>
              <a:cxnLst/>
              <a:rect l="l" t="t" r="r" b="b"/>
              <a:pathLst>
                <a:path w="649" h="410" extrusionOk="0">
                  <a:moveTo>
                    <a:pt x="90" y="0"/>
                  </a:moveTo>
                  <a:cubicBezTo>
                    <a:pt x="90" y="0"/>
                    <a:pt x="0" y="391"/>
                    <a:pt x="308" y="409"/>
                  </a:cubicBezTo>
                  <a:cubicBezTo>
                    <a:pt x="315" y="409"/>
                    <a:pt x="323" y="409"/>
                    <a:pt x="330" y="409"/>
                  </a:cubicBezTo>
                  <a:cubicBezTo>
                    <a:pt x="617" y="409"/>
                    <a:pt x="648" y="119"/>
                    <a:pt x="648" y="119"/>
                  </a:cubicBezTo>
                  <a:lnTo>
                    <a:pt x="648" y="119"/>
                  </a:lnTo>
                  <a:cubicBezTo>
                    <a:pt x="597" y="128"/>
                    <a:pt x="546" y="133"/>
                    <a:pt x="494" y="133"/>
                  </a:cubicBezTo>
                  <a:cubicBezTo>
                    <a:pt x="400" y="133"/>
                    <a:pt x="307" y="117"/>
                    <a:pt x="218" y="86"/>
                  </a:cubicBezTo>
                  <a:cubicBezTo>
                    <a:pt x="167" y="71"/>
                    <a:pt x="119" y="47"/>
                    <a:pt x="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7"/>
            <p:cNvSpPr/>
            <p:nvPr/>
          </p:nvSpPr>
          <p:spPr>
            <a:xfrm>
              <a:off x="4296950" y="1301625"/>
              <a:ext cx="78050" cy="66900"/>
            </a:xfrm>
            <a:custGeom>
              <a:avLst/>
              <a:gdLst/>
              <a:ahLst/>
              <a:cxnLst/>
              <a:rect l="l" t="t" r="r" b="b"/>
              <a:pathLst>
                <a:path w="3122" h="2676" extrusionOk="0">
                  <a:moveTo>
                    <a:pt x="1359" y="1"/>
                  </a:moveTo>
                  <a:cubicBezTo>
                    <a:pt x="1234" y="1"/>
                    <a:pt x="1124" y="13"/>
                    <a:pt x="1038" y="40"/>
                  </a:cubicBezTo>
                  <a:cubicBezTo>
                    <a:pt x="557" y="194"/>
                    <a:pt x="335" y="354"/>
                    <a:pt x="168" y="1018"/>
                  </a:cubicBezTo>
                  <a:cubicBezTo>
                    <a:pt x="1" y="1679"/>
                    <a:pt x="436" y="2193"/>
                    <a:pt x="570" y="2327"/>
                  </a:cubicBezTo>
                  <a:cubicBezTo>
                    <a:pt x="704" y="2461"/>
                    <a:pt x="1110" y="2676"/>
                    <a:pt x="1110" y="2676"/>
                  </a:cubicBezTo>
                  <a:lnTo>
                    <a:pt x="1038" y="2107"/>
                  </a:lnTo>
                  <a:cubicBezTo>
                    <a:pt x="1038" y="2107"/>
                    <a:pt x="789" y="2087"/>
                    <a:pt x="789" y="1773"/>
                  </a:cubicBezTo>
                  <a:lnTo>
                    <a:pt x="789" y="1738"/>
                  </a:lnTo>
                  <a:cubicBezTo>
                    <a:pt x="784" y="1570"/>
                    <a:pt x="831" y="1477"/>
                    <a:pt x="920" y="1477"/>
                  </a:cubicBezTo>
                  <a:cubicBezTo>
                    <a:pt x="941" y="1477"/>
                    <a:pt x="964" y="1482"/>
                    <a:pt x="989" y="1492"/>
                  </a:cubicBezTo>
                  <a:cubicBezTo>
                    <a:pt x="1123" y="1547"/>
                    <a:pt x="1044" y="1800"/>
                    <a:pt x="1103" y="1839"/>
                  </a:cubicBezTo>
                  <a:cubicBezTo>
                    <a:pt x="1113" y="1845"/>
                    <a:pt x="1124" y="1849"/>
                    <a:pt x="1135" y="1849"/>
                  </a:cubicBezTo>
                  <a:cubicBezTo>
                    <a:pt x="1195" y="1849"/>
                    <a:pt x="1267" y="1753"/>
                    <a:pt x="1251" y="1472"/>
                  </a:cubicBezTo>
                  <a:cubicBezTo>
                    <a:pt x="1231" y="1138"/>
                    <a:pt x="1404" y="1253"/>
                    <a:pt x="1565" y="1152"/>
                  </a:cubicBezTo>
                  <a:cubicBezTo>
                    <a:pt x="1725" y="1048"/>
                    <a:pt x="1833" y="662"/>
                    <a:pt x="1833" y="662"/>
                  </a:cubicBezTo>
                  <a:cubicBezTo>
                    <a:pt x="1833" y="662"/>
                    <a:pt x="2234" y="675"/>
                    <a:pt x="2467" y="675"/>
                  </a:cubicBezTo>
                  <a:cubicBezTo>
                    <a:pt x="2702" y="675"/>
                    <a:pt x="2915" y="669"/>
                    <a:pt x="2915" y="669"/>
                  </a:cubicBezTo>
                  <a:cubicBezTo>
                    <a:pt x="2915" y="669"/>
                    <a:pt x="3122" y="556"/>
                    <a:pt x="2944" y="387"/>
                  </a:cubicBezTo>
                  <a:cubicBezTo>
                    <a:pt x="2796" y="250"/>
                    <a:pt x="1931" y="1"/>
                    <a:pt x="1359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7"/>
            <p:cNvSpPr/>
            <p:nvPr/>
          </p:nvSpPr>
          <p:spPr>
            <a:xfrm>
              <a:off x="4457950" y="1291150"/>
              <a:ext cx="40250" cy="46975"/>
            </a:xfrm>
            <a:custGeom>
              <a:avLst/>
              <a:gdLst/>
              <a:ahLst/>
              <a:cxnLst/>
              <a:rect l="l" t="t" r="r" b="b"/>
              <a:pathLst>
                <a:path w="1610" h="1879" extrusionOk="0">
                  <a:moveTo>
                    <a:pt x="1157" y="0"/>
                  </a:moveTo>
                  <a:cubicBezTo>
                    <a:pt x="911" y="211"/>
                    <a:pt x="773" y="517"/>
                    <a:pt x="639" y="811"/>
                  </a:cubicBezTo>
                  <a:cubicBezTo>
                    <a:pt x="709" y="596"/>
                    <a:pt x="870" y="176"/>
                    <a:pt x="799" y="150"/>
                  </a:cubicBezTo>
                  <a:cubicBezTo>
                    <a:pt x="798" y="149"/>
                    <a:pt x="797" y="149"/>
                    <a:pt x="795" y="149"/>
                  </a:cubicBezTo>
                  <a:cubicBezTo>
                    <a:pt x="721" y="149"/>
                    <a:pt x="486" y="732"/>
                    <a:pt x="420" y="1048"/>
                  </a:cubicBezTo>
                  <a:cubicBezTo>
                    <a:pt x="369" y="872"/>
                    <a:pt x="210" y="594"/>
                    <a:pt x="110" y="594"/>
                  </a:cubicBezTo>
                  <a:cubicBezTo>
                    <a:pt x="106" y="594"/>
                    <a:pt x="102" y="595"/>
                    <a:pt x="99" y="596"/>
                  </a:cubicBezTo>
                  <a:cubicBezTo>
                    <a:pt x="0" y="618"/>
                    <a:pt x="88" y="962"/>
                    <a:pt x="174" y="1127"/>
                  </a:cubicBezTo>
                  <a:cubicBezTo>
                    <a:pt x="259" y="1292"/>
                    <a:pt x="362" y="1465"/>
                    <a:pt x="332" y="1648"/>
                  </a:cubicBezTo>
                  <a:cubicBezTo>
                    <a:pt x="332" y="1648"/>
                    <a:pt x="369" y="1779"/>
                    <a:pt x="466" y="1843"/>
                  </a:cubicBezTo>
                  <a:cubicBezTo>
                    <a:pt x="502" y="1866"/>
                    <a:pt x="543" y="1878"/>
                    <a:pt x="584" y="1878"/>
                  </a:cubicBezTo>
                  <a:cubicBezTo>
                    <a:pt x="613" y="1878"/>
                    <a:pt x="642" y="1872"/>
                    <a:pt x="670" y="1861"/>
                  </a:cubicBezTo>
                  <a:cubicBezTo>
                    <a:pt x="914" y="1762"/>
                    <a:pt x="1015" y="1478"/>
                    <a:pt x="1184" y="1279"/>
                  </a:cubicBezTo>
                  <a:cubicBezTo>
                    <a:pt x="1324" y="1114"/>
                    <a:pt x="1610" y="833"/>
                    <a:pt x="1559" y="760"/>
                  </a:cubicBezTo>
                  <a:cubicBezTo>
                    <a:pt x="1553" y="750"/>
                    <a:pt x="1541" y="746"/>
                    <a:pt x="1526" y="746"/>
                  </a:cubicBezTo>
                  <a:cubicBezTo>
                    <a:pt x="1431" y="746"/>
                    <a:pt x="1191" y="927"/>
                    <a:pt x="1067" y="1037"/>
                  </a:cubicBezTo>
                  <a:cubicBezTo>
                    <a:pt x="1144" y="912"/>
                    <a:pt x="1221" y="787"/>
                    <a:pt x="1298" y="661"/>
                  </a:cubicBezTo>
                  <a:cubicBezTo>
                    <a:pt x="1362" y="558"/>
                    <a:pt x="1485" y="369"/>
                    <a:pt x="1430" y="325"/>
                  </a:cubicBezTo>
                  <a:cubicBezTo>
                    <a:pt x="1426" y="322"/>
                    <a:pt x="1421" y="321"/>
                    <a:pt x="1415" y="321"/>
                  </a:cubicBezTo>
                  <a:cubicBezTo>
                    <a:pt x="1333" y="321"/>
                    <a:pt x="1061" y="592"/>
                    <a:pt x="940" y="758"/>
                  </a:cubicBezTo>
                  <a:lnTo>
                    <a:pt x="1171" y="112"/>
                  </a:lnTo>
                  <a:cubicBezTo>
                    <a:pt x="1184" y="73"/>
                    <a:pt x="1193" y="20"/>
                    <a:pt x="1157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7"/>
            <p:cNvSpPr/>
            <p:nvPr/>
          </p:nvSpPr>
          <p:spPr>
            <a:xfrm>
              <a:off x="4149100" y="1285750"/>
              <a:ext cx="173700" cy="78150"/>
            </a:xfrm>
            <a:custGeom>
              <a:avLst/>
              <a:gdLst/>
              <a:ahLst/>
              <a:cxnLst/>
              <a:rect l="l" t="t" r="r" b="b"/>
              <a:pathLst>
                <a:path w="6948" h="3126" extrusionOk="0">
                  <a:moveTo>
                    <a:pt x="5773" y="0"/>
                  </a:moveTo>
                  <a:cubicBezTo>
                    <a:pt x="5628" y="0"/>
                    <a:pt x="5482" y="19"/>
                    <a:pt x="5342" y="47"/>
                  </a:cubicBezTo>
                  <a:cubicBezTo>
                    <a:pt x="4637" y="190"/>
                    <a:pt x="3995" y="566"/>
                    <a:pt x="3446" y="1033"/>
                  </a:cubicBezTo>
                  <a:cubicBezTo>
                    <a:pt x="2996" y="1418"/>
                    <a:pt x="2581" y="1879"/>
                    <a:pt x="2023" y="2085"/>
                  </a:cubicBezTo>
                  <a:cubicBezTo>
                    <a:pt x="1772" y="2179"/>
                    <a:pt x="1509" y="2213"/>
                    <a:pt x="1242" y="2213"/>
                  </a:cubicBezTo>
                  <a:cubicBezTo>
                    <a:pt x="855" y="2213"/>
                    <a:pt x="459" y="2141"/>
                    <a:pt x="78" y="2068"/>
                  </a:cubicBezTo>
                  <a:lnTo>
                    <a:pt x="78" y="2068"/>
                  </a:lnTo>
                  <a:cubicBezTo>
                    <a:pt x="117" y="2362"/>
                    <a:pt x="1" y="2713"/>
                    <a:pt x="209" y="2924"/>
                  </a:cubicBezTo>
                  <a:cubicBezTo>
                    <a:pt x="328" y="3043"/>
                    <a:pt x="510" y="3067"/>
                    <a:pt x="675" y="3080"/>
                  </a:cubicBezTo>
                  <a:cubicBezTo>
                    <a:pt x="961" y="3105"/>
                    <a:pt x="1249" y="3126"/>
                    <a:pt x="1536" y="3126"/>
                  </a:cubicBezTo>
                  <a:cubicBezTo>
                    <a:pt x="1831" y="3126"/>
                    <a:pt x="2124" y="3104"/>
                    <a:pt x="2412" y="3043"/>
                  </a:cubicBezTo>
                  <a:cubicBezTo>
                    <a:pt x="3618" y="2790"/>
                    <a:pt x="4569" y="1899"/>
                    <a:pt x="5561" y="1170"/>
                  </a:cubicBezTo>
                  <a:cubicBezTo>
                    <a:pt x="5713" y="1060"/>
                    <a:pt x="5869" y="948"/>
                    <a:pt x="6042" y="871"/>
                  </a:cubicBezTo>
                  <a:cubicBezTo>
                    <a:pt x="6225" y="792"/>
                    <a:pt x="6422" y="827"/>
                    <a:pt x="6596" y="765"/>
                  </a:cubicBezTo>
                  <a:cubicBezTo>
                    <a:pt x="6947" y="642"/>
                    <a:pt x="6576" y="247"/>
                    <a:pt x="6339" y="126"/>
                  </a:cubicBezTo>
                  <a:cubicBezTo>
                    <a:pt x="6165" y="35"/>
                    <a:pt x="5970" y="0"/>
                    <a:pt x="5773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7"/>
            <p:cNvSpPr/>
            <p:nvPr/>
          </p:nvSpPr>
          <p:spPr>
            <a:xfrm>
              <a:off x="4341125" y="1343725"/>
              <a:ext cx="7750" cy="5375"/>
            </a:xfrm>
            <a:custGeom>
              <a:avLst/>
              <a:gdLst/>
              <a:ahLst/>
              <a:cxnLst/>
              <a:rect l="l" t="t" r="r" b="b"/>
              <a:pathLst>
                <a:path w="310" h="215" extrusionOk="0">
                  <a:moveTo>
                    <a:pt x="105" y="58"/>
                  </a:moveTo>
                  <a:cubicBezTo>
                    <a:pt x="107" y="61"/>
                    <a:pt x="108" y="63"/>
                    <a:pt x="108" y="64"/>
                  </a:cubicBezTo>
                  <a:lnTo>
                    <a:pt x="108" y="64"/>
                  </a:lnTo>
                  <a:cubicBezTo>
                    <a:pt x="108" y="64"/>
                    <a:pt x="108" y="63"/>
                    <a:pt x="107" y="63"/>
                  </a:cubicBezTo>
                  <a:cubicBezTo>
                    <a:pt x="107" y="63"/>
                    <a:pt x="107" y="63"/>
                    <a:pt x="106" y="63"/>
                  </a:cubicBezTo>
                  <a:lnTo>
                    <a:pt x="106" y="63"/>
                  </a:lnTo>
                  <a:cubicBezTo>
                    <a:pt x="106" y="63"/>
                    <a:pt x="106" y="63"/>
                    <a:pt x="107" y="63"/>
                  </a:cubicBezTo>
                  <a:lnTo>
                    <a:pt x="107" y="63"/>
                  </a:lnTo>
                  <a:cubicBezTo>
                    <a:pt x="106" y="63"/>
                    <a:pt x="106" y="63"/>
                    <a:pt x="106" y="63"/>
                  </a:cubicBezTo>
                  <a:lnTo>
                    <a:pt x="106" y="63"/>
                  </a:lnTo>
                  <a:cubicBezTo>
                    <a:pt x="106" y="63"/>
                    <a:pt x="106" y="63"/>
                    <a:pt x="106" y="63"/>
                  </a:cubicBezTo>
                  <a:lnTo>
                    <a:pt x="106" y="63"/>
                  </a:lnTo>
                  <a:cubicBezTo>
                    <a:pt x="106" y="62"/>
                    <a:pt x="106" y="62"/>
                    <a:pt x="106" y="62"/>
                  </a:cubicBezTo>
                  <a:lnTo>
                    <a:pt x="106" y="62"/>
                  </a:lnTo>
                  <a:cubicBezTo>
                    <a:pt x="106" y="62"/>
                    <a:pt x="106" y="62"/>
                    <a:pt x="106" y="63"/>
                  </a:cubicBezTo>
                  <a:lnTo>
                    <a:pt x="106" y="63"/>
                  </a:lnTo>
                  <a:cubicBezTo>
                    <a:pt x="105" y="62"/>
                    <a:pt x="105" y="60"/>
                    <a:pt x="105" y="58"/>
                  </a:cubicBezTo>
                  <a:close/>
                  <a:moveTo>
                    <a:pt x="136" y="106"/>
                  </a:moveTo>
                  <a:lnTo>
                    <a:pt x="136" y="106"/>
                  </a:lnTo>
                  <a:cubicBezTo>
                    <a:pt x="136" y="106"/>
                    <a:pt x="136" y="106"/>
                    <a:pt x="137" y="106"/>
                  </a:cubicBezTo>
                  <a:lnTo>
                    <a:pt x="137" y="106"/>
                  </a:lnTo>
                  <a:cubicBezTo>
                    <a:pt x="137" y="106"/>
                    <a:pt x="138" y="106"/>
                    <a:pt x="138" y="107"/>
                  </a:cubicBezTo>
                  <a:lnTo>
                    <a:pt x="141" y="108"/>
                  </a:lnTo>
                  <a:lnTo>
                    <a:pt x="141" y="108"/>
                  </a:lnTo>
                  <a:cubicBezTo>
                    <a:pt x="141" y="108"/>
                    <a:pt x="141" y="108"/>
                    <a:pt x="141" y="108"/>
                  </a:cubicBezTo>
                  <a:lnTo>
                    <a:pt x="141" y="108"/>
                  </a:lnTo>
                  <a:cubicBezTo>
                    <a:pt x="136" y="106"/>
                    <a:pt x="135" y="106"/>
                    <a:pt x="136" y="106"/>
                  </a:cubicBezTo>
                  <a:close/>
                  <a:moveTo>
                    <a:pt x="94" y="1"/>
                  </a:moveTo>
                  <a:cubicBezTo>
                    <a:pt x="75" y="1"/>
                    <a:pt x="56" y="7"/>
                    <a:pt x="39" y="17"/>
                  </a:cubicBezTo>
                  <a:cubicBezTo>
                    <a:pt x="11" y="37"/>
                    <a:pt x="1" y="77"/>
                    <a:pt x="17" y="107"/>
                  </a:cubicBezTo>
                  <a:lnTo>
                    <a:pt x="17" y="107"/>
                  </a:lnTo>
                  <a:cubicBezTo>
                    <a:pt x="19" y="111"/>
                    <a:pt x="21" y="115"/>
                    <a:pt x="24" y="120"/>
                  </a:cubicBezTo>
                  <a:lnTo>
                    <a:pt x="22" y="113"/>
                  </a:lnTo>
                  <a:lnTo>
                    <a:pt x="22" y="113"/>
                  </a:lnTo>
                  <a:cubicBezTo>
                    <a:pt x="22" y="113"/>
                    <a:pt x="22" y="113"/>
                    <a:pt x="22" y="113"/>
                  </a:cubicBezTo>
                  <a:lnTo>
                    <a:pt x="22" y="113"/>
                  </a:lnTo>
                  <a:cubicBezTo>
                    <a:pt x="24" y="118"/>
                    <a:pt x="28" y="123"/>
                    <a:pt x="31" y="126"/>
                  </a:cubicBezTo>
                  <a:lnTo>
                    <a:pt x="31" y="126"/>
                  </a:lnTo>
                  <a:cubicBezTo>
                    <a:pt x="61" y="164"/>
                    <a:pt x="112" y="183"/>
                    <a:pt x="158" y="199"/>
                  </a:cubicBezTo>
                  <a:cubicBezTo>
                    <a:pt x="182" y="210"/>
                    <a:pt x="208" y="214"/>
                    <a:pt x="235" y="214"/>
                  </a:cubicBezTo>
                  <a:cubicBezTo>
                    <a:pt x="276" y="214"/>
                    <a:pt x="309" y="173"/>
                    <a:pt x="298" y="131"/>
                  </a:cubicBezTo>
                  <a:cubicBezTo>
                    <a:pt x="290" y="89"/>
                    <a:pt x="250" y="56"/>
                    <a:pt x="217" y="34"/>
                  </a:cubicBezTo>
                  <a:cubicBezTo>
                    <a:pt x="182" y="12"/>
                    <a:pt x="145" y="1"/>
                    <a:pt x="103" y="1"/>
                  </a:cubicBezTo>
                  <a:cubicBezTo>
                    <a:pt x="100" y="1"/>
                    <a:pt x="97" y="1"/>
                    <a:pt x="94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7"/>
            <p:cNvSpPr/>
            <p:nvPr/>
          </p:nvSpPr>
          <p:spPr>
            <a:xfrm>
              <a:off x="4363075" y="1343850"/>
              <a:ext cx="6000" cy="4525"/>
            </a:xfrm>
            <a:custGeom>
              <a:avLst/>
              <a:gdLst/>
              <a:ahLst/>
              <a:cxnLst/>
              <a:rect l="l" t="t" r="r" b="b"/>
              <a:pathLst>
                <a:path w="240" h="181" extrusionOk="0">
                  <a:moveTo>
                    <a:pt x="107" y="81"/>
                  </a:moveTo>
                  <a:lnTo>
                    <a:pt x="107" y="81"/>
                  </a:lnTo>
                  <a:cubicBezTo>
                    <a:pt x="107" y="81"/>
                    <a:pt x="107" y="81"/>
                    <a:pt x="106" y="81"/>
                  </a:cubicBezTo>
                  <a:lnTo>
                    <a:pt x="106" y="81"/>
                  </a:lnTo>
                  <a:cubicBezTo>
                    <a:pt x="106" y="81"/>
                    <a:pt x="106" y="81"/>
                    <a:pt x="106" y="81"/>
                  </a:cubicBezTo>
                  <a:lnTo>
                    <a:pt x="106" y="81"/>
                  </a:lnTo>
                  <a:lnTo>
                    <a:pt x="107" y="81"/>
                  </a:lnTo>
                  <a:close/>
                  <a:moveTo>
                    <a:pt x="134" y="100"/>
                  </a:moveTo>
                  <a:cubicBezTo>
                    <a:pt x="135" y="100"/>
                    <a:pt x="136" y="100"/>
                    <a:pt x="137" y="100"/>
                  </a:cubicBezTo>
                  <a:lnTo>
                    <a:pt x="137" y="100"/>
                  </a:lnTo>
                  <a:lnTo>
                    <a:pt x="135" y="100"/>
                  </a:lnTo>
                  <a:lnTo>
                    <a:pt x="135" y="100"/>
                  </a:lnTo>
                  <a:lnTo>
                    <a:pt x="135" y="100"/>
                  </a:lnTo>
                  <a:cubicBezTo>
                    <a:pt x="135" y="100"/>
                    <a:pt x="135" y="100"/>
                    <a:pt x="135" y="100"/>
                  </a:cubicBezTo>
                  <a:lnTo>
                    <a:pt x="135" y="100"/>
                  </a:lnTo>
                  <a:lnTo>
                    <a:pt x="128" y="102"/>
                  </a:lnTo>
                  <a:lnTo>
                    <a:pt x="128" y="102"/>
                  </a:lnTo>
                  <a:cubicBezTo>
                    <a:pt x="128" y="102"/>
                    <a:pt x="128" y="102"/>
                    <a:pt x="128" y="102"/>
                  </a:cubicBezTo>
                  <a:lnTo>
                    <a:pt x="128" y="102"/>
                  </a:lnTo>
                  <a:cubicBezTo>
                    <a:pt x="128" y="101"/>
                    <a:pt x="129" y="101"/>
                    <a:pt x="129" y="101"/>
                  </a:cubicBezTo>
                  <a:lnTo>
                    <a:pt x="129" y="101"/>
                  </a:lnTo>
                  <a:cubicBezTo>
                    <a:pt x="131" y="101"/>
                    <a:pt x="132" y="100"/>
                    <a:pt x="134" y="100"/>
                  </a:cubicBezTo>
                  <a:lnTo>
                    <a:pt x="134" y="100"/>
                  </a:lnTo>
                  <a:lnTo>
                    <a:pt x="135" y="100"/>
                  </a:lnTo>
                  <a:lnTo>
                    <a:pt x="135" y="100"/>
                  </a:lnTo>
                  <a:cubicBezTo>
                    <a:pt x="135" y="100"/>
                    <a:pt x="134" y="100"/>
                    <a:pt x="134" y="100"/>
                  </a:cubicBezTo>
                  <a:lnTo>
                    <a:pt x="134" y="100"/>
                  </a:lnTo>
                  <a:cubicBezTo>
                    <a:pt x="134" y="100"/>
                    <a:pt x="134" y="100"/>
                    <a:pt x="134" y="100"/>
                  </a:cubicBezTo>
                  <a:lnTo>
                    <a:pt x="134" y="100"/>
                  </a:lnTo>
                  <a:lnTo>
                    <a:pt x="133" y="100"/>
                  </a:lnTo>
                  <a:lnTo>
                    <a:pt x="133" y="100"/>
                  </a:lnTo>
                  <a:cubicBezTo>
                    <a:pt x="133" y="100"/>
                    <a:pt x="134" y="100"/>
                    <a:pt x="134" y="100"/>
                  </a:cubicBezTo>
                  <a:lnTo>
                    <a:pt x="134" y="100"/>
                  </a:lnTo>
                  <a:cubicBezTo>
                    <a:pt x="134" y="100"/>
                    <a:pt x="134" y="100"/>
                    <a:pt x="134" y="100"/>
                  </a:cubicBezTo>
                  <a:lnTo>
                    <a:pt x="134" y="100"/>
                  </a:lnTo>
                  <a:cubicBezTo>
                    <a:pt x="134" y="100"/>
                    <a:pt x="134" y="100"/>
                    <a:pt x="134" y="100"/>
                  </a:cubicBezTo>
                  <a:lnTo>
                    <a:pt x="134" y="100"/>
                  </a:lnTo>
                  <a:cubicBezTo>
                    <a:pt x="134" y="100"/>
                    <a:pt x="134" y="100"/>
                    <a:pt x="134" y="100"/>
                  </a:cubicBezTo>
                  <a:close/>
                  <a:moveTo>
                    <a:pt x="146" y="105"/>
                  </a:moveTo>
                  <a:lnTo>
                    <a:pt x="146" y="105"/>
                  </a:lnTo>
                  <a:cubicBezTo>
                    <a:pt x="147" y="106"/>
                    <a:pt x="148" y="107"/>
                    <a:pt x="149" y="108"/>
                  </a:cubicBezTo>
                  <a:lnTo>
                    <a:pt x="146" y="105"/>
                  </a:lnTo>
                  <a:close/>
                  <a:moveTo>
                    <a:pt x="134" y="1"/>
                  </a:moveTo>
                  <a:cubicBezTo>
                    <a:pt x="110" y="3"/>
                    <a:pt x="86" y="10"/>
                    <a:pt x="66" y="23"/>
                  </a:cubicBezTo>
                  <a:cubicBezTo>
                    <a:pt x="46" y="34"/>
                    <a:pt x="31" y="49"/>
                    <a:pt x="18" y="69"/>
                  </a:cubicBezTo>
                  <a:cubicBezTo>
                    <a:pt x="0" y="97"/>
                    <a:pt x="4" y="137"/>
                    <a:pt x="29" y="159"/>
                  </a:cubicBezTo>
                  <a:cubicBezTo>
                    <a:pt x="35" y="165"/>
                    <a:pt x="41" y="169"/>
                    <a:pt x="48" y="172"/>
                  </a:cubicBezTo>
                  <a:lnTo>
                    <a:pt x="48" y="172"/>
                  </a:lnTo>
                  <a:cubicBezTo>
                    <a:pt x="54" y="174"/>
                    <a:pt x="60" y="177"/>
                    <a:pt x="68" y="179"/>
                  </a:cubicBezTo>
                  <a:cubicBezTo>
                    <a:pt x="77" y="181"/>
                    <a:pt x="86" y="181"/>
                    <a:pt x="95" y="181"/>
                  </a:cubicBezTo>
                  <a:cubicBezTo>
                    <a:pt x="108" y="181"/>
                    <a:pt x="123" y="179"/>
                    <a:pt x="138" y="174"/>
                  </a:cubicBezTo>
                  <a:cubicBezTo>
                    <a:pt x="167" y="170"/>
                    <a:pt x="193" y="159"/>
                    <a:pt x="215" y="139"/>
                  </a:cubicBezTo>
                  <a:cubicBezTo>
                    <a:pt x="231" y="126"/>
                    <a:pt x="239" y="108"/>
                    <a:pt x="239" y="89"/>
                  </a:cubicBezTo>
                  <a:cubicBezTo>
                    <a:pt x="237" y="67"/>
                    <a:pt x="229" y="47"/>
                    <a:pt x="213" y="34"/>
                  </a:cubicBezTo>
                  <a:cubicBezTo>
                    <a:pt x="191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7"/>
            <p:cNvSpPr/>
            <p:nvPr/>
          </p:nvSpPr>
          <p:spPr>
            <a:xfrm>
              <a:off x="4338425" y="1343475"/>
              <a:ext cx="6225" cy="3375"/>
            </a:xfrm>
            <a:custGeom>
              <a:avLst/>
              <a:gdLst/>
              <a:ahLst/>
              <a:cxnLst/>
              <a:rect l="l" t="t" r="r" b="b"/>
              <a:pathLst>
                <a:path w="249" h="135" extrusionOk="0">
                  <a:moveTo>
                    <a:pt x="0" y="0"/>
                  </a:moveTo>
                  <a:lnTo>
                    <a:pt x="217" y="134"/>
                  </a:lnTo>
                  <a:lnTo>
                    <a:pt x="248" y="22"/>
                  </a:lnTo>
                  <a:cubicBezTo>
                    <a:pt x="244" y="2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7"/>
            <p:cNvSpPr/>
            <p:nvPr/>
          </p:nvSpPr>
          <p:spPr>
            <a:xfrm>
              <a:off x="4338075" y="1343200"/>
              <a:ext cx="6875" cy="3875"/>
            </a:xfrm>
            <a:custGeom>
              <a:avLst/>
              <a:gdLst/>
              <a:ahLst/>
              <a:cxnLst/>
              <a:rect l="l" t="t" r="r" b="b"/>
              <a:pathLst>
                <a:path w="275" h="155" extrusionOk="0">
                  <a:moveTo>
                    <a:pt x="53" y="24"/>
                  </a:moveTo>
                  <a:lnTo>
                    <a:pt x="229" y="40"/>
                  </a:lnTo>
                  <a:cubicBezTo>
                    <a:pt x="236" y="40"/>
                    <a:pt x="243" y="41"/>
                    <a:pt x="250" y="41"/>
                  </a:cubicBezTo>
                  <a:lnTo>
                    <a:pt x="250" y="41"/>
                  </a:lnTo>
                  <a:lnTo>
                    <a:pt x="226" y="130"/>
                  </a:lnTo>
                  <a:lnTo>
                    <a:pt x="53" y="24"/>
                  </a:lnTo>
                  <a:close/>
                  <a:moveTo>
                    <a:pt x="14" y="0"/>
                  </a:moveTo>
                  <a:cubicBezTo>
                    <a:pt x="3" y="0"/>
                    <a:pt x="1" y="16"/>
                    <a:pt x="10" y="20"/>
                  </a:cubicBezTo>
                  <a:lnTo>
                    <a:pt x="199" y="137"/>
                  </a:lnTo>
                  <a:lnTo>
                    <a:pt x="227" y="154"/>
                  </a:lnTo>
                  <a:cubicBezTo>
                    <a:pt x="228" y="155"/>
                    <a:pt x="230" y="155"/>
                    <a:pt x="231" y="155"/>
                  </a:cubicBezTo>
                  <a:cubicBezTo>
                    <a:pt x="235" y="155"/>
                    <a:pt x="240" y="152"/>
                    <a:pt x="240" y="148"/>
                  </a:cubicBezTo>
                  <a:lnTo>
                    <a:pt x="273" y="36"/>
                  </a:lnTo>
                  <a:cubicBezTo>
                    <a:pt x="275" y="27"/>
                    <a:pt x="268" y="22"/>
                    <a:pt x="262" y="22"/>
                  </a:cubicBezTo>
                  <a:cubicBezTo>
                    <a:pt x="261" y="22"/>
                    <a:pt x="260" y="22"/>
                    <a:pt x="259" y="22"/>
                  </a:cubicBezTo>
                  <a:lnTo>
                    <a:pt x="259" y="22"/>
                  </a:lnTo>
                  <a:cubicBezTo>
                    <a:pt x="234" y="22"/>
                    <a:pt x="204" y="18"/>
                    <a:pt x="177" y="16"/>
                  </a:cubicBezTo>
                  <a:lnTo>
                    <a:pt x="45" y="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7"/>
            <p:cNvSpPr/>
            <p:nvPr/>
          </p:nvSpPr>
          <p:spPr>
            <a:xfrm>
              <a:off x="4365325" y="1343150"/>
              <a:ext cx="4625" cy="3300"/>
            </a:xfrm>
            <a:custGeom>
              <a:avLst/>
              <a:gdLst/>
              <a:ahLst/>
              <a:cxnLst/>
              <a:rect l="l" t="t" r="r" b="b"/>
              <a:pathLst>
                <a:path w="185" h="132" extrusionOk="0">
                  <a:moveTo>
                    <a:pt x="185" y="0"/>
                  </a:moveTo>
                  <a:cubicBezTo>
                    <a:pt x="185" y="0"/>
                    <a:pt x="5" y="51"/>
                    <a:pt x="0" y="53"/>
                  </a:cubicBezTo>
                  <a:lnTo>
                    <a:pt x="92" y="13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7"/>
            <p:cNvSpPr/>
            <p:nvPr/>
          </p:nvSpPr>
          <p:spPr>
            <a:xfrm>
              <a:off x="4364950" y="1342925"/>
              <a:ext cx="5325" cy="3750"/>
            </a:xfrm>
            <a:custGeom>
              <a:avLst/>
              <a:gdLst/>
              <a:ahLst/>
              <a:cxnLst/>
              <a:rect l="l" t="t" r="r" b="b"/>
              <a:pathLst>
                <a:path w="213" h="150" extrusionOk="0">
                  <a:moveTo>
                    <a:pt x="176" y="26"/>
                  </a:moveTo>
                  <a:lnTo>
                    <a:pt x="110" y="119"/>
                  </a:lnTo>
                  <a:lnTo>
                    <a:pt x="105" y="125"/>
                  </a:lnTo>
                  <a:lnTo>
                    <a:pt x="36" y="65"/>
                  </a:lnTo>
                  <a:lnTo>
                    <a:pt x="36" y="65"/>
                  </a:lnTo>
                  <a:cubicBezTo>
                    <a:pt x="51" y="61"/>
                    <a:pt x="67" y="56"/>
                    <a:pt x="81" y="53"/>
                  </a:cubicBezTo>
                  <a:lnTo>
                    <a:pt x="176" y="26"/>
                  </a:lnTo>
                  <a:close/>
                  <a:moveTo>
                    <a:pt x="200" y="0"/>
                  </a:moveTo>
                  <a:cubicBezTo>
                    <a:pt x="199" y="0"/>
                    <a:pt x="198" y="0"/>
                    <a:pt x="197" y="0"/>
                  </a:cubicBezTo>
                  <a:lnTo>
                    <a:pt x="37" y="44"/>
                  </a:lnTo>
                  <a:cubicBezTo>
                    <a:pt x="29" y="46"/>
                    <a:pt x="20" y="49"/>
                    <a:pt x="14" y="51"/>
                  </a:cubicBezTo>
                  <a:lnTo>
                    <a:pt x="14" y="51"/>
                  </a:lnTo>
                  <a:cubicBezTo>
                    <a:pt x="7" y="52"/>
                    <a:pt x="1" y="61"/>
                    <a:pt x="9" y="66"/>
                  </a:cubicBezTo>
                  <a:lnTo>
                    <a:pt x="9" y="66"/>
                  </a:lnTo>
                  <a:cubicBezTo>
                    <a:pt x="10" y="69"/>
                    <a:pt x="12" y="71"/>
                    <a:pt x="14" y="71"/>
                  </a:cubicBezTo>
                  <a:lnTo>
                    <a:pt x="14" y="71"/>
                  </a:lnTo>
                  <a:lnTo>
                    <a:pt x="101" y="148"/>
                  </a:lnTo>
                  <a:cubicBezTo>
                    <a:pt x="102" y="149"/>
                    <a:pt x="104" y="150"/>
                    <a:pt x="107" y="150"/>
                  </a:cubicBezTo>
                  <a:cubicBezTo>
                    <a:pt x="110" y="150"/>
                    <a:pt x="113" y="148"/>
                    <a:pt x="116" y="145"/>
                  </a:cubicBezTo>
                  <a:lnTo>
                    <a:pt x="195" y="31"/>
                  </a:lnTo>
                  <a:lnTo>
                    <a:pt x="208" y="16"/>
                  </a:lnTo>
                  <a:cubicBezTo>
                    <a:pt x="212" y="8"/>
                    <a:pt x="206" y="0"/>
                    <a:pt x="200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7"/>
            <p:cNvSpPr/>
            <p:nvPr/>
          </p:nvSpPr>
          <p:spPr>
            <a:xfrm>
              <a:off x="4701175" y="1303025"/>
              <a:ext cx="83150" cy="90150"/>
            </a:xfrm>
            <a:custGeom>
              <a:avLst/>
              <a:gdLst/>
              <a:ahLst/>
              <a:cxnLst/>
              <a:rect l="l" t="t" r="r" b="b"/>
              <a:pathLst>
                <a:path w="3326" h="3606" extrusionOk="0">
                  <a:moveTo>
                    <a:pt x="1957" y="0"/>
                  </a:moveTo>
                  <a:cubicBezTo>
                    <a:pt x="1729" y="0"/>
                    <a:pt x="1498" y="43"/>
                    <a:pt x="1276" y="96"/>
                  </a:cubicBezTo>
                  <a:cubicBezTo>
                    <a:pt x="984" y="167"/>
                    <a:pt x="657" y="287"/>
                    <a:pt x="549" y="569"/>
                  </a:cubicBezTo>
                  <a:cubicBezTo>
                    <a:pt x="512" y="667"/>
                    <a:pt x="514" y="777"/>
                    <a:pt x="505" y="883"/>
                  </a:cubicBezTo>
                  <a:cubicBezTo>
                    <a:pt x="395" y="2152"/>
                    <a:pt x="0" y="3261"/>
                    <a:pt x="1285" y="3580"/>
                  </a:cubicBezTo>
                  <a:cubicBezTo>
                    <a:pt x="1357" y="3597"/>
                    <a:pt x="1430" y="3606"/>
                    <a:pt x="1502" y="3606"/>
                  </a:cubicBezTo>
                  <a:cubicBezTo>
                    <a:pt x="1922" y="3606"/>
                    <a:pt x="2331" y="3321"/>
                    <a:pt x="2631" y="3004"/>
                  </a:cubicBezTo>
                  <a:cubicBezTo>
                    <a:pt x="3033" y="2580"/>
                    <a:pt x="3325" y="2025"/>
                    <a:pt x="3321" y="1440"/>
                  </a:cubicBezTo>
                  <a:cubicBezTo>
                    <a:pt x="3316" y="856"/>
                    <a:pt x="2967" y="259"/>
                    <a:pt x="2414" y="70"/>
                  </a:cubicBezTo>
                  <a:cubicBezTo>
                    <a:pt x="2266" y="20"/>
                    <a:pt x="2112" y="0"/>
                    <a:pt x="1957" y="0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7"/>
            <p:cNvSpPr/>
            <p:nvPr/>
          </p:nvSpPr>
          <p:spPr>
            <a:xfrm>
              <a:off x="4570225" y="1498850"/>
              <a:ext cx="175975" cy="287550"/>
            </a:xfrm>
            <a:custGeom>
              <a:avLst/>
              <a:gdLst/>
              <a:ahLst/>
              <a:cxnLst/>
              <a:rect l="l" t="t" r="r" b="b"/>
              <a:pathLst>
                <a:path w="7039" h="11502" extrusionOk="0">
                  <a:moveTo>
                    <a:pt x="5247" y="0"/>
                  </a:moveTo>
                  <a:cubicBezTo>
                    <a:pt x="5170" y="273"/>
                    <a:pt x="391" y="3374"/>
                    <a:pt x="112" y="5629"/>
                  </a:cubicBezTo>
                  <a:cubicBezTo>
                    <a:pt x="0" y="6227"/>
                    <a:pt x="718" y="9420"/>
                    <a:pt x="989" y="11456"/>
                  </a:cubicBezTo>
                  <a:lnTo>
                    <a:pt x="1355" y="11502"/>
                  </a:lnTo>
                  <a:cubicBezTo>
                    <a:pt x="1428" y="10792"/>
                    <a:pt x="1621" y="10098"/>
                    <a:pt x="1926" y="9453"/>
                  </a:cubicBezTo>
                  <a:cubicBezTo>
                    <a:pt x="2157" y="8963"/>
                    <a:pt x="2458" y="8484"/>
                    <a:pt x="2515" y="7946"/>
                  </a:cubicBezTo>
                  <a:cubicBezTo>
                    <a:pt x="2572" y="7406"/>
                    <a:pt x="2381" y="6846"/>
                    <a:pt x="2519" y="6319"/>
                  </a:cubicBezTo>
                  <a:cubicBezTo>
                    <a:pt x="2715" y="5568"/>
                    <a:pt x="3492" y="5150"/>
                    <a:pt x="4182" y="4795"/>
                  </a:cubicBezTo>
                  <a:cubicBezTo>
                    <a:pt x="5221" y="4259"/>
                    <a:pt x="6246" y="3650"/>
                    <a:pt x="7039" y="2790"/>
                  </a:cubicBezTo>
                  <a:lnTo>
                    <a:pt x="5247" y="0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7"/>
            <p:cNvSpPr/>
            <p:nvPr/>
          </p:nvSpPr>
          <p:spPr>
            <a:xfrm>
              <a:off x="4675425" y="1488850"/>
              <a:ext cx="126450" cy="369300"/>
            </a:xfrm>
            <a:custGeom>
              <a:avLst/>
              <a:gdLst/>
              <a:ahLst/>
              <a:cxnLst/>
              <a:rect l="l" t="t" r="r" b="b"/>
              <a:pathLst>
                <a:path w="5058" h="14772" extrusionOk="0">
                  <a:moveTo>
                    <a:pt x="2908" y="1"/>
                  </a:moveTo>
                  <a:lnTo>
                    <a:pt x="944" y="848"/>
                  </a:lnTo>
                  <a:cubicBezTo>
                    <a:pt x="0" y="3774"/>
                    <a:pt x="2868" y="8087"/>
                    <a:pt x="2794" y="8520"/>
                  </a:cubicBezTo>
                  <a:cubicBezTo>
                    <a:pt x="2717" y="8974"/>
                    <a:pt x="2409" y="9339"/>
                    <a:pt x="2278" y="9778"/>
                  </a:cubicBezTo>
                  <a:cubicBezTo>
                    <a:pt x="2152" y="10191"/>
                    <a:pt x="2190" y="10641"/>
                    <a:pt x="2278" y="11065"/>
                  </a:cubicBezTo>
                  <a:cubicBezTo>
                    <a:pt x="2444" y="11860"/>
                    <a:pt x="3062" y="14423"/>
                    <a:pt x="3062" y="14423"/>
                  </a:cubicBezTo>
                  <a:cubicBezTo>
                    <a:pt x="3062" y="14423"/>
                    <a:pt x="3277" y="14772"/>
                    <a:pt x="3516" y="14772"/>
                  </a:cubicBezTo>
                  <a:cubicBezTo>
                    <a:pt x="3537" y="14772"/>
                    <a:pt x="3559" y="14769"/>
                    <a:pt x="3580" y="14763"/>
                  </a:cubicBezTo>
                  <a:cubicBezTo>
                    <a:pt x="3804" y="13632"/>
                    <a:pt x="4072" y="12510"/>
                    <a:pt x="4384" y="11408"/>
                  </a:cubicBezTo>
                  <a:cubicBezTo>
                    <a:pt x="4698" y="10305"/>
                    <a:pt x="5058" y="9189"/>
                    <a:pt x="5027" y="8037"/>
                  </a:cubicBezTo>
                  <a:cubicBezTo>
                    <a:pt x="5003" y="7173"/>
                    <a:pt x="4761" y="6339"/>
                    <a:pt x="4520" y="5518"/>
                  </a:cubicBezTo>
                  <a:lnTo>
                    <a:pt x="2908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7"/>
            <p:cNvSpPr/>
            <p:nvPr/>
          </p:nvSpPr>
          <p:spPr>
            <a:xfrm>
              <a:off x="4719775" y="1360200"/>
              <a:ext cx="31550" cy="59950"/>
            </a:xfrm>
            <a:custGeom>
              <a:avLst/>
              <a:gdLst/>
              <a:ahLst/>
              <a:cxnLst/>
              <a:rect l="l" t="t" r="r" b="b"/>
              <a:pathLst>
                <a:path w="1262" h="2398" extrusionOk="0">
                  <a:moveTo>
                    <a:pt x="690" y="0"/>
                  </a:moveTo>
                  <a:cubicBezTo>
                    <a:pt x="651" y="0"/>
                    <a:pt x="612" y="5"/>
                    <a:pt x="583" y="28"/>
                  </a:cubicBezTo>
                  <a:cubicBezTo>
                    <a:pt x="552" y="56"/>
                    <a:pt x="532" y="91"/>
                    <a:pt x="523" y="133"/>
                  </a:cubicBezTo>
                  <a:cubicBezTo>
                    <a:pt x="442" y="388"/>
                    <a:pt x="409" y="653"/>
                    <a:pt x="337" y="913"/>
                  </a:cubicBezTo>
                  <a:cubicBezTo>
                    <a:pt x="310" y="1005"/>
                    <a:pt x="280" y="1095"/>
                    <a:pt x="244" y="1185"/>
                  </a:cubicBezTo>
                  <a:cubicBezTo>
                    <a:pt x="205" y="1277"/>
                    <a:pt x="163" y="1367"/>
                    <a:pt x="115" y="1453"/>
                  </a:cubicBezTo>
                  <a:cubicBezTo>
                    <a:pt x="110" y="1462"/>
                    <a:pt x="106" y="1468"/>
                    <a:pt x="102" y="1477"/>
                  </a:cubicBezTo>
                  <a:cubicBezTo>
                    <a:pt x="71" y="1532"/>
                    <a:pt x="36" y="1587"/>
                    <a:pt x="1" y="1642"/>
                  </a:cubicBezTo>
                  <a:lnTo>
                    <a:pt x="1213" y="2397"/>
                  </a:lnTo>
                  <a:cubicBezTo>
                    <a:pt x="1217" y="2200"/>
                    <a:pt x="1222" y="2002"/>
                    <a:pt x="1226" y="1806"/>
                  </a:cubicBezTo>
                  <a:cubicBezTo>
                    <a:pt x="1237" y="1279"/>
                    <a:pt x="1248" y="754"/>
                    <a:pt x="1261" y="230"/>
                  </a:cubicBezTo>
                  <a:cubicBezTo>
                    <a:pt x="1261" y="179"/>
                    <a:pt x="1261" y="124"/>
                    <a:pt x="1233" y="85"/>
                  </a:cubicBezTo>
                  <a:cubicBezTo>
                    <a:pt x="1193" y="34"/>
                    <a:pt x="1123" y="28"/>
                    <a:pt x="1064" y="23"/>
                  </a:cubicBezTo>
                  <a:lnTo>
                    <a:pt x="730" y="1"/>
                  </a:lnTo>
                  <a:cubicBezTo>
                    <a:pt x="717" y="1"/>
                    <a:pt x="703" y="0"/>
                    <a:pt x="690" y="0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7"/>
            <p:cNvSpPr/>
            <p:nvPr/>
          </p:nvSpPr>
          <p:spPr>
            <a:xfrm>
              <a:off x="4747725" y="1415550"/>
              <a:ext cx="130650" cy="193150"/>
            </a:xfrm>
            <a:custGeom>
              <a:avLst/>
              <a:gdLst/>
              <a:ahLst/>
              <a:cxnLst/>
              <a:rect l="l" t="t" r="r" b="b"/>
              <a:pathLst>
                <a:path w="5226" h="7726" extrusionOk="0">
                  <a:moveTo>
                    <a:pt x="767" y="1"/>
                  </a:moveTo>
                  <a:lnTo>
                    <a:pt x="0" y="1887"/>
                  </a:lnTo>
                  <a:cubicBezTo>
                    <a:pt x="1841" y="3300"/>
                    <a:pt x="3624" y="4958"/>
                    <a:pt x="4432" y="7130"/>
                  </a:cubicBezTo>
                  <a:cubicBezTo>
                    <a:pt x="4500" y="7312"/>
                    <a:pt x="4566" y="7503"/>
                    <a:pt x="4713" y="7628"/>
                  </a:cubicBezTo>
                  <a:cubicBezTo>
                    <a:pt x="4786" y="7690"/>
                    <a:pt x="4887" y="7725"/>
                    <a:pt x="4983" y="7725"/>
                  </a:cubicBezTo>
                  <a:cubicBezTo>
                    <a:pt x="5080" y="7725"/>
                    <a:pt x="5172" y="7689"/>
                    <a:pt x="5225" y="7608"/>
                  </a:cubicBezTo>
                  <a:cubicBezTo>
                    <a:pt x="4823" y="6073"/>
                    <a:pt x="4413" y="4516"/>
                    <a:pt x="3609" y="3148"/>
                  </a:cubicBezTo>
                  <a:cubicBezTo>
                    <a:pt x="2891" y="1923"/>
                    <a:pt x="1880" y="895"/>
                    <a:pt x="767" y="1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7"/>
            <p:cNvSpPr/>
            <p:nvPr/>
          </p:nvSpPr>
          <p:spPr>
            <a:xfrm>
              <a:off x="4548300" y="1395775"/>
              <a:ext cx="160400" cy="85175"/>
            </a:xfrm>
            <a:custGeom>
              <a:avLst/>
              <a:gdLst/>
              <a:ahLst/>
              <a:cxnLst/>
              <a:rect l="l" t="t" r="r" b="b"/>
              <a:pathLst>
                <a:path w="6416" h="3407" extrusionOk="0">
                  <a:moveTo>
                    <a:pt x="6130" y="0"/>
                  </a:moveTo>
                  <a:cubicBezTo>
                    <a:pt x="5863" y="0"/>
                    <a:pt x="5589" y="122"/>
                    <a:pt x="5375" y="291"/>
                  </a:cubicBezTo>
                  <a:cubicBezTo>
                    <a:pt x="5085" y="524"/>
                    <a:pt x="4870" y="836"/>
                    <a:pt x="4617" y="1110"/>
                  </a:cubicBezTo>
                  <a:cubicBezTo>
                    <a:pt x="3497" y="2325"/>
                    <a:pt x="1754" y="2705"/>
                    <a:pt x="115" y="2902"/>
                  </a:cubicBezTo>
                  <a:cubicBezTo>
                    <a:pt x="1" y="3001"/>
                    <a:pt x="51" y="3201"/>
                    <a:pt x="174" y="3289"/>
                  </a:cubicBezTo>
                  <a:cubicBezTo>
                    <a:pt x="295" y="3377"/>
                    <a:pt x="456" y="3383"/>
                    <a:pt x="607" y="3388"/>
                  </a:cubicBezTo>
                  <a:cubicBezTo>
                    <a:pt x="988" y="3397"/>
                    <a:pt x="1369" y="3407"/>
                    <a:pt x="1751" y="3407"/>
                  </a:cubicBezTo>
                  <a:cubicBezTo>
                    <a:pt x="2332" y="3407"/>
                    <a:pt x="2913" y="3385"/>
                    <a:pt x="3488" y="3306"/>
                  </a:cubicBezTo>
                  <a:cubicBezTo>
                    <a:pt x="4442" y="3179"/>
                    <a:pt x="5388" y="2891"/>
                    <a:pt x="6179" y="2342"/>
                  </a:cubicBezTo>
                  <a:lnTo>
                    <a:pt x="6416" y="52"/>
                  </a:lnTo>
                  <a:cubicBezTo>
                    <a:pt x="6324" y="16"/>
                    <a:pt x="6227" y="0"/>
                    <a:pt x="6130" y="0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7"/>
            <p:cNvSpPr/>
            <p:nvPr/>
          </p:nvSpPr>
          <p:spPr>
            <a:xfrm>
              <a:off x="4557700" y="1785275"/>
              <a:ext cx="48100" cy="33925"/>
            </a:xfrm>
            <a:custGeom>
              <a:avLst/>
              <a:gdLst/>
              <a:ahLst/>
              <a:cxnLst/>
              <a:rect l="l" t="t" r="r" b="b"/>
              <a:pathLst>
                <a:path w="1924" h="1357" extrusionOk="0">
                  <a:moveTo>
                    <a:pt x="1490" y="1"/>
                  </a:moveTo>
                  <a:cubicBezTo>
                    <a:pt x="1490" y="1"/>
                    <a:pt x="1356" y="190"/>
                    <a:pt x="1000" y="475"/>
                  </a:cubicBezTo>
                  <a:cubicBezTo>
                    <a:pt x="644" y="761"/>
                    <a:pt x="1" y="1154"/>
                    <a:pt x="323" y="1332"/>
                  </a:cubicBezTo>
                  <a:cubicBezTo>
                    <a:pt x="354" y="1349"/>
                    <a:pt x="394" y="1357"/>
                    <a:pt x="441" y="1357"/>
                  </a:cubicBezTo>
                  <a:cubicBezTo>
                    <a:pt x="880" y="1357"/>
                    <a:pt x="1923" y="671"/>
                    <a:pt x="1891" y="510"/>
                  </a:cubicBezTo>
                  <a:cubicBezTo>
                    <a:pt x="1856" y="332"/>
                    <a:pt x="1856" y="47"/>
                    <a:pt x="1856" y="47"/>
                  </a:cubicBezTo>
                  <a:lnTo>
                    <a:pt x="1490" y="1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7"/>
            <p:cNvSpPr/>
            <p:nvPr/>
          </p:nvSpPr>
          <p:spPr>
            <a:xfrm>
              <a:off x="4752950" y="1850625"/>
              <a:ext cx="37350" cy="39800"/>
            </a:xfrm>
            <a:custGeom>
              <a:avLst/>
              <a:gdLst/>
              <a:ahLst/>
              <a:cxnLst/>
              <a:rect l="l" t="t" r="r" b="b"/>
              <a:pathLst>
                <a:path w="1494" h="1592" extrusionOk="0">
                  <a:moveTo>
                    <a:pt x="0" y="0"/>
                  </a:moveTo>
                  <a:cubicBezTo>
                    <a:pt x="0" y="0"/>
                    <a:pt x="108" y="1428"/>
                    <a:pt x="857" y="1571"/>
                  </a:cubicBezTo>
                  <a:cubicBezTo>
                    <a:pt x="933" y="1585"/>
                    <a:pt x="995" y="1591"/>
                    <a:pt x="1046" y="1591"/>
                  </a:cubicBezTo>
                  <a:cubicBezTo>
                    <a:pt x="1493" y="1591"/>
                    <a:pt x="1013" y="1076"/>
                    <a:pt x="819" y="822"/>
                  </a:cubicBezTo>
                  <a:cubicBezTo>
                    <a:pt x="687" y="637"/>
                    <a:pt x="584" y="435"/>
                    <a:pt x="516" y="2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7"/>
            <p:cNvSpPr/>
            <p:nvPr/>
          </p:nvSpPr>
          <p:spPr>
            <a:xfrm>
              <a:off x="4685625" y="1395475"/>
              <a:ext cx="100325" cy="127600"/>
            </a:xfrm>
            <a:custGeom>
              <a:avLst/>
              <a:gdLst/>
              <a:ahLst/>
              <a:cxnLst/>
              <a:rect l="l" t="t" r="r" b="b"/>
              <a:pathLst>
                <a:path w="4013" h="5104" extrusionOk="0">
                  <a:moveTo>
                    <a:pt x="776" y="1"/>
                  </a:moveTo>
                  <a:cubicBezTo>
                    <a:pt x="729" y="1"/>
                    <a:pt x="684" y="2"/>
                    <a:pt x="644" y="4"/>
                  </a:cubicBezTo>
                  <a:lnTo>
                    <a:pt x="554" y="114"/>
                  </a:lnTo>
                  <a:lnTo>
                    <a:pt x="1" y="1788"/>
                  </a:lnTo>
                  <a:lnTo>
                    <a:pt x="374" y="4801"/>
                  </a:lnTo>
                  <a:lnTo>
                    <a:pt x="2585" y="5104"/>
                  </a:lnTo>
                  <a:cubicBezTo>
                    <a:pt x="2585" y="5104"/>
                    <a:pt x="4013" y="1502"/>
                    <a:pt x="3299" y="841"/>
                  </a:cubicBezTo>
                  <a:cubicBezTo>
                    <a:pt x="2635" y="228"/>
                    <a:pt x="1414" y="1"/>
                    <a:pt x="776" y="1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7"/>
            <p:cNvSpPr/>
            <p:nvPr/>
          </p:nvSpPr>
          <p:spPr>
            <a:xfrm>
              <a:off x="4510375" y="1455150"/>
              <a:ext cx="49600" cy="37100"/>
            </a:xfrm>
            <a:custGeom>
              <a:avLst/>
              <a:gdLst/>
              <a:ahLst/>
              <a:cxnLst/>
              <a:rect l="l" t="t" r="r" b="b"/>
              <a:pathLst>
                <a:path w="1984" h="1484" extrusionOk="0">
                  <a:moveTo>
                    <a:pt x="919" y="0"/>
                  </a:moveTo>
                  <a:cubicBezTo>
                    <a:pt x="895" y="0"/>
                    <a:pt x="877" y="8"/>
                    <a:pt x="868" y="24"/>
                  </a:cubicBezTo>
                  <a:cubicBezTo>
                    <a:pt x="820" y="112"/>
                    <a:pt x="1052" y="356"/>
                    <a:pt x="1211" y="457"/>
                  </a:cubicBezTo>
                  <a:cubicBezTo>
                    <a:pt x="1164" y="454"/>
                    <a:pt x="1110" y="452"/>
                    <a:pt x="1053" y="452"/>
                  </a:cubicBezTo>
                  <a:cubicBezTo>
                    <a:pt x="711" y="452"/>
                    <a:pt x="239" y="510"/>
                    <a:pt x="244" y="574"/>
                  </a:cubicBezTo>
                  <a:cubicBezTo>
                    <a:pt x="246" y="607"/>
                    <a:pt x="345" y="617"/>
                    <a:pt x="474" y="617"/>
                  </a:cubicBezTo>
                  <a:cubicBezTo>
                    <a:pt x="620" y="617"/>
                    <a:pt x="803" y="605"/>
                    <a:pt x="925" y="600"/>
                  </a:cubicBezTo>
                  <a:lnTo>
                    <a:pt x="925" y="600"/>
                  </a:lnTo>
                  <a:cubicBezTo>
                    <a:pt x="604" y="646"/>
                    <a:pt x="273" y="697"/>
                    <a:pt x="0" y="872"/>
                  </a:cubicBezTo>
                  <a:cubicBezTo>
                    <a:pt x="10" y="907"/>
                    <a:pt x="53" y="916"/>
                    <a:pt x="92" y="916"/>
                  </a:cubicBezTo>
                  <a:cubicBezTo>
                    <a:pt x="97" y="916"/>
                    <a:pt x="101" y="916"/>
                    <a:pt x="106" y="916"/>
                  </a:cubicBezTo>
                  <a:lnTo>
                    <a:pt x="789" y="874"/>
                  </a:lnTo>
                  <a:lnTo>
                    <a:pt x="789" y="874"/>
                  </a:lnTo>
                  <a:cubicBezTo>
                    <a:pt x="582" y="949"/>
                    <a:pt x="211" y="1160"/>
                    <a:pt x="238" y="1224"/>
                  </a:cubicBezTo>
                  <a:cubicBezTo>
                    <a:pt x="246" y="1244"/>
                    <a:pt x="273" y="1252"/>
                    <a:pt x="310" y="1252"/>
                  </a:cubicBezTo>
                  <a:cubicBezTo>
                    <a:pt x="390" y="1252"/>
                    <a:pt x="517" y="1213"/>
                    <a:pt x="598" y="1191"/>
                  </a:cubicBezTo>
                  <a:lnTo>
                    <a:pt x="1022" y="1074"/>
                  </a:lnTo>
                  <a:lnTo>
                    <a:pt x="1022" y="1074"/>
                  </a:lnTo>
                  <a:cubicBezTo>
                    <a:pt x="861" y="1177"/>
                    <a:pt x="563" y="1401"/>
                    <a:pt x="620" y="1470"/>
                  </a:cubicBezTo>
                  <a:cubicBezTo>
                    <a:pt x="628" y="1479"/>
                    <a:pt x="642" y="1484"/>
                    <a:pt x="660" y="1484"/>
                  </a:cubicBezTo>
                  <a:cubicBezTo>
                    <a:pt x="772" y="1484"/>
                    <a:pt x="1053" y="1329"/>
                    <a:pt x="1224" y="1252"/>
                  </a:cubicBezTo>
                  <a:cubicBezTo>
                    <a:pt x="1463" y="1147"/>
                    <a:pt x="1764" y="1127"/>
                    <a:pt x="1924" y="921"/>
                  </a:cubicBezTo>
                  <a:cubicBezTo>
                    <a:pt x="1970" y="866"/>
                    <a:pt x="1984" y="791"/>
                    <a:pt x="1966" y="723"/>
                  </a:cubicBezTo>
                  <a:cubicBezTo>
                    <a:pt x="1931" y="611"/>
                    <a:pt x="1814" y="541"/>
                    <a:pt x="1814" y="541"/>
                  </a:cubicBezTo>
                  <a:cubicBezTo>
                    <a:pt x="1630" y="519"/>
                    <a:pt x="1489" y="371"/>
                    <a:pt x="1355" y="244"/>
                  </a:cubicBezTo>
                  <a:cubicBezTo>
                    <a:pt x="1247" y="139"/>
                    <a:pt x="1025" y="0"/>
                    <a:pt x="919" y="0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7"/>
            <p:cNvSpPr/>
            <p:nvPr/>
          </p:nvSpPr>
          <p:spPr>
            <a:xfrm>
              <a:off x="4860650" y="1593000"/>
              <a:ext cx="36375" cy="45325"/>
            </a:xfrm>
            <a:custGeom>
              <a:avLst/>
              <a:gdLst/>
              <a:ahLst/>
              <a:cxnLst/>
              <a:rect l="l" t="t" r="r" b="b"/>
              <a:pathLst>
                <a:path w="1455" h="1813" extrusionOk="0">
                  <a:moveTo>
                    <a:pt x="312" y="1"/>
                  </a:moveTo>
                  <a:cubicBezTo>
                    <a:pt x="296" y="1"/>
                    <a:pt x="280" y="2"/>
                    <a:pt x="265" y="5"/>
                  </a:cubicBezTo>
                  <a:cubicBezTo>
                    <a:pt x="194" y="21"/>
                    <a:pt x="135" y="69"/>
                    <a:pt x="109" y="137"/>
                  </a:cubicBezTo>
                  <a:cubicBezTo>
                    <a:pt x="1" y="376"/>
                    <a:pt x="126" y="651"/>
                    <a:pt x="146" y="912"/>
                  </a:cubicBezTo>
                  <a:cubicBezTo>
                    <a:pt x="161" y="1130"/>
                    <a:pt x="153" y="1529"/>
                    <a:pt x="238" y="1545"/>
                  </a:cubicBezTo>
                  <a:cubicBezTo>
                    <a:pt x="240" y="1545"/>
                    <a:pt x="242" y="1545"/>
                    <a:pt x="244" y="1545"/>
                  </a:cubicBezTo>
                  <a:cubicBezTo>
                    <a:pt x="327" y="1545"/>
                    <a:pt x="383" y="1191"/>
                    <a:pt x="396" y="1005"/>
                  </a:cubicBezTo>
                  <a:lnTo>
                    <a:pt x="493" y="1433"/>
                  </a:lnTo>
                  <a:cubicBezTo>
                    <a:pt x="521" y="1550"/>
                    <a:pt x="562" y="1767"/>
                    <a:pt x="630" y="1767"/>
                  </a:cubicBezTo>
                  <a:cubicBezTo>
                    <a:pt x="631" y="1767"/>
                    <a:pt x="632" y="1767"/>
                    <a:pt x="633" y="1767"/>
                  </a:cubicBezTo>
                  <a:cubicBezTo>
                    <a:pt x="704" y="1760"/>
                    <a:pt x="713" y="1332"/>
                    <a:pt x="682" y="1117"/>
                  </a:cubicBezTo>
                  <a:lnTo>
                    <a:pt x="682" y="1117"/>
                  </a:lnTo>
                  <a:cubicBezTo>
                    <a:pt x="776" y="1323"/>
                    <a:pt x="873" y="1532"/>
                    <a:pt x="967" y="1738"/>
                  </a:cubicBezTo>
                  <a:cubicBezTo>
                    <a:pt x="983" y="1772"/>
                    <a:pt x="1009" y="1812"/>
                    <a:pt x="1043" y="1812"/>
                  </a:cubicBezTo>
                  <a:cubicBezTo>
                    <a:pt x="1047" y="1812"/>
                    <a:pt x="1051" y="1812"/>
                    <a:pt x="1055" y="1811"/>
                  </a:cubicBezTo>
                  <a:cubicBezTo>
                    <a:pt x="1084" y="1488"/>
                    <a:pt x="972" y="1171"/>
                    <a:pt x="862" y="866"/>
                  </a:cubicBezTo>
                  <a:lnTo>
                    <a:pt x="862" y="866"/>
                  </a:lnTo>
                  <a:cubicBezTo>
                    <a:pt x="957" y="1064"/>
                    <a:pt x="1127" y="1456"/>
                    <a:pt x="1200" y="1456"/>
                  </a:cubicBezTo>
                  <a:cubicBezTo>
                    <a:pt x="1202" y="1456"/>
                    <a:pt x="1204" y="1456"/>
                    <a:pt x="1207" y="1455"/>
                  </a:cubicBezTo>
                  <a:cubicBezTo>
                    <a:pt x="1275" y="1424"/>
                    <a:pt x="1029" y="824"/>
                    <a:pt x="853" y="546"/>
                  </a:cubicBezTo>
                  <a:lnTo>
                    <a:pt x="853" y="546"/>
                  </a:lnTo>
                  <a:cubicBezTo>
                    <a:pt x="972" y="612"/>
                    <a:pt x="1172" y="678"/>
                    <a:pt x="1297" y="678"/>
                  </a:cubicBezTo>
                  <a:cubicBezTo>
                    <a:pt x="1345" y="678"/>
                    <a:pt x="1382" y="668"/>
                    <a:pt x="1398" y="644"/>
                  </a:cubicBezTo>
                  <a:cubicBezTo>
                    <a:pt x="1455" y="561"/>
                    <a:pt x="1150" y="374"/>
                    <a:pt x="974" y="317"/>
                  </a:cubicBezTo>
                  <a:cubicBezTo>
                    <a:pt x="798" y="260"/>
                    <a:pt x="603" y="205"/>
                    <a:pt x="497" y="51"/>
                  </a:cubicBezTo>
                  <a:cubicBezTo>
                    <a:pt x="497" y="51"/>
                    <a:pt x="409" y="1"/>
                    <a:pt x="312" y="1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7"/>
            <p:cNvSpPr/>
            <p:nvPr/>
          </p:nvSpPr>
          <p:spPr>
            <a:xfrm>
              <a:off x="4604975" y="1504775"/>
              <a:ext cx="193450" cy="134600"/>
            </a:xfrm>
            <a:custGeom>
              <a:avLst/>
              <a:gdLst/>
              <a:ahLst/>
              <a:cxnLst/>
              <a:rect l="l" t="t" r="r" b="b"/>
              <a:pathLst>
                <a:path w="7738" h="5384" extrusionOk="0">
                  <a:moveTo>
                    <a:pt x="3495" y="1"/>
                  </a:moveTo>
                  <a:cubicBezTo>
                    <a:pt x="2598" y="515"/>
                    <a:pt x="1283" y="1709"/>
                    <a:pt x="0" y="2853"/>
                  </a:cubicBezTo>
                  <a:lnTo>
                    <a:pt x="2533" y="5063"/>
                  </a:lnTo>
                  <a:lnTo>
                    <a:pt x="3850" y="3958"/>
                  </a:lnTo>
                  <a:lnTo>
                    <a:pt x="4173" y="5383"/>
                  </a:lnTo>
                  <a:lnTo>
                    <a:pt x="7738" y="4850"/>
                  </a:lnTo>
                  <a:cubicBezTo>
                    <a:pt x="7338" y="3069"/>
                    <a:pt x="6859" y="1384"/>
                    <a:pt x="5992" y="179"/>
                  </a:cubicBezTo>
                  <a:lnTo>
                    <a:pt x="3495" y="1"/>
                  </a:lnTo>
                  <a:close/>
                </a:path>
              </a:pathLst>
            </a:custGeom>
            <a:solidFill>
              <a:srgbClr val="F46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7"/>
            <p:cNvSpPr/>
            <p:nvPr/>
          </p:nvSpPr>
          <p:spPr>
            <a:xfrm>
              <a:off x="4656200" y="1393700"/>
              <a:ext cx="150250" cy="106150"/>
            </a:xfrm>
            <a:custGeom>
              <a:avLst/>
              <a:gdLst/>
              <a:ahLst/>
              <a:cxnLst/>
              <a:rect l="l" t="t" r="r" b="b"/>
              <a:pathLst>
                <a:path w="6010" h="4246" extrusionOk="0">
                  <a:moveTo>
                    <a:pt x="1946" y="0"/>
                  </a:moveTo>
                  <a:cubicBezTo>
                    <a:pt x="898" y="0"/>
                    <a:pt x="107" y="1270"/>
                    <a:pt x="55" y="1270"/>
                  </a:cubicBezTo>
                  <a:cubicBezTo>
                    <a:pt x="0" y="1270"/>
                    <a:pt x="1268" y="1644"/>
                    <a:pt x="1248" y="1696"/>
                  </a:cubicBezTo>
                  <a:cubicBezTo>
                    <a:pt x="1230" y="1749"/>
                    <a:pt x="927" y="1999"/>
                    <a:pt x="1000" y="2355"/>
                  </a:cubicBezTo>
                  <a:cubicBezTo>
                    <a:pt x="1070" y="2713"/>
                    <a:pt x="1035" y="3675"/>
                    <a:pt x="1035" y="3675"/>
                  </a:cubicBezTo>
                  <a:cubicBezTo>
                    <a:pt x="1035" y="3675"/>
                    <a:pt x="1731" y="3923"/>
                    <a:pt x="2122" y="3961"/>
                  </a:cubicBezTo>
                  <a:cubicBezTo>
                    <a:pt x="2515" y="3998"/>
                    <a:pt x="2978" y="3961"/>
                    <a:pt x="3477" y="4015"/>
                  </a:cubicBezTo>
                  <a:cubicBezTo>
                    <a:pt x="3976" y="4068"/>
                    <a:pt x="4459" y="4246"/>
                    <a:pt x="4459" y="4246"/>
                  </a:cubicBezTo>
                  <a:cubicBezTo>
                    <a:pt x="4459" y="4246"/>
                    <a:pt x="4386" y="3427"/>
                    <a:pt x="4386" y="3374"/>
                  </a:cubicBezTo>
                  <a:cubicBezTo>
                    <a:pt x="4386" y="3369"/>
                    <a:pt x="4388" y="3366"/>
                    <a:pt x="4392" y="3366"/>
                  </a:cubicBezTo>
                  <a:cubicBezTo>
                    <a:pt x="4427" y="3366"/>
                    <a:pt x="4601" y="3570"/>
                    <a:pt x="4601" y="3570"/>
                  </a:cubicBezTo>
                  <a:lnTo>
                    <a:pt x="6009" y="2002"/>
                  </a:lnTo>
                  <a:lnTo>
                    <a:pt x="5616" y="1608"/>
                  </a:lnTo>
                  <a:cubicBezTo>
                    <a:pt x="5295" y="1288"/>
                    <a:pt x="4421" y="772"/>
                    <a:pt x="4421" y="772"/>
                  </a:cubicBezTo>
                  <a:cubicBezTo>
                    <a:pt x="4421" y="772"/>
                    <a:pt x="3899" y="1282"/>
                    <a:pt x="3186" y="1282"/>
                  </a:cubicBezTo>
                  <a:cubicBezTo>
                    <a:pt x="3047" y="1282"/>
                    <a:pt x="2900" y="1262"/>
                    <a:pt x="2748" y="1215"/>
                  </a:cubicBezTo>
                  <a:cubicBezTo>
                    <a:pt x="1821" y="932"/>
                    <a:pt x="2071" y="5"/>
                    <a:pt x="2034" y="3"/>
                  </a:cubicBezTo>
                  <a:cubicBezTo>
                    <a:pt x="2005" y="1"/>
                    <a:pt x="1975" y="0"/>
                    <a:pt x="1946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7"/>
            <p:cNvSpPr/>
            <p:nvPr/>
          </p:nvSpPr>
          <p:spPr>
            <a:xfrm>
              <a:off x="4682450" y="1273825"/>
              <a:ext cx="140125" cy="110675"/>
            </a:xfrm>
            <a:custGeom>
              <a:avLst/>
              <a:gdLst/>
              <a:ahLst/>
              <a:cxnLst/>
              <a:rect l="l" t="t" r="r" b="b"/>
              <a:pathLst>
                <a:path w="5605" h="4427" extrusionOk="0">
                  <a:moveTo>
                    <a:pt x="2752" y="1"/>
                  </a:moveTo>
                  <a:cubicBezTo>
                    <a:pt x="2734" y="1"/>
                    <a:pt x="2715" y="2"/>
                    <a:pt x="2697" y="6"/>
                  </a:cubicBezTo>
                  <a:cubicBezTo>
                    <a:pt x="2589" y="28"/>
                    <a:pt x="2502" y="158"/>
                    <a:pt x="2559" y="252"/>
                  </a:cubicBezTo>
                  <a:cubicBezTo>
                    <a:pt x="2357" y="186"/>
                    <a:pt x="2150" y="147"/>
                    <a:pt x="1939" y="129"/>
                  </a:cubicBezTo>
                  <a:cubicBezTo>
                    <a:pt x="1900" y="126"/>
                    <a:pt x="1860" y="123"/>
                    <a:pt x="1820" y="123"/>
                  </a:cubicBezTo>
                  <a:cubicBezTo>
                    <a:pt x="1702" y="123"/>
                    <a:pt x="1585" y="143"/>
                    <a:pt x="1491" y="210"/>
                  </a:cubicBezTo>
                  <a:cubicBezTo>
                    <a:pt x="1366" y="302"/>
                    <a:pt x="1322" y="513"/>
                    <a:pt x="1441" y="612"/>
                  </a:cubicBezTo>
                  <a:cubicBezTo>
                    <a:pt x="1239" y="621"/>
                    <a:pt x="1026" y="632"/>
                    <a:pt x="861" y="748"/>
                  </a:cubicBezTo>
                  <a:cubicBezTo>
                    <a:pt x="696" y="863"/>
                    <a:pt x="615" y="1122"/>
                    <a:pt x="751" y="1269"/>
                  </a:cubicBezTo>
                  <a:cubicBezTo>
                    <a:pt x="649" y="1236"/>
                    <a:pt x="543" y="1206"/>
                    <a:pt x="435" y="1206"/>
                  </a:cubicBezTo>
                  <a:cubicBezTo>
                    <a:pt x="414" y="1206"/>
                    <a:pt x="393" y="1207"/>
                    <a:pt x="371" y="1210"/>
                  </a:cubicBezTo>
                  <a:cubicBezTo>
                    <a:pt x="244" y="1225"/>
                    <a:pt x="114" y="1297"/>
                    <a:pt x="66" y="1418"/>
                  </a:cubicBezTo>
                  <a:cubicBezTo>
                    <a:pt x="0" y="1589"/>
                    <a:pt x="121" y="1785"/>
                    <a:pt x="284" y="1875"/>
                  </a:cubicBezTo>
                  <a:cubicBezTo>
                    <a:pt x="446" y="1963"/>
                    <a:pt x="635" y="1978"/>
                    <a:pt x="815" y="2015"/>
                  </a:cubicBezTo>
                  <a:cubicBezTo>
                    <a:pt x="743" y="2051"/>
                    <a:pt x="745" y="2160"/>
                    <a:pt x="797" y="2218"/>
                  </a:cubicBezTo>
                  <a:cubicBezTo>
                    <a:pt x="850" y="2275"/>
                    <a:pt x="934" y="2292"/>
                    <a:pt x="1013" y="2303"/>
                  </a:cubicBezTo>
                  <a:cubicBezTo>
                    <a:pt x="1088" y="2312"/>
                    <a:pt x="1163" y="2317"/>
                    <a:pt x="1239" y="2317"/>
                  </a:cubicBezTo>
                  <a:cubicBezTo>
                    <a:pt x="1510" y="2317"/>
                    <a:pt x="1780" y="2258"/>
                    <a:pt x="2027" y="2143"/>
                  </a:cubicBezTo>
                  <a:lnTo>
                    <a:pt x="2027" y="2143"/>
                  </a:lnTo>
                  <a:cubicBezTo>
                    <a:pt x="2027" y="2143"/>
                    <a:pt x="1801" y="2391"/>
                    <a:pt x="2157" y="2534"/>
                  </a:cubicBezTo>
                  <a:cubicBezTo>
                    <a:pt x="2221" y="2559"/>
                    <a:pt x="2290" y="2569"/>
                    <a:pt x="2358" y="2569"/>
                  </a:cubicBezTo>
                  <a:cubicBezTo>
                    <a:pt x="2672" y="2569"/>
                    <a:pt x="2996" y="2354"/>
                    <a:pt x="2996" y="2354"/>
                  </a:cubicBezTo>
                  <a:lnTo>
                    <a:pt x="2996" y="2354"/>
                  </a:lnTo>
                  <a:lnTo>
                    <a:pt x="2961" y="2980"/>
                  </a:lnTo>
                  <a:lnTo>
                    <a:pt x="3139" y="3103"/>
                  </a:lnTo>
                  <a:cubicBezTo>
                    <a:pt x="3139" y="3103"/>
                    <a:pt x="2961" y="3709"/>
                    <a:pt x="3066" y="3746"/>
                  </a:cubicBezTo>
                  <a:cubicBezTo>
                    <a:pt x="3073" y="3748"/>
                    <a:pt x="3080" y="3749"/>
                    <a:pt x="3087" y="3749"/>
                  </a:cubicBezTo>
                  <a:cubicBezTo>
                    <a:pt x="3184" y="3749"/>
                    <a:pt x="3251" y="3533"/>
                    <a:pt x="3251" y="3533"/>
                  </a:cubicBezTo>
                  <a:cubicBezTo>
                    <a:pt x="3286" y="3489"/>
                    <a:pt x="3341" y="3467"/>
                    <a:pt x="3397" y="3467"/>
                  </a:cubicBezTo>
                  <a:cubicBezTo>
                    <a:pt x="3450" y="3467"/>
                    <a:pt x="3502" y="3486"/>
                    <a:pt x="3538" y="3524"/>
                  </a:cubicBezTo>
                  <a:cubicBezTo>
                    <a:pt x="3611" y="3610"/>
                    <a:pt x="3611" y="3737"/>
                    <a:pt x="3534" y="3821"/>
                  </a:cubicBezTo>
                  <a:cubicBezTo>
                    <a:pt x="3473" y="3889"/>
                    <a:pt x="3372" y="3988"/>
                    <a:pt x="3284" y="3988"/>
                  </a:cubicBezTo>
                  <a:cubicBezTo>
                    <a:pt x="3267" y="3988"/>
                    <a:pt x="3251" y="3985"/>
                    <a:pt x="3235" y="3977"/>
                  </a:cubicBezTo>
                  <a:cubicBezTo>
                    <a:pt x="3141" y="4207"/>
                    <a:pt x="3114" y="4361"/>
                    <a:pt x="3073" y="4427"/>
                  </a:cubicBezTo>
                  <a:cubicBezTo>
                    <a:pt x="3106" y="4409"/>
                    <a:pt x="3141" y="4396"/>
                    <a:pt x="3176" y="4387"/>
                  </a:cubicBezTo>
                  <a:cubicBezTo>
                    <a:pt x="3325" y="4343"/>
                    <a:pt x="3488" y="4339"/>
                    <a:pt x="3644" y="4335"/>
                  </a:cubicBezTo>
                  <a:cubicBezTo>
                    <a:pt x="3837" y="4326"/>
                    <a:pt x="4041" y="4310"/>
                    <a:pt x="4206" y="4207"/>
                  </a:cubicBezTo>
                  <a:cubicBezTo>
                    <a:pt x="4371" y="4106"/>
                    <a:pt x="4480" y="3889"/>
                    <a:pt x="4401" y="3711"/>
                  </a:cubicBezTo>
                  <a:cubicBezTo>
                    <a:pt x="4726" y="3674"/>
                    <a:pt x="5032" y="3531"/>
                    <a:pt x="5271" y="3305"/>
                  </a:cubicBezTo>
                  <a:cubicBezTo>
                    <a:pt x="5374" y="3208"/>
                    <a:pt x="5466" y="3081"/>
                    <a:pt x="5464" y="2938"/>
                  </a:cubicBezTo>
                  <a:cubicBezTo>
                    <a:pt x="5461" y="2819"/>
                    <a:pt x="5354" y="2699"/>
                    <a:pt x="5242" y="2699"/>
                  </a:cubicBezTo>
                  <a:cubicBezTo>
                    <a:pt x="5227" y="2699"/>
                    <a:pt x="5212" y="2702"/>
                    <a:pt x="5197" y="2706"/>
                  </a:cubicBezTo>
                  <a:lnTo>
                    <a:pt x="5197" y="2706"/>
                  </a:lnTo>
                  <a:cubicBezTo>
                    <a:pt x="5365" y="2644"/>
                    <a:pt x="5521" y="2519"/>
                    <a:pt x="5563" y="2347"/>
                  </a:cubicBezTo>
                  <a:cubicBezTo>
                    <a:pt x="5605" y="2167"/>
                    <a:pt x="5477" y="1950"/>
                    <a:pt x="5293" y="1950"/>
                  </a:cubicBezTo>
                  <a:cubicBezTo>
                    <a:pt x="5394" y="1794"/>
                    <a:pt x="5392" y="1589"/>
                    <a:pt x="5335" y="1412"/>
                  </a:cubicBezTo>
                  <a:cubicBezTo>
                    <a:pt x="5278" y="1236"/>
                    <a:pt x="5170" y="1080"/>
                    <a:pt x="5065" y="928"/>
                  </a:cubicBezTo>
                  <a:cubicBezTo>
                    <a:pt x="5001" y="836"/>
                    <a:pt x="4926" y="737"/>
                    <a:pt x="4819" y="709"/>
                  </a:cubicBezTo>
                  <a:cubicBezTo>
                    <a:pt x="4806" y="705"/>
                    <a:pt x="4792" y="704"/>
                    <a:pt x="4779" y="704"/>
                  </a:cubicBezTo>
                  <a:cubicBezTo>
                    <a:pt x="4680" y="704"/>
                    <a:pt x="4577" y="790"/>
                    <a:pt x="4606" y="884"/>
                  </a:cubicBezTo>
                  <a:cubicBezTo>
                    <a:pt x="4533" y="718"/>
                    <a:pt x="4432" y="564"/>
                    <a:pt x="4311" y="428"/>
                  </a:cubicBezTo>
                  <a:cubicBezTo>
                    <a:pt x="4212" y="316"/>
                    <a:pt x="4085" y="212"/>
                    <a:pt x="3934" y="206"/>
                  </a:cubicBezTo>
                  <a:cubicBezTo>
                    <a:pt x="3930" y="206"/>
                    <a:pt x="3927" y="206"/>
                    <a:pt x="3923" y="206"/>
                  </a:cubicBezTo>
                  <a:cubicBezTo>
                    <a:pt x="3777" y="206"/>
                    <a:pt x="3627" y="343"/>
                    <a:pt x="3666" y="485"/>
                  </a:cubicBezTo>
                  <a:cubicBezTo>
                    <a:pt x="3459" y="333"/>
                    <a:pt x="3240" y="199"/>
                    <a:pt x="3011" y="81"/>
                  </a:cubicBezTo>
                  <a:cubicBezTo>
                    <a:pt x="2929" y="41"/>
                    <a:pt x="2841" y="1"/>
                    <a:pt x="2752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7"/>
            <p:cNvSpPr/>
            <p:nvPr/>
          </p:nvSpPr>
          <p:spPr>
            <a:xfrm>
              <a:off x="4722625" y="1389800"/>
              <a:ext cx="22000" cy="7250"/>
            </a:xfrm>
            <a:custGeom>
              <a:avLst/>
              <a:gdLst/>
              <a:ahLst/>
              <a:cxnLst/>
              <a:rect l="l" t="t" r="r" b="b"/>
              <a:pathLst>
                <a:path w="880" h="290" extrusionOk="0">
                  <a:moveTo>
                    <a:pt x="130" y="1"/>
                  </a:moveTo>
                  <a:cubicBezTo>
                    <a:pt x="91" y="93"/>
                    <a:pt x="49" y="183"/>
                    <a:pt x="1" y="269"/>
                  </a:cubicBezTo>
                  <a:cubicBezTo>
                    <a:pt x="58" y="284"/>
                    <a:pt x="116" y="290"/>
                    <a:pt x="173" y="290"/>
                  </a:cubicBezTo>
                  <a:cubicBezTo>
                    <a:pt x="543" y="290"/>
                    <a:pt x="879" y="23"/>
                    <a:pt x="879" y="23"/>
                  </a:cubicBezTo>
                  <a:lnTo>
                    <a:pt x="879" y="23"/>
                  </a:lnTo>
                  <a:cubicBezTo>
                    <a:pt x="879" y="23"/>
                    <a:pt x="713" y="40"/>
                    <a:pt x="523" y="40"/>
                  </a:cubicBezTo>
                  <a:cubicBezTo>
                    <a:pt x="387" y="40"/>
                    <a:pt x="239" y="31"/>
                    <a:pt x="130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7"/>
            <p:cNvSpPr/>
            <p:nvPr/>
          </p:nvSpPr>
          <p:spPr>
            <a:xfrm>
              <a:off x="4715550" y="1349150"/>
              <a:ext cx="14750" cy="22325"/>
            </a:xfrm>
            <a:custGeom>
              <a:avLst/>
              <a:gdLst/>
              <a:ahLst/>
              <a:cxnLst/>
              <a:rect l="l" t="t" r="r" b="b"/>
              <a:pathLst>
                <a:path w="590" h="893" extrusionOk="0">
                  <a:moveTo>
                    <a:pt x="335" y="0"/>
                  </a:moveTo>
                  <a:cubicBezTo>
                    <a:pt x="316" y="0"/>
                    <a:pt x="297" y="12"/>
                    <a:pt x="290" y="35"/>
                  </a:cubicBezTo>
                  <a:lnTo>
                    <a:pt x="290" y="30"/>
                  </a:lnTo>
                  <a:cubicBezTo>
                    <a:pt x="275" y="83"/>
                    <a:pt x="282" y="140"/>
                    <a:pt x="275" y="195"/>
                  </a:cubicBezTo>
                  <a:cubicBezTo>
                    <a:pt x="268" y="243"/>
                    <a:pt x="255" y="289"/>
                    <a:pt x="235" y="331"/>
                  </a:cubicBezTo>
                  <a:cubicBezTo>
                    <a:pt x="218" y="375"/>
                    <a:pt x="192" y="417"/>
                    <a:pt x="161" y="452"/>
                  </a:cubicBezTo>
                  <a:cubicBezTo>
                    <a:pt x="145" y="470"/>
                    <a:pt x="128" y="487"/>
                    <a:pt x="108" y="502"/>
                  </a:cubicBezTo>
                  <a:cubicBezTo>
                    <a:pt x="86" y="522"/>
                    <a:pt x="58" y="535"/>
                    <a:pt x="47" y="562"/>
                  </a:cubicBezTo>
                  <a:cubicBezTo>
                    <a:pt x="1" y="669"/>
                    <a:pt x="159" y="766"/>
                    <a:pt x="233" y="810"/>
                  </a:cubicBezTo>
                  <a:cubicBezTo>
                    <a:pt x="301" y="849"/>
                    <a:pt x="385" y="892"/>
                    <a:pt x="464" y="892"/>
                  </a:cubicBezTo>
                  <a:cubicBezTo>
                    <a:pt x="496" y="892"/>
                    <a:pt x="527" y="885"/>
                    <a:pt x="556" y="869"/>
                  </a:cubicBezTo>
                  <a:cubicBezTo>
                    <a:pt x="585" y="854"/>
                    <a:pt x="589" y="814"/>
                    <a:pt x="567" y="792"/>
                  </a:cubicBezTo>
                  <a:cubicBezTo>
                    <a:pt x="506" y="733"/>
                    <a:pt x="424" y="724"/>
                    <a:pt x="345" y="696"/>
                  </a:cubicBezTo>
                  <a:cubicBezTo>
                    <a:pt x="312" y="683"/>
                    <a:pt x="279" y="667"/>
                    <a:pt x="249" y="650"/>
                  </a:cubicBezTo>
                  <a:cubicBezTo>
                    <a:pt x="235" y="642"/>
                    <a:pt x="207" y="626"/>
                    <a:pt x="190" y="610"/>
                  </a:cubicBezTo>
                  <a:lnTo>
                    <a:pt x="190" y="610"/>
                  </a:lnTo>
                  <a:cubicBezTo>
                    <a:pt x="348" y="469"/>
                    <a:pt x="435" y="245"/>
                    <a:pt x="380" y="35"/>
                  </a:cubicBezTo>
                  <a:cubicBezTo>
                    <a:pt x="374" y="12"/>
                    <a:pt x="355" y="0"/>
                    <a:pt x="335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7"/>
            <p:cNvSpPr/>
            <p:nvPr/>
          </p:nvSpPr>
          <p:spPr>
            <a:xfrm>
              <a:off x="4734325" y="1351475"/>
              <a:ext cx="8875" cy="8875"/>
            </a:xfrm>
            <a:custGeom>
              <a:avLst/>
              <a:gdLst/>
              <a:ahLst/>
              <a:cxnLst/>
              <a:rect l="l" t="t" r="r" b="b"/>
              <a:pathLst>
                <a:path w="355" h="355" extrusionOk="0">
                  <a:moveTo>
                    <a:pt x="176" y="1"/>
                  </a:moveTo>
                  <a:lnTo>
                    <a:pt x="130" y="8"/>
                  </a:lnTo>
                  <a:lnTo>
                    <a:pt x="88" y="25"/>
                  </a:lnTo>
                  <a:lnTo>
                    <a:pt x="53" y="54"/>
                  </a:lnTo>
                  <a:lnTo>
                    <a:pt x="25" y="89"/>
                  </a:lnTo>
                  <a:lnTo>
                    <a:pt x="7" y="131"/>
                  </a:lnTo>
                  <a:cubicBezTo>
                    <a:pt x="1" y="153"/>
                    <a:pt x="1" y="177"/>
                    <a:pt x="5" y="201"/>
                  </a:cubicBezTo>
                  <a:cubicBezTo>
                    <a:pt x="5" y="216"/>
                    <a:pt x="9" y="232"/>
                    <a:pt x="16" y="245"/>
                  </a:cubicBezTo>
                  <a:cubicBezTo>
                    <a:pt x="25" y="265"/>
                    <a:pt x="36" y="284"/>
                    <a:pt x="53" y="300"/>
                  </a:cubicBezTo>
                  <a:lnTo>
                    <a:pt x="53" y="302"/>
                  </a:lnTo>
                  <a:lnTo>
                    <a:pt x="58" y="304"/>
                  </a:lnTo>
                  <a:cubicBezTo>
                    <a:pt x="88" y="335"/>
                    <a:pt x="132" y="352"/>
                    <a:pt x="176" y="355"/>
                  </a:cubicBezTo>
                  <a:lnTo>
                    <a:pt x="222" y="348"/>
                  </a:lnTo>
                  <a:cubicBezTo>
                    <a:pt x="251" y="339"/>
                    <a:pt x="277" y="326"/>
                    <a:pt x="297" y="304"/>
                  </a:cubicBezTo>
                  <a:lnTo>
                    <a:pt x="299" y="302"/>
                  </a:lnTo>
                  <a:lnTo>
                    <a:pt x="328" y="267"/>
                  </a:lnTo>
                  <a:lnTo>
                    <a:pt x="345" y="225"/>
                  </a:lnTo>
                  <a:cubicBezTo>
                    <a:pt x="352" y="201"/>
                    <a:pt x="354" y="177"/>
                    <a:pt x="348" y="155"/>
                  </a:cubicBezTo>
                  <a:cubicBezTo>
                    <a:pt x="348" y="139"/>
                    <a:pt x="343" y="124"/>
                    <a:pt x="337" y="111"/>
                  </a:cubicBezTo>
                  <a:cubicBezTo>
                    <a:pt x="332" y="95"/>
                    <a:pt x="326" y="82"/>
                    <a:pt x="315" y="71"/>
                  </a:cubicBezTo>
                  <a:cubicBezTo>
                    <a:pt x="295" y="47"/>
                    <a:pt x="271" y="30"/>
                    <a:pt x="244" y="16"/>
                  </a:cubicBezTo>
                  <a:cubicBezTo>
                    <a:pt x="222" y="5"/>
                    <a:pt x="200" y="1"/>
                    <a:pt x="176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7"/>
            <p:cNvSpPr/>
            <p:nvPr/>
          </p:nvSpPr>
          <p:spPr>
            <a:xfrm>
              <a:off x="4712150" y="1347200"/>
              <a:ext cx="9075" cy="7050"/>
            </a:xfrm>
            <a:custGeom>
              <a:avLst/>
              <a:gdLst/>
              <a:ahLst/>
              <a:cxnLst/>
              <a:rect l="l" t="t" r="r" b="b"/>
              <a:pathLst>
                <a:path w="363" h="282" extrusionOk="0">
                  <a:moveTo>
                    <a:pt x="180" y="1"/>
                  </a:moveTo>
                  <a:cubicBezTo>
                    <a:pt x="0" y="1"/>
                    <a:pt x="0" y="282"/>
                    <a:pt x="180" y="282"/>
                  </a:cubicBezTo>
                  <a:cubicBezTo>
                    <a:pt x="363" y="282"/>
                    <a:pt x="363" y="1"/>
                    <a:pt x="180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7"/>
            <p:cNvSpPr/>
            <p:nvPr/>
          </p:nvSpPr>
          <p:spPr>
            <a:xfrm>
              <a:off x="4733425" y="1340375"/>
              <a:ext cx="17450" cy="10125"/>
            </a:xfrm>
            <a:custGeom>
              <a:avLst/>
              <a:gdLst/>
              <a:ahLst/>
              <a:cxnLst/>
              <a:rect l="l" t="t" r="r" b="b"/>
              <a:pathLst>
                <a:path w="698" h="405" extrusionOk="0">
                  <a:moveTo>
                    <a:pt x="221" y="1"/>
                  </a:moveTo>
                  <a:cubicBezTo>
                    <a:pt x="195" y="1"/>
                    <a:pt x="168" y="3"/>
                    <a:pt x="142" y="8"/>
                  </a:cubicBezTo>
                  <a:cubicBezTo>
                    <a:pt x="105" y="15"/>
                    <a:pt x="70" y="30"/>
                    <a:pt x="37" y="50"/>
                  </a:cubicBezTo>
                  <a:cubicBezTo>
                    <a:pt x="1" y="69"/>
                    <a:pt x="13" y="131"/>
                    <a:pt x="55" y="131"/>
                  </a:cubicBezTo>
                  <a:cubicBezTo>
                    <a:pt x="57" y="131"/>
                    <a:pt x="59" y="131"/>
                    <a:pt x="61" y="131"/>
                  </a:cubicBezTo>
                  <a:lnTo>
                    <a:pt x="59" y="131"/>
                  </a:lnTo>
                  <a:cubicBezTo>
                    <a:pt x="68" y="130"/>
                    <a:pt x="78" y="130"/>
                    <a:pt x="88" y="130"/>
                  </a:cubicBezTo>
                  <a:cubicBezTo>
                    <a:pt x="107" y="130"/>
                    <a:pt x="127" y="131"/>
                    <a:pt x="146" y="131"/>
                  </a:cubicBezTo>
                  <a:cubicBezTo>
                    <a:pt x="175" y="131"/>
                    <a:pt x="204" y="131"/>
                    <a:pt x="232" y="135"/>
                  </a:cubicBezTo>
                  <a:cubicBezTo>
                    <a:pt x="289" y="142"/>
                    <a:pt x="346" y="155"/>
                    <a:pt x="399" y="177"/>
                  </a:cubicBezTo>
                  <a:cubicBezTo>
                    <a:pt x="447" y="192"/>
                    <a:pt x="491" y="219"/>
                    <a:pt x="529" y="250"/>
                  </a:cubicBezTo>
                  <a:cubicBezTo>
                    <a:pt x="546" y="265"/>
                    <a:pt x="561" y="282"/>
                    <a:pt x="575" y="302"/>
                  </a:cubicBezTo>
                  <a:cubicBezTo>
                    <a:pt x="587" y="320"/>
                    <a:pt x="593" y="340"/>
                    <a:pt x="607" y="354"/>
                  </a:cubicBezTo>
                  <a:lnTo>
                    <a:pt x="607" y="354"/>
                  </a:lnTo>
                  <a:cubicBezTo>
                    <a:pt x="612" y="369"/>
                    <a:pt x="620" y="383"/>
                    <a:pt x="630" y="397"/>
                  </a:cubicBezTo>
                  <a:cubicBezTo>
                    <a:pt x="636" y="402"/>
                    <a:pt x="644" y="405"/>
                    <a:pt x="652" y="405"/>
                  </a:cubicBezTo>
                  <a:cubicBezTo>
                    <a:pt x="659" y="405"/>
                    <a:pt x="667" y="402"/>
                    <a:pt x="673" y="397"/>
                  </a:cubicBezTo>
                  <a:cubicBezTo>
                    <a:pt x="685" y="379"/>
                    <a:pt x="692" y="355"/>
                    <a:pt x="690" y="332"/>
                  </a:cubicBezTo>
                  <a:lnTo>
                    <a:pt x="690" y="332"/>
                  </a:lnTo>
                  <a:cubicBezTo>
                    <a:pt x="697" y="306"/>
                    <a:pt x="687" y="282"/>
                    <a:pt x="673" y="254"/>
                  </a:cubicBezTo>
                  <a:cubicBezTo>
                    <a:pt x="658" y="225"/>
                    <a:pt x="641" y="199"/>
                    <a:pt x="619" y="175"/>
                  </a:cubicBezTo>
                  <a:cubicBezTo>
                    <a:pt x="575" y="127"/>
                    <a:pt x="520" y="87"/>
                    <a:pt x="460" y="58"/>
                  </a:cubicBezTo>
                  <a:cubicBezTo>
                    <a:pt x="395" y="28"/>
                    <a:pt x="322" y="6"/>
                    <a:pt x="247" y="1"/>
                  </a:cubicBezTo>
                  <a:cubicBezTo>
                    <a:pt x="239" y="1"/>
                    <a:pt x="230" y="1"/>
                    <a:pt x="221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7"/>
            <p:cNvSpPr/>
            <p:nvPr/>
          </p:nvSpPr>
          <p:spPr>
            <a:xfrm>
              <a:off x="4712575" y="1337450"/>
              <a:ext cx="12600" cy="6375"/>
            </a:xfrm>
            <a:custGeom>
              <a:avLst/>
              <a:gdLst/>
              <a:ahLst/>
              <a:cxnLst/>
              <a:rect l="l" t="t" r="r" b="b"/>
              <a:pathLst>
                <a:path w="504" h="255" extrusionOk="0">
                  <a:moveTo>
                    <a:pt x="96" y="14"/>
                  </a:moveTo>
                  <a:cubicBezTo>
                    <a:pt x="96" y="14"/>
                    <a:pt x="95" y="15"/>
                    <a:pt x="93" y="15"/>
                  </a:cubicBezTo>
                  <a:cubicBezTo>
                    <a:pt x="95" y="14"/>
                    <a:pt x="95" y="14"/>
                    <a:pt x="96" y="14"/>
                  </a:cubicBezTo>
                  <a:close/>
                  <a:moveTo>
                    <a:pt x="92" y="15"/>
                  </a:moveTo>
                  <a:cubicBezTo>
                    <a:pt x="90" y="16"/>
                    <a:pt x="89" y="17"/>
                    <a:pt x="89" y="17"/>
                  </a:cubicBezTo>
                  <a:cubicBezTo>
                    <a:pt x="89" y="17"/>
                    <a:pt x="90" y="16"/>
                    <a:pt x="92" y="15"/>
                  </a:cubicBezTo>
                  <a:close/>
                  <a:moveTo>
                    <a:pt x="265" y="188"/>
                  </a:moveTo>
                  <a:lnTo>
                    <a:pt x="265" y="188"/>
                  </a:lnTo>
                  <a:cubicBezTo>
                    <a:pt x="265" y="188"/>
                    <a:pt x="266" y="189"/>
                    <a:pt x="267" y="189"/>
                  </a:cubicBezTo>
                  <a:lnTo>
                    <a:pt x="267" y="189"/>
                  </a:lnTo>
                  <a:cubicBezTo>
                    <a:pt x="266" y="189"/>
                    <a:pt x="266" y="188"/>
                    <a:pt x="265" y="188"/>
                  </a:cubicBezTo>
                  <a:close/>
                  <a:moveTo>
                    <a:pt x="182" y="1"/>
                  </a:moveTo>
                  <a:cubicBezTo>
                    <a:pt x="173" y="1"/>
                    <a:pt x="165" y="1"/>
                    <a:pt x="157" y="2"/>
                  </a:cubicBezTo>
                  <a:cubicBezTo>
                    <a:pt x="144" y="2"/>
                    <a:pt x="130" y="4"/>
                    <a:pt x="117" y="6"/>
                  </a:cubicBezTo>
                  <a:cubicBezTo>
                    <a:pt x="111" y="9"/>
                    <a:pt x="104" y="11"/>
                    <a:pt x="98" y="13"/>
                  </a:cubicBezTo>
                  <a:cubicBezTo>
                    <a:pt x="96" y="14"/>
                    <a:pt x="94" y="15"/>
                    <a:pt x="93" y="15"/>
                  </a:cubicBezTo>
                  <a:lnTo>
                    <a:pt x="93" y="15"/>
                  </a:lnTo>
                  <a:cubicBezTo>
                    <a:pt x="69" y="22"/>
                    <a:pt x="47" y="35"/>
                    <a:pt x="32" y="52"/>
                  </a:cubicBezTo>
                  <a:cubicBezTo>
                    <a:pt x="1" y="83"/>
                    <a:pt x="14" y="132"/>
                    <a:pt x="54" y="145"/>
                  </a:cubicBezTo>
                  <a:cubicBezTo>
                    <a:pt x="60" y="147"/>
                    <a:pt x="69" y="147"/>
                    <a:pt x="76" y="147"/>
                  </a:cubicBezTo>
                  <a:lnTo>
                    <a:pt x="78" y="147"/>
                  </a:lnTo>
                  <a:cubicBezTo>
                    <a:pt x="89" y="147"/>
                    <a:pt x="102" y="149"/>
                    <a:pt x="113" y="151"/>
                  </a:cubicBezTo>
                  <a:lnTo>
                    <a:pt x="111" y="151"/>
                  </a:lnTo>
                  <a:lnTo>
                    <a:pt x="133" y="153"/>
                  </a:lnTo>
                  <a:lnTo>
                    <a:pt x="146" y="156"/>
                  </a:lnTo>
                  <a:cubicBezTo>
                    <a:pt x="179" y="162"/>
                    <a:pt x="210" y="169"/>
                    <a:pt x="240" y="180"/>
                  </a:cubicBezTo>
                  <a:lnTo>
                    <a:pt x="260" y="186"/>
                  </a:lnTo>
                  <a:lnTo>
                    <a:pt x="273" y="191"/>
                  </a:lnTo>
                  <a:cubicBezTo>
                    <a:pt x="271" y="190"/>
                    <a:pt x="269" y="190"/>
                    <a:pt x="267" y="189"/>
                  </a:cubicBezTo>
                  <a:lnTo>
                    <a:pt x="267" y="189"/>
                  </a:lnTo>
                  <a:cubicBezTo>
                    <a:pt x="268" y="190"/>
                    <a:pt x="270" y="190"/>
                    <a:pt x="271" y="191"/>
                  </a:cubicBezTo>
                  <a:lnTo>
                    <a:pt x="291" y="200"/>
                  </a:lnTo>
                  <a:cubicBezTo>
                    <a:pt x="293" y="202"/>
                    <a:pt x="310" y="209"/>
                    <a:pt x="317" y="212"/>
                  </a:cubicBezTo>
                  <a:lnTo>
                    <a:pt x="317" y="212"/>
                  </a:lnTo>
                  <a:cubicBezTo>
                    <a:pt x="349" y="229"/>
                    <a:pt x="382" y="242"/>
                    <a:pt x="418" y="252"/>
                  </a:cubicBezTo>
                  <a:cubicBezTo>
                    <a:pt x="423" y="253"/>
                    <a:pt x="427" y="254"/>
                    <a:pt x="432" y="254"/>
                  </a:cubicBezTo>
                  <a:cubicBezTo>
                    <a:pt x="455" y="254"/>
                    <a:pt x="478" y="242"/>
                    <a:pt x="491" y="222"/>
                  </a:cubicBezTo>
                  <a:cubicBezTo>
                    <a:pt x="504" y="197"/>
                    <a:pt x="499" y="164"/>
                    <a:pt x="480" y="145"/>
                  </a:cubicBezTo>
                  <a:cubicBezTo>
                    <a:pt x="453" y="114"/>
                    <a:pt x="423" y="90"/>
                    <a:pt x="387" y="70"/>
                  </a:cubicBezTo>
                  <a:cubicBezTo>
                    <a:pt x="352" y="48"/>
                    <a:pt x="315" y="31"/>
                    <a:pt x="275" y="17"/>
                  </a:cubicBezTo>
                  <a:cubicBezTo>
                    <a:pt x="246" y="7"/>
                    <a:pt x="214" y="1"/>
                    <a:pt x="182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7"/>
            <p:cNvSpPr/>
            <p:nvPr/>
          </p:nvSpPr>
          <p:spPr>
            <a:xfrm>
              <a:off x="4726575" y="1373025"/>
              <a:ext cx="12625" cy="4850"/>
            </a:xfrm>
            <a:custGeom>
              <a:avLst/>
              <a:gdLst/>
              <a:ahLst/>
              <a:cxnLst/>
              <a:rect l="l" t="t" r="r" b="b"/>
              <a:pathLst>
                <a:path w="505" h="194" extrusionOk="0">
                  <a:moveTo>
                    <a:pt x="474" y="1"/>
                  </a:moveTo>
                  <a:cubicBezTo>
                    <a:pt x="471" y="1"/>
                    <a:pt x="469" y="1"/>
                    <a:pt x="467" y="2"/>
                  </a:cubicBezTo>
                  <a:cubicBezTo>
                    <a:pt x="431" y="13"/>
                    <a:pt x="401" y="37"/>
                    <a:pt x="365" y="50"/>
                  </a:cubicBezTo>
                  <a:cubicBezTo>
                    <a:pt x="330" y="64"/>
                    <a:pt x="297" y="79"/>
                    <a:pt x="262" y="90"/>
                  </a:cubicBezTo>
                  <a:cubicBezTo>
                    <a:pt x="227" y="101"/>
                    <a:pt x="194" y="107"/>
                    <a:pt x="159" y="112"/>
                  </a:cubicBezTo>
                  <a:lnTo>
                    <a:pt x="106" y="112"/>
                  </a:lnTo>
                  <a:cubicBezTo>
                    <a:pt x="87" y="112"/>
                    <a:pt x="69" y="103"/>
                    <a:pt x="49" y="103"/>
                  </a:cubicBezTo>
                  <a:cubicBezTo>
                    <a:pt x="21" y="103"/>
                    <a:pt x="1" y="143"/>
                    <a:pt x="25" y="160"/>
                  </a:cubicBezTo>
                  <a:lnTo>
                    <a:pt x="27" y="160"/>
                  </a:lnTo>
                  <a:cubicBezTo>
                    <a:pt x="59" y="182"/>
                    <a:pt x="97" y="193"/>
                    <a:pt x="137" y="193"/>
                  </a:cubicBezTo>
                  <a:cubicBezTo>
                    <a:pt x="141" y="193"/>
                    <a:pt x="144" y="193"/>
                    <a:pt x="148" y="193"/>
                  </a:cubicBezTo>
                  <a:cubicBezTo>
                    <a:pt x="192" y="193"/>
                    <a:pt x="236" y="187"/>
                    <a:pt x="278" y="171"/>
                  </a:cubicBezTo>
                  <a:cubicBezTo>
                    <a:pt x="319" y="160"/>
                    <a:pt x="359" y="140"/>
                    <a:pt x="396" y="116"/>
                  </a:cubicBezTo>
                  <a:cubicBezTo>
                    <a:pt x="429" y="92"/>
                    <a:pt x="471" y="72"/>
                    <a:pt x="495" y="37"/>
                  </a:cubicBezTo>
                  <a:cubicBezTo>
                    <a:pt x="505" y="20"/>
                    <a:pt x="491" y="1"/>
                    <a:pt x="474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7"/>
            <p:cNvSpPr/>
            <p:nvPr/>
          </p:nvSpPr>
          <p:spPr>
            <a:xfrm>
              <a:off x="4760675" y="1368825"/>
              <a:ext cx="10625" cy="8275"/>
            </a:xfrm>
            <a:custGeom>
              <a:avLst/>
              <a:gdLst/>
              <a:ahLst/>
              <a:cxnLst/>
              <a:rect l="l" t="t" r="r" b="b"/>
              <a:pathLst>
                <a:path w="425" h="331" extrusionOk="0">
                  <a:moveTo>
                    <a:pt x="212" y="1"/>
                  </a:moveTo>
                  <a:cubicBezTo>
                    <a:pt x="1" y="1"/>
                    <a:pt x="1" y="330"/>
                    <a:pt x="212" y="330"/>
                  </a:cubicBezTo>
                  <a:cubicBezTo>
                    <a:pt x="425" y="330"/>
                    <a:pt x="425" y="1"/>
                    <a:pt x="212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7"/>
            <p:cNvSpPr/>
            <p:nvPr/>
          </p:nvSpPr>
          <p:spPr>
            <a:xfrm>
              <a:off x="4487975" y="1755850"/>
              <a:ext cx="66725" cy="20400"/>
            </a:xfrm>
            <a:custGeom>
              <a:avLst/>
              <a:gdLst/>
              <a:ahLst/>
              <a:cxnLst/>
              <a:rect l="l" t="t" r="r" b="b"/>
              <a:pathLst>
                <a:path w="2669" h="816" extrusionOk="0">
                  <a:moveTo>
                    <a:pt x="2669" y="1"/>
                  </a:moveTo>
                  <a:lnTo>
                    <a:pt x="1246" y="91"/>
                  </a:lnTo>
                  <a:cubicBezTo>
                    <a:pt x="1212" y="93"/>
                    <a:pt x="1178" y="95"/>
                    <a:pt x="1144" y="95"/>
                  </a:cubicBezTo>
                  <a:cubicBezTo>
                    <a:pt x="1071" y="95"/>
                    <a:pt x="1000" y="86"/>
                    <a:pt x="936" y="53"/>
                  </a:cubicBezTo>
                  <a:cubicBezTo>
                    <a:pt x="921" y="47"/>
                    <a:pt x="907" y="38"/>
                    <a:pt x="894" y="27"/>
                  </a:cubicBezTo>
                  <a:cubicBezTo>
                    <a:pt x="861" y="40"/>
                    <a:pt x="826" y="53"/>
                    <a:pt x="793" y="67"/>
                  </a:cubicBezTo>
                  <a:cubicBezTo>
                    <a:pt x="536" y="172"/>
                    <a:pt x="268" y="266"/>
                    <a:pt x="0" y="348"/>
                  </a:cubicBezTo>
                  <a:cubicBezTo>
                    <a:pt x="75" y="504"/>
                    <a:pt x="150" y="660"/>
                    <a:pt x="224" y="815"/>
                  </a:cubicBezTo>
                  <a:cubicBezTo>
                    <a:pt x="1083" y="697"/>
                    <a:pt x="1911" y="420"/>
                    <a:pt x="2669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7"/>
            <p:cNvSpPr/>
            <p:nvPr/>
          </p:nvSpPr>
          <p:spPr>
            <a:xfrm>
              <a:off x="4431975" y="1381950"/>
              <a:ext cx="40875" cy="114025"/>
            </a:xfrm>
            <a:custGeom>
              <a:avLst/>
              <a:gdLst/>
              <a:ahLst/>
              <a:cxnLst/>
              <a:rect l="l" t="t" r="r" b="b"/>
              <a:pathLst>
                <a:path w="1635" h="4561" extrusionOk="0">
                  <a:moveTo>
                    <a:pt x="670" y="1"/>
                  </a:moveTo>
                  <a:cubicBezTo>
                    <a:pt x="670" y="1"/>
                    <a:pt x="68" y="1512"/>
                    <a:pt x="55" y="2208"/>
                  </a:cubicBezTo>
                  <a:cubicBezTo>
                    <a:pt x="44" y="2902"/>
                    <a:pt x="29" y="3649"/>
                    <a:pt x="29" y="3649"/>
                  </a:cubicBezTo>
                  <a:cubicBezTo>
                    <a:pt x="0" y="3660"/>
                    <a:pt x="951" y="4560"/>
                    <a:pt x="951" y="4560"/>
                  </a:cubicBezTo>
                  <a:lnTo>
                    <a:pt x="1579" y="3517"/>
                  </a:lnTo>
                  <a:lnTo>
                    <a:pt x="1634" y="1767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7"/>
            <p:cNvSpPr/>
            <p:nvPr/>
          </p:nvSpPr>
          <p:spPr>
            <a:xfrm>
              <a:off x="4430700" y="1384000"/>
              <a:ext cx="69275" cy="118000"/>
            </a:xfrm>
            <a:custGeom>
              <a:avLst/>
              <a:gdLst/>
              <a:ahLst/>
              <a:cxnLst/>
              <a:rect l="l" t="t" r="r" b="b"/>
              <a:pathLst>
                <a:path w="2771" h="4720" extrusionOk="0">
                  <a:moveTo>
                    <a:pt x="548" y="0"/>
                  </a:moveTo>
                  <a:cubicBezTo>
                    <a:pt x="548" y="0"/>
                    <a:pt x="1" y="68"/>
                    <a:pt x="1" y="1098"/>
                  </a:cubicBezTo>
                  <a:cubicBezTo>
                    <a:pt x="5" y="1489"/>
                    <a:pt x="51" y="1878"/>
                    <a:pt x="137" y="2260"/>
                  </a:cubicBezTo>
                  <a:cubicBezTo>
                    <a:pt x="172" y="2425"/>
                    <a:pt x="209" y="2576"/>
                    <a:pt x="247" y="2704"/>
                  </a:cubicBezTo>
                  <a:cubicBezTo>
                    <a:pt x="324" y="2972"/>
                    <a:pt x="387" y="3143"/>
                    <a:pt x="387" y="3143"/>
                  </a:cubicBezTo>
                  <a:lnTo>
                    <a:pt x="348" y="4720"/>
                  </a:lnTo>
                  <a:lnTo>
                    <a:pt x="2770" y="4039"/>
                  </a:lnTo>
                  <a:lnTo>
                    <a:pt x="2460" y="1913"/>
                  </a:lnTo>
                  <a:lnTo>
                    <a:pt x="2105" y="1454"/>
                  </a:lnTo>
                  <a:lnTo>
                    <a:pt x="1944" y="1248"/>
                  </a:lnTo>
                  <a:lnTo>
                    <a:pt x="1165" y="242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7"/>
            <p:cNvSpPr/>
            <p:nvPr/>
          </p:nvSpPr>
          <p:spPr>
            <a:xfrm>
              <a:off x="4451075" y="1330800"/>
              <a:ext cx="59600" cy="68475"/>
            </a:xfrm>
            <a:custGeom>
              <a:avLst/>
              <a:gdLst/>
              <a:ahLst/>
              <a:cxnLst/>
              <a:rect l="l" t="t" r="r" b="b"/>
              <a:pathLst>
                <a:path w="2384" h="2739" extrusionOk="0">
                  <a:moveTo>
                    <a:pt x="1415" y="0"/>
                  </a:moveTo>
                  <a:lnTo>
                    <a:pt x="1138" y="749"/>
                  </a:lnTo>
                  <a:cubicBezTo>
                    <a:pt x="1112" y="832"/>
                    <a:pt x="1072" y="914"/>
                    <a:pt x="1024" y="986"/>
                  </a:cubicBezTo>
                  <a:cubicBezTo>
                    <a:pt x="930" y="1118"/>
                    <a:pt x="776" y="1190"/>
                    <a:pt x="629" y="1258"/>
                  </a:cubicBezTo>
                  <a:lnTo>
                    <a:pt x="238" y="1439"/>
                  </a:lnTo>
                  <a:cubicBezTo>
                    <a:pt x="163" y="1474"/>
                    <a:pt x="84" y="1513"/>
                    <a:pt x="40" y="1581"/>
                  </a:cubicBezTo>
                  <a:cubicBezTo>
                    <a:pt x="3" y="1643"/>
                    <a:pt x="1" y="1720"/>
                    <a:pt x="7" y="1790"/>
                  </a:cubicBezTo>
                  <a:cubicBezTo>
                    <a:pt x="38" y="2100"/>
                    <a:pt x="260" y="2367"/>
                    <a:pt x="530" y="2517"/>
                  </a:cubicBezTo>
                  <a:cubicBezTo>
                    <a:pt x="798" y="2668"/>
                    <a:pt x="1116" y="2719"/>
                    <a:pt x="1426" y="2734"/>
                  </a:cubicBezTo>
                  <a:cubicBezTo>
                    <a:pt x="1455" y="2737"/>
                    <a:pt x="1485" y="2738"/>
                    <a:pt x="1515" y="2738"/>
                  </a:cubicBezTo>
                  <a:cubicBezTo>
                    <a:pt x="1589" y="2738"/>
                    <a:pt x="1663" y="2730"/>
                    <a:pt x="1736" y="2714"/>
                  </a:cubicBezTo>
                  <a:cubicBezTo>
                    <a:pt x="1922" y="2664"/>
                    <a:pt x="2072" y="2521"/>
                    <a:pt x="2170" y="2357"/>
                  </a:cubicBezTo>
                  <a:cubicBezTo>
                    <a:pt x="2271" y="2192"/>
                    <a:pt x="2329" y="2007"/>
                    <a:pt x="2383" y="1823"/>
                  </a:cubicBezTo>
                  <a:lnTo>
                    <a:pt x="1415" y="0"/>
                  </a:ln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7"/>
            <p:cNvSpPr/>
            <p:nvPr/>
          </p:nvSpPr>
          <p:spPr>
            <a:xfrm>
              <a:off x="4481775" y="1337825"/>
              <a:ext cx="28900" cy="61450"/>
            </a:xfrm>
            <a:custGeom>
              <a:avLst/>
              <a:gdLst/>
              <a:ahLst/>
              <a:cxnLst/>
              <a:rect l="l" t="t" r="r" b="b"/>
              <a:pathLst>
                <a:path w="1156" h="2458" extrusionOk="0">
                  <a:moveTo>
                    <a:pt x="336" y="0"/>
                  </a:moveTo>
                  <a:cubicBezTo>
                    <a:pt x="270" y="156"/>
                    <a:pt x="218" y="314"/>
                    <a:pt x="154" y="470"/>
                  </a:cubicBezTo>
                  <a:cubicBezTo>
                    <a:pt x="147" y="890"/>
                    <a:pt x="0" y="1300"/>
                    <a:pt x="7" y="1724"/>
                  </a:cubicBezTo>
                  <a:cubicBezTo>
                    <a:pt x="11" y="1970"/>
                    <a:pt x="57" y="2216"/>
                    <a:pt x="143" y="2451"/>
                  </a:cubicBezTo>
                  <a:cubicBezTo>
                    <a:pt x="161" y="2451"/>
                    <a:pt x="180" y="2453"/>
                    <a:pt x="198" y="2453"/>
                  </a:cubicBezTo>
                  <a:cubicBezTo>
                    <a:pt x="227" y="2456"/>
                    <a:pt x="257" y="2457"/>
                    <a:pt x="287" y="2457"/>
                  </a:cubicBezTo>
                  <a:cubicBezTo>
                    <a:pt x="361" y="2457"/>
                    <a:pt x="435" y="2449"/>
                    <a:pt x="508" y="2433"/>
                  </a:cubicBezTo>
                  <a:cubicBezTo>
                    <a:pt x="694" y="2383"/>
                    <a:pt x="844" y="2240"/>
                    <a:pt x="942" y="2076"/>
                  </a:cubicBezTo>
                  <a:cubicBezTo>
                    <a:pt x="1043" y="1911"/>
                    <a:pt x="1101" y="1726"/>
                    <a:pt x="1155" y="1542"/>
                  </a:cubicBezTo>
                  <a:lnTo>
                    <a:pt x="336" y="0"/>
                  </a:ln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7"/>
            <p:cNvSpPr/>
            <p:nvPr/>
          </p:nvSpPr>
          <p:spPr>
            <a:xfrm>
              <a:off x="4460525" y="1478525"/>
              <a:ext cx="162325" cy="305775"/>
            </a:xfrm>
            <a:custGeom>
              <a:avLst/>
              <a:gdLst/>
              <a:ahLst/>
              <a:cxnLst/>
              <a:rect l="l" t="t" r="r" b="b"/>
              <a:pathLst>
                <a:path w="6493" h="12231" extrusionOk="0">
                  <a:moveTo>
                    <a:pt x="161" y="1"/>
                  </a:moveTo>
                  <a:lnTo>
                    <a:pt x="161" y="1"/>
                  </a:lnTo>
                  <a:cubicBezTo>
                    <a:pt x="0" y="1283"/>
                    <a:pt x="426" y="2568"/>
                    <a:pt x="958" y="3745"/>
                  </a:cubicBezTo>
                  <a:cubicBezTo>
                    <a:pt x="1232" y="4356"/>
                    <a:pt x="1546" y="4964"/>
                    <a:pt x="2021" y="5439"/>
                  </a:cubicBezTo>
                  <a:cubicBezTo>
                    <a:pt x="2752" y="6168"/>
                    <a:pt x="3784" y="6497"/>
                    <a:pt x="4647" y="7064"/>
                  </a:cubicBezTo>
                  <a:cubicBezTo>
                    <a:pt x="4726" y="7114"/>
                    <a:pt x="4808" y="7174"/>
                    <a:pt x="4849" y="7259"/>
                  </a:cubicBezTo>
                  <a:cubicBezTo>
                    <a:pt x="4904" y="7378"/>
                    <a:pt x="4865" y="7518"/>
                    <a:pt x="4825" y="7644"/>
                  </a:cubicBezTo>
                  <a:cubicBezTo>
                    <a:pt x="4408" y="8968"/>
                    <a:pt x="3907" y="10268"/>
                    <a:pt x="3327" y="11531"/>
                  </a:cubicBezTo>
                  <a:cubicBezTo>
                    <a:pt x="3253" y="11693"/>
                    <a:pt x="3174" y="11876"/>
                    <a:pt x="3231" y="12045"/>
                  </a:cubicBezTo>
                  <a:cubicBezTo>
                    <a:pt x="3266" y="12154"/>
                    <a:pt x="3388" y="12231"/>
                    <a:pt x="3496" y="12231"/>
                  </a:cubicBezTo>
                  <a:cubicBezTo>
                    <a:pt x="3555" y="12231"/>
                    <a:pt x="3610" y="12207"/>
                    <a:pt x="3644" y="12152"/>
                  </a:cubicBezTo>
                  <a:cubicBezTo>
                    <a:pt x="4909" y="10518"/>
                    <a:pt x="5836" y="8649"/>
                    <a:pt x="6369" y="6651"/>
                  </a:cubicBezTo>
                  <a:cubicBezTo>
                    <a:pt x="6433" y="6407"/>
                    <a:pt x="6492" y="6150"/>
                    <a:pt x="6431" y="5904"/>
                  </a:cubicBezTo>
                  <a:cubicBezTo>
                    <a:pt x="6380" y="5704"/>
                    <a:pt x="6253" y="5533"/>
                    <a:pt x="6128" y="5368"/>
                  </a:cubicBezTo>
                  <a:cubicBezTo>
                    <a:pt x="4834" y="3651"/>
                    <a:pt x="3424" y="2026"/>
                    <a:pt x="1911" y="499"/>
                  </a:cubicBezTo>
                  <a:lnTo>
                    <a:pt x="161" y="1"/>
                  </a:ln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7"/>
            <p:cNvSpPr/>
            <p:nvPr/>
          </p:nvSpPr>
          <p:spPr>
            <a:xfrm>
              <a:off x="4460475" y="1478525"/>
              <a:ext cx="105050" cy="119725"/>
            </a:xfrm>
            <a:custGeom>
              <a:avLst/>
              <a:gdLst/>
              <a:ahLst/>
              <a:cxnLst/>
              <a:rect l="l" t="t" r="r" b="b"/>
              <a:pathLst>
                <a:path w="4202" h="4789" extrusionOk="0">
                  <a:moveTo>
                    <a:pt x="163" y="1"/>
                  </a:moveTo>
                  <a:lnTo>
                    <a:pt x="163" y="1"/>
                  </a:lnTo>
                  <a:cubicBezTo>
                    <a:pt x="0" y="1283"/>
                    <a:pt x="426" y="2568"/>
                    <a:pt x="958" y="3745"/>
                  </a:cubicBezTo>
                  <a:cubicBezTo>
                    <a:pt x="1118" y="4103"/>
                    <a:pt x="1294" y="4459"/>
                    <a:pt x="1507" y="4789"/>
                  </a:cubicBezTo>
                  <a:cubicBezTo>
                    <a:pt x="2082" y="3791"/>
                    <a:pt x="3099" y="3190"/>
                    <a:pt x="4201" y="2974"/>
                  </a:cubicBezTo>
                  <a:cubicBezTo>
                    <a:pt x="3466" y="2122"/>
                    <a:pt x="2704" y="1297"/>
                    <a:pt x="1913" y="499"/>
                  </a:cubicBezTo>
                  <a:lnTo>
                    <a:pt x="163" y="1"/>
                  </a:ln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7"/>
            <p:cNvSpPr/>
            <p:nvPr/>
          </p:nvSpPr>
          <p:spPr>
            <a:xfrm>
              <a:off x="4432750" y="1477375"/>
              <a:ext cx="103125" cy="360800"/>
            </a:xfrm>
            <a:custGeom>
              <a:avLst/>
              <a:gdLst/>
              <a:ahLst/>
              <a:cxnLst/>
              <a:rect l="l" t="t" r="r" b="b"/>
              <a:pathLst>
                <a:path w="4125" h="14432" extrusionOk="0">
                  <a:moveTo>
                    <a:pt x="237" y="1"/>
                  </a:moveTo>
                  <a:cubicBezTo>
                    <a:pt x="112" y="1920"/>
                    <a:pt x="0" y="3928"/>
                    <a:pt x="780" y="5687"/>
                  </a:cubicBezTo>
                  <a:cubicBezTo>
                    <a:pt x="1030" y="6253"/>
                    <a:pt x="1373" y="6796"/>
                    <a:pt x="1452" y="7408"/>
                  </a:cubicBezTo>
                  <a:cubicBezTo>
                    <a:pt x="1507" y="7839"/>
                    <a:pt x="1428" y="8276"/>
                    <a:pt x="1366" y="8706"/>
                  </a:cubicBezTo>
                  <a:cubicBezTo>
                    <a:pt x="1107" y="10512"/>
                    <a:pt x="1168" y="12348"/>
                    <a:pt x="1546" y="14133"/>
                  </a:cubicBezTo>
                  <a:cubicBezTo>
                    <a:pt x="1574" y="14266"/>
                    <a:pt x="1671" y="14431"/>
                    <a:pt x="1784" y="14431"/>
                  </a:cubicBezTo>
                  <a:cubicBezTo>
                    <a:pt x="1805" y="14431"/>
                    <a:pt x="1827" y="14425"/>
                    <a:pt x="1849" y="14412"/>
                  </a:cubicBezTo>
                  <a:cubicBezTo>
                    <a:pt x="1924" y="14368"/>
                    <a:pt x="1935" y="14267"/>
                    <a:pt x="1939" y="14179"/>
                  </a:cubicBezTo>
                  <a:cubicBezTo>
                    <a:pt x="2075" y="11449"/>
                    <a:pt x="4124" y="9034"/>
                    <a:pt x="4021" y="6302"/>
                  </a:cubicBezTo>
                  <a:cubicBezTo>
                    <a:pt x="3993" y="5544"/>
                    <a:pt x="3795" y="4804"/>
                    <a:pt x="3582" y="4077"/>
                  </a:cubicBezTo>
                  <a:cubicBezTo>
                    <a:pt x="3206" y="2792"/>
                    <a:pt x="2776" y="1523"/>
                    <a:pt x="2293" y="273"/>
                  </a:cubicBezTo>
                  <a:lnTo>
                    <a:pt x="237" y="1"/>
                  </a:ln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7"/>
            <p:cNvSpPr/>
            <p:nvPr/>
          </p:nvSpPr>
          <p:spPr>
            <a:xfrm>
              <a:off x="4434050" y="1477375"/>
              <a:ext cx="86500" cy="112150"/>
            </a:xfrm>
            <a:custGeom>
              <a:avLst/>
              <a:gdLst/>
              <a:ahLst/>
              <a:cxnLst/>
              <a:rect l="l" t="t" r="r" b="b"/>
              <a:pathLst>
                <a:path w="3460" h="4486" extrusionOk="0">
                  <a:moveTo>
                    <a:pt x="185" y="1"/>
                  </a:moveTo>
                  <a:lnTo>
                    <a:pt x="185" y="1"/>
                  </a:lnTo>
                  <a:cubicBezTo>
                    <a:pt x="89" y="1496"/>
                    <a:pt x="1" y="3042"/>
                    <a:pt x="335" y="4485"/>
                  </a:cubicBezTo>
                  <a:cubicBezTo>
                    <a:pt x="732" y="4215"/>
                    <a:pt x="1242" y="4064"/>
                    <a:pt x="1665" y="3978"/>
                  </a:cubicBezTo>
                  <a:cubicBezTo>
                    <a:pt x="2107" y="3888"/>
                    <a:pt x="2555" y="3842"/>
                    <a:pt x="3005" y="3837"/>
                  </a:cubicBezTo>
                  <a:cubicBezTo>
                    <a:pt x="3043" y="3837"/>
                    <a:pt x="3081" y="3837"/>
                    <a:pt x="3119" y="3837"/>
                  </a:cubicBezTo>
                  <a:cubicBezTo>
                    <a:pt x="3232" y="3837"/>
                    <a:pt x="3346" y="3839"/>
                    <a:pt x="3460" y="3844"/>
                  </a:cubicBezTo>
                  <a:cubicBezTo>
                    <a:pt x="3100" y="2638"/>
                    <a:pt x="2693" y="1448"/>
                    <a:pt x="2239" y="273"/>
                  </a:cubicBezTo>
                  <a:lnTo>
                    <a:pt x="185" y="1"/>
                  </a:ln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7"/>
            <p:cNvSpPr/>
            <p:nvPr/>
          </p:nvSpPr>
          <p:spPr>
            <a:xfrm>
              <a:off x="4441750" y="1474200"/>
              <a:ext cx="82575" cy="46850"/>
            </a:xfrm>
            <a:custGeom>
              <a:avLst/>
              <a:gdLst/>
              <a:ahLst/>
              <a:cxnLst/>
              <a:rect l="l" t="t" r="r" b="b"/>
              <a:pathLst>
                <a:path w="3303" h="1874" extrusionOk="0">
                  <a:moveTo>
                    <a:pt x="2783" y="0"/>
                  </a:moveTo>
                  <a:lnTo>
                    <a:pt x="16" y="495"/>
                  </a:lnTo>
                  <a:lnTo>
                    <a:pt x="0" y="1325"/>
                  </a:lnTo>
                  <a:lnTo>
                    <a:pt x="2141" y="1874"/>
                  </a:lnTo>
                  <a:cubicBezTo>
                    <a:pt x="2181" y="1861"/>
                    <a:pt x="3303" y="1324"/>
                    <a:pt x="3291" y="1324"/>
                  </a:cubicBezTo>
                  <a:lnTo>
                    <a:pt x="3291" y="1324"/>
                  </a:lnTo>
                  <a:cubicBezTo>
                    <a:pt x="3291" y="1324"/>
                    <a:pt x="3291" y="1325"/>
                    <a:pt x="3290" y="1325"/>
                  </a:cubicBezTo>
                  <a:cubicBezTo>
                    <a:pt x="3290" y="1325"/>
                    <a:pt x="3290" y="1325"/>
                    <a:pt x="3289" y="1325"/>
                  </a:cubicBezTo>
                  <a:cubicBezTo>
                    <a:pt x="3246" y="1325"/>
                    <a:pt x="2783" y="0"/>
                    <a:pt x="2783" y="0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7"/>
            <p:cNvSpPr/>
            <p:nvPr/>
          </p:nvSpPr>
          <p:spPr>
            <a:xfrm>
              <a:off x="4494450" y="1372300"/>
              <a:ext cx="150675" cy="84975"/>
            </a:xfrm>
            <a:custGeom>
              <a:avLst/>
              <a:gdLst/>
              <a:ahLst/>
              <a:cxnLst/>
              <a:rect l="l" t="t" r="r" b="b"/>
              <a:pathLst>
                <a:path w="6027" h="3399" extrusionOk="0">
                  <a:moveTo>
                    <a:pt x="587" y="0"/>
                  </a:moveTo>
                  <a:lnTo>
                    <a:pt x="1" y="1839"/>
                  </a:lnTo>
                  <a:cubicBezTo>
                    <a:pt x="731" y="2634"/>
                    <a:pt x="1593" y="3398"/>
                    <a:pt x="2694" y="3398"/>
                  </a:cubicBezTo>
                  <a:cubicBezTo>
                    <a:pt x="2778" y="3398"/>
                    <a:pt x="2863" y="3394"/>
                    <a:pt x="2950" y="3385"/>
                  </a:cubicBezTo>
                  <a:cubicBezTo>
                    <a:pt x="3760" y="3299"/>
                    <a:pt x="4454" y="2864"/>
                    <a:pt x="5030" y="2317"/>
                  </a:cubicBezTo>
                  <a:cubicBezTo>
                    <a:pt x="5348" y="2014"/>
                    <a:pt x="5658" y="1705"/>
                    <a:pt x="5992" y="1419"/>
                  </a:cubicBezTo>
                  <a:lnTo>
                    <a:pt x="6027" y="1388"/>
                  </a:lnTo>
                  <a:cubicBezTo>
                    <a:pt x="5996" y="1353"/>
                    <a:pt x="5957" y="1327"/>
                    <a:pt x="5913" y="1309"/>
                  </a:cubicBezTo>
                  <a:cubicBezTo>
                    <a:pt x="5873" y="1293"/>
                    <a:pt x="5833" y="1287"/>
                    <a:pt x="5792" y="1287"/>
                  </a:cubicBezTo>
                  <a:cubicBezTo>
                    <a:pt x="5668" y="1287"/>
                    <a:pt x="5539" y="1348"/>
                    <a:pt x="5425" y="1406"/>
                  </a:cubicBezTo>
                  <a:cubicBezTo>
                    <a:pt x="4806" y="1724"/>
                    <a:pt x="4171" y="2014"/>
                    <a:pt x="3525" y="2276"/>
                  </a:cubicBezTo>
                  <a:cubicBezTo>
                    <a:pt x="3369" y="2339"/>
                    <a:pt x="3206" y="2401"/>
                    <a:pt x="3042" y="2401"/>
                  </a:cubicBezTo>
                  <a:cubicBezTo>
                    <a:pt x="3012" y="2401"/>
                    <a:pt x="2982" y="2398"/>
                    <a:pt x="2952" y="2394"/>
                  </a:cubicBezTo>
                  <a:cubicBezTo>
                    <a:pt x="2686" y="2355"/>
                    <a:pt x="2484" y="2142"/>
                    <a:pt x="2307" y="1942"/>
                  </a:cubicBezTo>
                  <a:lnTo>
                    <a:pt x="587" y="0"/>
                  </a:ln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7"/>
            <p:cNvSpPr/>
            <p:nvPr/>
          </p:nvSpPr>
          <p:spPr>
            <a:xfrm>
              <a:off x="4434100" y="1415175"/>
              <a:ext cx="54675" cy="38500"/>
            </a:xfrm>
            <a:custGeom>
              <a:avLst/>
              <a:gdLst/>
              <a:ahLst/>
              <a:cxnLst/>
              <a:rect l="l" t="t" r="r" b="b"/>
              <a:pathLst>
                <a:path w="2187" h="1540" extrusionOk="0">
                  <a:moveTo>
                    <a:pt x="1820" y="0"/>
                  </a:moveTo>
                  <a:cubicBezTo>
                    <a:pt x="1816" y="0"/>
                    <a:pt x="1812" y="0"/>
                    <a:pt x="1808" y="1"/>
                  </a:cubicBezTo>
                  <a:lnTo>
                    <a:pt x="1786" y="1"/>
                  </a:lnTo>
                  <a:cubicBezTo>
                    <a:pt x="1626" y="5"/>
                    <a:pt x="1466" y="9"/>
                    <a:pt x="1305" y="12"/>
                  </a:cubicBezTo>
                  <a:cubicBezTo>
                    <a:pt x="1275" y="12"/>
                    <a:pt x="1246" y="16"/>
                    <a:pt x="1220" y="25"/>
                  </a:cubicBezTo>
                  <a:cubicBezTo>
                    <a:pt x="1187" y="44"/>
                    <a:pt x="1158" y="73"/>
                    <a:pt x="1141" y="108"/>
                  </a:cubicBezTo>
                  <a:cubicBezTo>
                    <a:pt x="987" y="339"/>
                    <a:pt x="833" y="567"/>
                    <a:pt x="682" y="798"/>
                  </a:cubicBezTo>
                  <a:cubicBezTo>
                    <a:pt x="638" y="866"/>
                    <a:pt x="590" y="934"/>
                    <a:pt x="517" y="969"/>
                  </a:cubicBezTo>
                  <a:cubicBezTo>
                    <a:pt x="462" y="998"/>
                    <a:pt x="396" y="1000"/>
                    <a:pt x="333" y="1002"/>
                  </a:cubicBezTo>
                  <a:cubicBezTo>
                    <a:pt x="223" y="1004"/>
                    <a:pt x="111" y="1009"/>
                    <a:pt x="1" y="1011"/>
                  </a:cubicBezTo>
                  <a:cubicBezTo>
                    <a:pt x="36" y="1175"/>
                    <a:pt x="73" y="1327"/>
                    <a:pt x="111" y="1454"/>
                  </a:cubicBezTo>
                  <a:cubicBezTo>
                    <a:pt x="453" y="1511"/>
                    <a:pt x="798" y="1540"/>
                    <a:pt x="1143" y="1540"/>
                  </a:cubicBezTo>
                  <a:cubicBezTo>
                    <a:pt x="1492" y="1540"/>
                    <a:pt x="1841" y="1511"/>
                    <a:pt x="2186" y="1452"/>
                  </a:cubicBezTo>
                  <a:cubicBezTo>
                    <a:pt x="2138" y="1033"/>
                    <a:pt x="2065" y="618"/>
                    <a:pt x="1971" y="207"/>
                  </a:cubicBezTo>
                  <a:cubicBezTo>
                    <a:pt x="1964" y="181"/>
                    <a:pt x="1958" y="159"/>
                    <a:pt x="1953" y="134"/>
                  </a:cubicBezTo>
                  <a:cubicBezTo>
                    <a:pt x="1942" y="91"/>
                    <a:pt x="1929" y="44"/>
                    <a:pt x="1892" y="18"/>
                  </a:cubicBezTo>
                  <a:cubicBezTo>
                    <a:pt x="1871" y="7"/>
                    <a:pt x="1846" y="0"/>
                    <a:pt x="1820" y="0"/>
                  </a:cubicBezTo>
                  <a:close/>
                </a:path>
              </a:pathLst>
            </a:custGeom>
            <a:solidFill>
              <a:srgbClr val="F46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7"/>
            <p:cNvSpPr/>
            <p:nvPr/>
          </p:nvSpPr>
          <p:spPr>
            <a:xfrm>
              <a:off x="4380075" y="1374600"/>
              <a:ext cx="80850" cy="169200"/>
            </a:xfrm>
            <a:custGeom>
              <a:avLst/>
              <a:gdLst/>
              <a:ahLst/>
              <a:cxnLst/>
              <a:rect l="l" t="t" r="r" b="b"/>
              <a:pathLst>
                <a:path w="3234" h="6768" extrusionOk="0">
                  <a:moveTo>
                    <a:pt x="2625" y="1"/>
                  </a:moveTo>
                  <a:cubicBezTo>
                    <a:pt x="1793" y="1017"/>
                    <a:pt x="1059" y="2109"/>
                    <a:pt x="429" y="3262"/>
                  </a:cubicBezTo>
                  <a:cubicBezTo>
                    <a:pt x="242" y="3607"/>
                    <a:pt x="60" y="3969"/>
                    <a:pt x="34" y="4362"/>
                  </a:cubicBezTo>
                  <a:cubicBezTo>
                    <a:pt x="1" y="4847"/>
                    <a:pt x="216" y="5324"/>
                    <a:pt x="537" y="5693"/>
                  </a:cubicBezTo>
                  <a:cubicBezTo>
                    <a:pt x="855" y="6060"/>
                    <a:pt x="1268" y="6330"/>
                    <a:pt x="1692" y="6571"/>
                  </a:cubicBezTo>
                  <a:cubicBezTo>
                    <a:pt x="1866" y="6670"/>
                    <a:pt x="2055" y="6767"/>
                    <a:pt x="2254" y="6767"/>
                  </a:cubicBezTo>
                  <a:cubicBezTo>
                    <a:pt x="2259" y="6767"/>
                    <a:pt x="2263" y="6767"/>
                    <a:pt x="2267" y="6767"/>
                  </a:cubicBezTo>
                  <a:cubicBezTo>
                    <a:pt x="2474" y="6760"/>
                    <a:pt x="2689" y="6613"/>
                    <a:pt x="2696" y="6407"/>
                  </a:cubicBezTo>
                  <a:cubicBezTo>
                    <a:pt x="2160" y="5899"/>
                    <a:pt x="1580" y="5282"/>
                    <a:pt x="1641" y="4547"/>
                  </a:cubicBezTo>
                  <a:cubicBezTo>
                    <a:pt x="1714" y="3679"/>
                    <a:pt x="3234" y="1514"/>
                    <a:pt x="3234" y="1514"/>
                  </a:cubicBezTo>
                  <a:lnTo>
                    <a:pt x="2625" y="1"/>
                  </a:ln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7"/>
            <p:cNvSpPr/>
            <p:nvPr/>
          </p:nvSpPr>
          <p:spPr>
            <a:xfrm>
              <a:off x="4432675" y="1363675"/>
              <a:ext cx="84250" cy="128900"/>
            </a:xfrm>
            <a:custGeom>
              <a:avLst/>
              <a:gdLst/>
              <a:ahLst/>
              <a:cxnLst/>
              <a:rect l="l" t="t" r="r" b="b"/>
              <a:pathLst>
                <a:path w="3370" h="5156" extrusionOk="0">
                  <a:moveTo>
                    <a:pt x="1145" y="1"/>
                  </a:moveTo>
                  <a:cubicBezTo>
                    <a:pt x="1002" y="64"/>
                    <a:pt x="862" y="130"/>
                    <a:pt x="734" y="236"/>
                  </a:cubicBezTo>
                  <a:cubicBezTo>
                    <a:pt x="625" y="326"/>
                    <a:pt x="506" y="420"/>
                    <a:pt x="412" y="528"/>
                  </a:cubicBezTo>
                  <a:cubicBezTo>
                    <a:pt x="374" y="569"/>
                    <a:pt x="346" y="609"/>
                    <a:pt x="315" y="644"/>
                  </a:cubicBezTo>
                  <a:cubicBezTo>
                    <a:pt x="306" y="659"/>
                    <a:pt x="300" y="675"/>
                    <a:pt x="293" y="690"/>
                  </a:cubicBezTo>
                  <a:cubicBezTo>
                    <a:pt x="748" y="1751"/>
                    <a:pt x="1455" y="3141"/>
                    <a:pt x="469" y="4099"/>
                  </a:cubicBezTo>
                  <a:cubicBezTo>
                    <a:pt x="315" y="4248"/>
                    <a:pt x="157" y="4338"/>
                    <a:pt x="1" y="4380"/>
                  </a:cubicBezTo>
                  <a:cubicBezTo>
                    <a:pt x="18" y="4612"/>
                    <a:pt x="43" y="4845"/>
                    <a:pt x="73" y="5076"/>
                  </a:cubicBezTo>
                  <a:cubicBezTo>
                    <a:pt x="201" y="5113"/>
                    <a:pt x="330" y="5137"/>
                    <a:pt x="462" y="5153"/>
                  </a:cubicBezTo>
                  <a:cubicBezTo>
                    <a:pt x="489" y="5155"/>
                    <a:pt x="516" y="5156"/>
                    <a:pt x="542" y="5156"/>
                  </a:cubicBezTo>
                  <a:cubicBezTo>
                    <a:pt x="759" y="5156"/>
                    <a:pt x="956" y="5087"/>
                    <a:pt x="1156" y="5001"/>
                  </a:cubicBezTo>
                  <a:cubicBezTo>
                    <a:pt x="1492" y="4854"/>
                    <a:pt x="1804" y="4713"/>
                    <a:pt x="2175" y="4676"/>
                  </a:cubicBezTo>
                  <a:cubicBezTo>
                    <a:pt x="2249" y="4669"/>
                    <a:pt x="2322" y="4666"/>
                    <a:pt x="2395" y="4666"/>
                  </a:cubicBezTo>
                  <a:cubicBezTo>
                    <a:pt x="2723" y="4666"/>
                    <a:pt x="3044" y="4728"/>
                    <a:pt x="3370" y="4755"/>
                  </a:cubicBezTo>
                  <a:cubicBezTo>
                    <a:pt x="3370" y="4753"/>
                    <a:pt x="3370" y="4753"/>
                    <a:pt x="3370" y="4751"/>
                  </a:cubicBezTo>
                  <a:cubicBezTo>
                    <a:pt x="3280" y="3481"/>
                    <a:pt x="3163" y="2216"/>
                    <a:pt x="3018" y="951"/>
                  </a:cubicBezTo>
                  <a:cubicBezTo>
                    <a:pt x="2797" y="1064"/>
                    <a:pt x="2562" y="1139"/>
                    <a:pt x="2328" y="1139"/>
                  </a:cubicBezTo>
                  <a:cubicBezTo>
                    <a:pt x="2195" y="1139"/>
                    <a:pt x="2062" y="1115"/>
                    <a:pt x="1931" y="1059"/>
                  </a:cubicBezTo>
                  <a:cubicBezTo>
                    <a:pt x="1488" y="870"/>
                    <a:pt x="1442" y="330"/>
                    <a:pt x="1145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7"/>
            <p:cNvSpPr/>
            <p:nvPr/>
          </p:nvSpPr>
          <p:spPr>
            <a:xfrm>
              <a:off x="4505600" y="1372625"/>
              <a:ext cx="13200" cy="42300"/>
            </a:xfrm>
            <a:custGeom>
              <a:avLst/>
              <a:gdLst/>
              <a:ahLst/>
              <a:cxnLst/>
              <a:rect l="l" t="t" r="r" b="b"/>
              <a:pathLst>
                <a:path w="528" h="1692" extrusionOk="0">
                  <a:moveTo>
                    <a:pt x="0" y="1"/>
                  </a:moveTo>
                  <a:lnTo>
                    <a:pt x="99" y="1364"/>
                  </a:lnTo>
                  <a:lnTo>
                    <a:pt x="194" y="1692"/>
                  </a:lnTo>
                  <a:cubicBezTo>
                    <a:pt x="194" y="1665"/>
                    <a:pt x="527" y="288"/>
                    <a:pt x="527" y="28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7"/>
            <p:cNvSpPr/>
            <p:nvPr/>
          </p:nvSpPr>
          <p:spPr>
            <a:xfrm>
              <a:off x="4478200" y="1307750"/>
              <a:ext cx="67275" cy="80675"/>
            </a:xfrm>
            <a:custGeom>
              <a:avLst/>
              <a:gdLst/>
              <a:ahLst/>
              <a:cxnLst/>
              <a:rect l="l" t="t" r="r" b="b"/>
              <a:pathLst>
                <a:path w="2691" h="3227" extrusionOk="0">
                  <a:moveTo>
                    <a:pt x="1208" y="0"/>
                  </a:moveTo>
                  <a:cubicBezTo>
                    <a:pt x="1042" y="0"/>
                    <a:pt x="888" y="40"/>
                    <a:pt x="769" y="127"/>
                  </a:cubicBezTo>
                  <a:cubicBezTo>
                    <a:pt x="0" y="661"/>
                    <a:pt x="154" y="1186"/>
                    <a:pt x="277" y="1759"/>
                  </a:cubicBezTo>
                  <a:cubicBezTo>
                    <a:pt x="341" y="2053"/>
                    <a:pt x="246" y="2301"/>
                    <a:pt x="310" y="2690"/>
                  </a:cubicBezTo>
                  <a:cubicBezTo>
                    <a:pt x="423" y="3131"/>
                    <a:pt x="770" y="3227"/>
                    <a:pt x="1050" y="3227"/>
                  </a:cubicBezTo>
                  <a:cubicBezTo>
                    <a:pt x="1195" y="3227"/>
                    <a:pt x="1322" y="3201"/>
                    <a:pt x="1391" y="3184"/>
                  </a:cubicBezTo>
                  <a:cubicBezTo>
                    <a:pt x="2142" y="3000"/>
                    <a:pt x="2691" y="2207"/>
                    <a:pt x="2596" y="1438"/>
                  </a:cubicBezTo>
                  <a:cubicBezTo>
                    <a:pt x="2566" y="1183"/>
                    <a:pt x="2473" y="942"/>
                    <a:pt x="2357" y="716"/>
                  </a:cubicBezTo>
                  <a:cubicBezTo>
                    <a:pt x="2183" y="287"/>
                    <a:pt x="1653" y="0"/>
                    <a:pt x="1208" y="0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7"/>
            <p:cNvSpPr/>
            <p:nvPr/>
          </p:nvSpPr>
          <p:spPr>
            <a:xfrm>
              <a:off x="4469625" y="1831500"/>
              <a:ext cx="17325" cy="44175"/>
            </a:xfrm>
            <a:custGeom>
              <a:avLst/>
              <a:gdLst/>
              <a:ahLst/>
              <a:cxnLst/>
              <a:rect l="l" t="t" r="r" b="b"/>
              <a:pathLst>
                <a:path w="693" h="1767" extrusionOk="0">
                  <a:moveTo>
                    <a:pt x="62" y="1"/>
                  </a:moveTo>
                  <a:lnTo>
                    <a:pt x="62" y="1"/>
                  </a:lnTo>
                  <a:cubicBezTo>
                    <a:pt x="1" y="568"/>
                    <a:pt x="69" y="1139"/>
                    <a:pt x="262" y="1672"/>
                  </a:cubicBezTo>
                  <a:cubicBezTo>
                    <a:pt x="278" y="1714"/>
                    <a:pt x="302" y="1762"/>
                    <a:pt x="348" y="1767"/>
                  </a:cubicBezTo>
                  <a:cubicBezTo>
                    <a:pt x="370" y="1767"/>
                    <a:pt x="394" y="1758"/>
                    <a:pt x="414" y="1745"/>
                  </a:cubicBezTo>
                  <a:cubicBezTo>
                    <a:pt x="693" y="1560"/>
                    <a:pt x="684" y="1152"/>
                    <a:pt x="583" y="831"/>
                  </a:cubicBezTo>
                  <a:cubicBezTo>
                    <a:pt x="578" y="825"/>
                    <a:pt x="576" y="816"/>
                    <a:pt x="574" y="809"/>
                  </a:cubicBezTo>
                  <a:lnTo>
                    <a:pt x="464" y="14"/>
                  </a:lnTo>
                  <a:cubicBezTo>
                    <a:pt x="464" y="14"/>
                    <a:pt x="436" y="109"/>
                    <a:pt x="275" y="131"/>
                  </a:cubicBezTo>
                  <a:cubicBezTo>
                    <a:pt x="267" y="132"/>
                    <a:pt x="259" y="132"/>
                    <a:pt x="251" y="132"/>
                  </a:cubicBezTo>
                  <a:cubicBezTo>
                    <a:pt x="168" y="132"/>
                    <a:pt x="92" y="81"/>
                    <a:pt x="62" y="1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7"/>
            <p:cNvSpPr/>
            <p:nvPr/>
          </p:nvSpPr>
          <p:spPr>
            <a:xfrm>
              <a:off x="4623650" y="1379700"/>
              <a:ext cx="37850" cy="40075"/>
            </a:xfrm>
            <a:custGeom>
              <a:avLst/>
              <a:gdLst/>
              <a:ahLst/>
              <a:cxnLst/>
              <a:rect l="l" t="t" r="r" b="b"/>
              <a:pathLst>
                <a:path w="1514" h="1603" extrusionOk="0">
                  <a:moveTo>
                    <a:pt x="1322" y="1"/>
                  </a:moveTo>
                  <a:lnTo>
                    <a:pt x="1322" y="1"/>
                  </a:lnTo>
                  <a:cubicBezTo>
                    <a:pt x="1021" y="122"/>
                    <a:pt x="791" y="365"/>
                    <a:pt x="569" y="600"/>
                  </a:cubicBezTo>
                  <a:cubicBezTo>
                    <a:pt x="707" y="420"/>
                    <a:pt x="995" y="75"/>
                    <a:pt x="938" y="27"/>
                  </a:cubicBezTo>
                  <a:cubicBezTo>
                    <a:pt x="935" y="25"/>
                    <a:pt x="932" y="24"/>
                    <a:pt x="928" y="24"/>
                  </a:cubicBezTo>
                  <a:cubicBezTo>
                    <a:pt x="842" y="24"/>
                    <a:pt x="447" y="484"/>
                    <a:pt x="286" y="754"/>
                  </a:cubicBezTo>
                  <a:cubicBezTo>
                    <a:pt x="294" y="565"/>
                    <a:pt x="231" y="234"/>
                    <a:pt x="130" y="223"/>
                  </a:cubicBezTo>
                  <a:cubicBezTo>
                    <a:pt x="128" y="222"/>
                    <a:pt x="127" y="222"/>
                    <a:pt x="125" y="222"/>
                  </a:cubicBezTo>
                  <a:cubicBezTo>
                    <a:pt x="28" y="222"/>
                    <a:pt x="1" y="568"/>
                    <a:pt x="29" y="748"/>
                  </a:cubicBezTo>
                  <a:cubicBezTo>
                    <a:pt x="55" y="932"/>
                    <a:pt x="95" y="1132"/>
                    <a:pt x="9" y="1294"/>
                  </a:cubicBezTo>
                  <a:cubicBezTo>
                    <a:pt x="9" y="1294"/>
                    <a:pt x="0" y="1433"/>
                    <a:pt x="70" y="1523"/>
                  </a:cubicBezTo>
                  <a:cubicBezTo>
                    <a:pt x="113" y="1574"/>
                    <a:pt x="177" y="1602"/>
                    <a:pt x="245" y="1602"/>
                  </a:cubicBezTo>
                  <a:cubicBezTo>
                    <a:pt x="250" y="1602"/>
                    <a:pt x="254" y="1602"/>
                    <a:pt x="259" y="1602"/>
                  </a:cubicBezTo>
                  <a:cubicBezTo>
                    <a:pt x="521" y="1589"/>
                    <a:pt x="707" y="1354"/>
                    <a:pt x="933" y="1217"/>
                  </a:cubicBezTo>
                  <a:cubicBezTo>
                    <a:pt x="1120" y="1105"/>
                    <a:pt x="1480" y="932"/>
                    <a:pt x="1456" y="849"/>
                  </a:cubicBezTo>
                  <a:cubicBezTo>
                    <a:pt x="1450" y="827"/>
                    <a:pt x="1423" y="818"/>
                    <a:pt x="1383" y="818"/>
                  </a:cubicBezTo>
                  <a:cubicBezTo>
                    <a:pt x="1265" y="818"/>
                    <a:pt x="1034" y="896"/>
                    <a:pt x="901" y="952"/>
                  </a:cubicBezTo>
                  <a:lnTo>
                    <a:pt x="1241" y="671"/>
                  </a:lnTo>
                  <a:cubicBezTo>
                    <a:pt x="1335" y="594"/>
                    <a:pt x="1513" y="455"/>
                    <a:pt x="1474" y="396"/>
                  </a:cubicBezTo>
                  <a:cubicBezTo>
                    <a:pt x="1469" y="388"/>
                    <a:pt x="1458" y="385"/>
                    <a:pt x="1442" y="385"/>
                  </a:cubicBezTo>
                  <a:cubicBezTo>
                    <a:pt x="1338" y="385"/>
                    <a:pt x="1028" y="538"/>
                    <a:pt x="872" y="649"/>
                  </a:cubicBezTo>
                  <a:lnTo>
                    <a:pt x="1298" y="111"/>
                  </a:lnTo>
                  <a:cubicBezTo>
                    <a:pt x="1324" y="78"/>
                    <a:pt x="1349" y="32"/>
                    <a:pt x="1322" y="1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7"/>
            <p:cNvSpPr/>
            <p:nvPr/>
          </p:nvSpPr>
          <p:spPr>
            <a:xfrm>
              <a:off x="4513050" y="1361725"/>
              <a:ext cx="12525" cy="23900"/>
            </a:xfrm>
            <a:custGeom>
              <a:avLst/>
              <a:gdLst/>
              <a:ahLst/>
              <a:cxnLst/>
              <a:rect l="l" t="t" r="r" b="b"/>
              <a:pathLst>
                <a:path w="501" h="956" extrusionOk="0">
                  <a:moveTo>
                    <a:pt x="456" y="1"/>
                  </a:moveTo>
                  <a:cubicBezTo>
                    <a:pt x="444" y="1"/>
                    <a:pt x="433" y="6"/>
                    <a:pt x="425" y="19"/>
                  </a:cubicBezTo>
                  <a:cubicBezTo>
                    <a:pt x="383" y="92"/>
                    <a:pt x="357" y="175"/>
                    <a:pt x="324" y="252"/>
                  </a:cubicBezTo>
                  <a:cubicBezTo>
                    <a:pt x="291" y="329"/>
                    <a:pt x="256" y="408"/>
                    <a:pt x="218" y="485"/>
                  </a:cubicBezTo>
                  <a:cubicBezTo>
                    <a:pt x="148" y="632"/>
                    <a:pt x="58" y="777"/>
                    <a:pt x="3" y="933"/>
                  </a:cubicBezTo>
                  <a:cubicBezTo>
                    <a:pt x="0" y="945"/>
                    <a:pt x="10" y="956"/>
                    <a:pt x="21" y="956"/>
                  </a:cubicBezTo>
                  <a:cubicBezTo>
                    <a:pt x="26" y="956"/>
                    <a:pt x="30" y="954"/>
                    <a:pt x="34" y="950"/>
                  </a:cubicBezTo>
                  <a:cubicBezTo>
                    <a:pt x="144" y="827"/>
                    <a:pt x="221" y="665"/>
                    <a:pt x="293" y="518"/>
                  </a:cubicBezTo>
                  <a:cubicBezTo>
                    <a:pt x="330" y="441"/>
                    <a:pt x="366" y="364"/>
                    <a:pt x="401" y="287"/>
                  </a:cubicBezTo>
                  <a:cubicBezTo>
                    <a:pt x="434" y="210"/>
                    <a:pt x="475" y="129"/>
                    <a:pt x="493" y="48"/>
                  </a:cubicBezTo>
                  <a:cubicBezTo>
                    <a:pt x="500" y="21"/>
                    <a:pt x="478" y="1"/>
                    <a:pt x="456" y="1"/>
                  </a:cubicBezTo>
                  <a:close/>
                </a:path>
              </a:pathLst>
            </a:custGeom>
            <a:solidFill>
              <a:srgbClr val="F46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7"/>
            <p:cNvSpPr/>
            <p:nvPr/>
          </p:nvSpPr>
          <p:spPr>
            <a:xfrm>
              <a:off x="4507900" y="1379975"/>
              <a:ext cx="6175" cy="5850"/>
            </a:xfrm>
            <a:custGeom>
              <a:avLst/>
              <a:gdLst/>
              <a:ahLst/>
              <a:cxnLst/>
              <a:rect l="l" t="t" r="r" b="b"/>
              <a:pathLst>
                <a:path w="247" h="234" extrusionOk="0">
                  <a:moveTo>
                    <a:pt x="40" y="1"/>
                  </a:moveTo>
                  <a:cubicBezTo>
                    <a:pt x="25" y="1"/>
                    <a:pt x="9" y="12"/>
                    <a:pt x="5" y="27"/>
                  </a:cubicBezTo>
                  <a:cubicBezTo>
                    <a:pt x="1" y="47"/>
                    <a:pt x="7" y="67"/>
                    <a:pt x="18" y="82"/>
                  </a:cubicBezTo>
                  <a:cubicBezTo>
                    <a:pt x="25" y="95"/>
                    <a:pt x="36" y="106"/>
                    <a:pt x="45" y="117"/>
                  </a:cubicBezTo>
                  <a:cubicBezTo>
                    <a:pt x="62" y="137"/>
                    <a:pt x="80" y="152"/>
                    <a:pt x="97" y="170"/>
                  </a:cubicBezTo>
                  <a:cubicBezTo>
                    <a:pt x="119" y="187"/>
                    <a:pt x="141" y="203"/>
                    <a:pt x="163" y="218"/>
                  </a:cubicBezTo>
                  <a:cubicBezTo>
                    <a:pt x="168" y="220"/>
                    <a:pt x="172" y="225"/>
                    <a:pt x="176" y="227"/>
                  </a:cubicBezTo>
                  <a:cubicBezTo>
                    <a:pt x="187" y="231"/>
                    <a:pt x="196" y="234"/>
                    <a:pt x="207" y="234"/>
                  </a:cubicBezTo>
                  <a:cubicBezTo>
                    <a:pt x="220" y="234"/>
                    <a:pt x="242" y="234"/>
                    <a:pt x="244" y="216"/>
                  </a:cubicBezTo>
                  <a:lnTo>
                    <a:pt x="247" y="216"/>
                  </a:lnTo>
                  <a:cubicBezTo>
                    <a:pt x="247" y="205"/>
                    <a:pt x="247" y="194"/>
                    <a:pt x="242" y="183"/>
                  </a:cubicBezTo>
                  <a:cubicBezTo>
                    <a:pt x="233" y="168"/>
                    <a:pt x="225" y="157"/>
                    <a:pt x="211" y="146"/>
                  </a:cubicBezTo>
                  <a:cubicBezTo>
                    <a:pt x="196" y="128"/>
                    <a:pt x="181" y="113"/>
                    <a:pt x="163" y="97"/>
                  </a:cubicBezTo>
                  <a:cubicBezTo>
                    <a:pt x="148" y="80"/>
                    <a:pt x="132" y="64"/>
                    <a:pt x="115" y="49"/>
                  </a:cubicBezTo>
                  <a:cubicBezTo>
                    <a:pt x="106" y="38"/>
                    <a:pt x="95" y="27"/>
                    <a:pt x="84" y="18"/>
                  </a:cubicBezTo>
                  <a:cubicBezTo>
                    <a:pt x="73" y="7"/>
                    <a:pt x="58" y="1"/>
                    <a:pt x="40" y="1"/>
                  </a:cubicBezTo>
                  <a:close/>
                </a:path>
              </a:pathLst>
            </a:custGeom>
            <a:solidFill>
              <a:srgbClr val="F46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4505050" y="1368625"/>
              <a:ext cx="4425" cy="4350"/>
            </a:xfrm>
            <a:custGeom>
              <a:avLst/>
              <a:gdLst/>
              <a:ahLst/>
              <a:cxnLst/>
              <a:rect l="l" t="t" r="r" b="b"/>
              <a:pathLst>
                <a:path w="177" h="174" extrusionOk="0">
                  <a:moveTo>
                    <a:pt x="88" y="0"/>
                  </a:moveTo>
                  <a:cubicBezTo>
                    <a:pt x="75" y="0"/>
                    <a:pt x="64" y="2"/>
                    <a:pt x="53" y="7"/>
                  </a:cubicBezTo>
                  <a:cubicBezTo>
                    <a:pt x="44" y="11"/>
                    <a:pt x="33" y="18"/>
                    <a:pt x="27" y="27"/>
                  </a:cubicBezTo>
                  <a:cubicBezTo>
                    <a:pt x="18" y="33"/>
                    <a:pt x="11" y="42"/>
                    <a:pt x="9" y="53"/>
                  </a:cubicBezTo>
                  <a:cubicBezTo>
                    <a:pt x="3" y="64"/>
                    <a:pt x="0" y="75"/>
                    <a:pt x="0" y="86"/>
                  </a:cubicBezTo>
                  <a:lnTo>
                    <a:pt x="5" y="110"/>
                  </a:lnTo>
                  <a:cubicBezTo>
                    <a:pt x="7" y="125"/>
                    <a:pt x="16" y="139"/>
                    <a:pt x="27" y="150"/>
                  </a:cubicBezTo>
                  <a:lnTo>
                    <a:pt x="44" y="163"/>
                  </a:lnTo>
                  <a:cubicBezTo>
                    <a:pt x="57" y="169"/>
                    <a:pt x="73" y="174"/>
                    <a:pt x="88" y="174"/>
                  </a:cubicBezTo>
                  <a:cubicBezTo>
                    <a:pt x="99" y="174"/>
                    <a:pt x="112" y="171"/>
                    <a:pt x="121" y="167"/>
                  </a:cubicBezTo>
                  <a:cubicBezTo>
                    <a:pt x="132" y="163"/>
                    <a:pt x="143" y="156"/>
                    <a:pt x="150" y="150"/>
                  </a:cubicBezTo>
                  <a:cubicBezTo>
                    <a:pt x="159" y="141"/>
                    <a:pt x="165" y="132"/>
                    <a:pt x="167" y="121"/>
                  </a:cubicBezTo>
                  <a:cubicBezTo>
                    <a:pt x="174" y="110"/>
                    <a:pt x="176" y="99"/>
                    <a:pt x="176" y="88"/>
                  </a:cubicBezTo>
                  <a:lnTo>
                    <a:pt x="172" y="64"/>
                  </a:lnTo>
                  <a:cubicBezTo>
                    <a:pt x="167" y="48"/>
                    <a:pt x="161" y="35"/>
                    <a:pt x="150" y="27"/>
                  </a:cubicBezTo>
                  <a:lnTo>
                    <a:pt x="132" y="11"/>
                  </a:lnTo>
                  <a:cubicBezTo>
                    <a:pt x="119" y="5"/>
                    <a:pt x="104" y="0"/>
                    <a:pt x="88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7"/>
            <p:cNvSpPr/>
            <p:nvPr/>
          </p:nvSpPr>
          <p:spPr>
            <a:xfrm>
              <a:off x="4523375" y="1373900"/>
              <a:ext cx="4525" cy="4525"/>
            </a:xfrm>
            <a:custGeom>
              <a:avLst/>
              <a:gdLst/>
              <a:ahLst/>
              <a:cxnLst/>
              <a:rect l="l" t="t" r="r" b="b"/>
              <a:pathLst>
                <a:path w="181" h="181" extrusionOk="0">
                  <a:moveTo>
                    <a:pt x="91" y="0"/>
                  </a:moveTo>
                  <a:cubicBezTo>
                    <a:pt x="78" y="0"/>
                    <a:pt x="67" y="4"/>
                    <a:pt x="56" y="9"/>
                  </a:cubicBezTo>
                  <a:cubicBezTo>
                    <a:pt x="45" y="13"/>
                    <a:pt x="36" y="20"/>
                    <a:pt x="27" y="29"/>
                  </a:cubicBezTo>
                  <a:cubicBezTo>
                    <a:pt x="18" y="35"/>
                    <a:pt x="12" y="44"/>
                    <a:pt x="10" y="55"/>
                  </a:cubicBezTo>
                  <a:cubicBezTo>
                    <a:pt x="3" y="66"/>
                    <a:pt x="1" y="77"/>
                    <a:pt x="1" y="90"/>
                  </a:cubicBezTo>
                  <a:lnTo>
                    <a:pt x="5" y="112"/>
                  </a:lnTo>
                  <a:cubicBezTo>
                    <a:pt x="8" y="127"/>
                    <a:pt x="16" y="143"/>
                    <a:pt x="27" y="152"/>
                  </a:cubicBezTo>
                  <a:lnTo>
                    <a:pt x="45" y="167"/>
                  </a:lnTo>
                  <a:cubicBezTo>
                    <a:pt x="60" y="176"/>
                    <a:pt x="76" y="180"/>
                    <a:pt x="91" y="180"/>
                  </a:cubicBezTo>
                  <a:cubicBezTo>
                    <a:pt x="102" y="180"/>
                    <a:pt x="115" y="178"/>
                    <a:pt x="126" y="171"/>
                  </a:cubicBezTo>
                  <a:cubicBezTo>
                    <a:pt x="137" y="167"/>
                    <a:pt x="146" y="160"/>
                    <a:pt x="155" y="152"/>
                  </a:cubicBezTo>
                  <a:cubicBezTo>
                    <a:pt x="163" y="145"/>
                    <a:pt x="170" y="136"/>
                    <a:pt x="172" y="125"/>
                  </a:cubicBezTo>
                  <a:cubicBezTo>
                    <a:pt x="179" y="114"/>
                    <a:pt x="181" y="103"/>
                    <a:pt x="181" y="90"/>
                  </a:cubicBezTo>
                  <a:lnTo>
                    <a:pt x="177" y="68"/>
                  </a:lnTo>
                  <a:cubicBezTo>
                    <a:pt x="172" y="53"/>
                    <a:pt x="166" y="37"/>
                    <a:pt x="155" y="29"/>
                  </a:cubicBezTo>
                  <a:lnTo>
                    <a:pt x="137" y="13"/>
                  </a:lnTo>
                  <a:cubicBezTo>
                    <a:pt x="122" y="4"/>
                    <a:pt x="106" y="0"/>
                    <a:pt x="91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7"/>
            <p:cNvSpPr/>
            <p:nvPr/>
          </p:nvSpPr>
          <p:spPr>
            <a:xfrm>
              <a:off x="4500825" y="1355750"/>
              <a:ext cx="15175" cy="6450"/>
            </a:xfrm>
            <a:custGeom>
              <a:avLst/>
              <a:gdLst/>
              <a:ahLst/>
              <a:cxnLst/>
              <a:rect l="l" t="t" r="r" b="b"/>
              <a:pathLst>
                <a:path w="607" h="258" extrusionOk="0">
                  <a:moveTo>
                    <a:pt x="243" y="0"/>
                  </a:moveTo>
                  <a:cubicBezTo>
                    <a:pt x="213" y="0"/>
                    <a:pt x="184" y="3"/>
                    <a:pt x="154" y="10"/>
                  </a:cubicBezTo>
                  <a:cubicBezTo>
                    <a:pt x="106" y="19"/>
                    <a:pt x="24" y="39"/>
                    <a:pt x="5" y="89"/>
                  </a:cubicBezTo>
                  <a:cubicBezTo>
                    <a:pt x="0" y="107"/>
                    <a:pt x="11" y="124"/>
                    <a:pt x="27" y="129"/>
                  </a:cubicBezTo>
                  <a:cubicBezTo>
                    <a:pt x="31" y="130"/>
                    <a:pt x="36" y="130"/>
                    <a:pt x="40" y="130"/>
                  </a:cubicBezTo>
                  <a:cubicBezTo>
                    <a:pt x="63" y="130"/>
                    <a:pt x="86" y="118"/>
                    <a:pt x="108" y="111"/>
                  </a:cubicBezTo>
                  <a:cubicBezTo>
                    <a:pt x="134" y="105"/>
                    <a:pt x="158" y="98"/>
                    <a:pt x="185" y="96"/>
                  </a:cubicBezTo>
                  <a:cubicBezTo>
                    <a:pt x="196" y="95"/>
                    <a:pt x="207" y="94"/>
                    <a:pt x="217" y="94"/>
                  </a:cubicBezTo>
                  <a:cubicBezTo>
                    <a:pt x="261" y="94"/>
                    <a:pt x="303" y="101"/>
                    <a:pt x="345" y="115"/>
                  </a:cubicBezTo>
                  <a:cubicBezTo>
                    <a:pt x="391" y="131"/>
                    <a:pt x="433" y="155"/>
                    <a:pt x="468" y="186"/>
                  </a:cubicBezTo>
                  <a:cubicBezTo>
                    <a:pt x="494" y="209"/>
                    <a:pt x="529" y="258"/>
                    <a:pt x="562" y="258"/>
                  </a:cubicBezTo>
                  <a:cubicBezTo>
                    <a:pt x="574" y="258"/>
                    <a:pt x="586" y="252"/>
                    <a:pt x="598" y="236"/>
                  </a:cubicBezTo>
                  <a:cubicBezTo>
                    <a:pt x="606" y="221"/>
                    <a:pt x="606" y="203"/>
                    <a:pt x="598" y="190"/>
                  </a:cubicBezTo>
                  <a:cubicBezTo>
                    <a:pt x="578" y="142"/>
                    <a:pt x="525" y="102"/>
                    <a:pt x="483" y="74"/>
                  </a:cubicBezTo>
                  <a:cubicBezTo>
                    <a:pt x="437" y="43"/>
                    <a:pt x="385" y="21"/>
                    <a:pt x="332" y="10"/>
                  </a:cubicBezTo>
                  <a:cubicBezTo>
                    <a:pt x="302" y="3"/>
                    <a:pt x="273" y="0"/>
                    <a:pt x="243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4527000" y="1363500"/>
              <a:ext cx="10275" cy="4675"/>
            </a:xfrm>
            <a:custGeom>
              <a:avLst/>
              <a:gdLst/>
              <a:ahLst/>
              <a:cxnLst/>
              <a:rect l="l" t="t" r="r" b="b"/>
              <a:pathLst>
                <a:path w="411" h="187" extrusionOk="0">
                  <a:moveTo>
                    <a:pt x="397" y="133"/>
                  </a:moveTo>
                  <a:lnTo>
                    <a:pt x="397" y="133"/>
                  </a:lnTo>
                  <a:cubicBezTo>
                    <a:pt x="398" y="134"/>
                    <a:pt x="398" y="135"/>
                    <a:pt x="398" y="136"/>
                  </a:cubicBezTo>
                  <a:lnTo>
                    <a:pt x="398" y="136"/>
                  </a:lnTo>
                  <a:cubicBezTo>
                    <a:pt x="397" y="133"/>
                    <a:pt x="396" y="133"/>
                    <a:pt x="397" y="133"/>
                  </a:cubicBezTo>
                  <a:close/>
                  <a:moveTo>
                    <a:pt x="130" y="1"/>
                  </a:moveTo>
                  <a:cubicBezTo>
                    <a:pt x="95" y="1"/>
                    <a:pt x="60" y="12"/>
                    <a:pt x="29" y="27"/>
                  </a:cubicBezTo>
                  <a:cubicBezTo>
                    <a:pt x="1" y="47"/>
                    <a:pt x="12" y="91"/>
                    <a:pt x="45" y="91"/>
                  </a:cubicBezTo>
                  <a:lnTo>
                    <a:pt x="47" y="93"/>
                  </a:lnTo>
                  <a:cubicBezTo>
                    <a:pt x="56" y="92"/>
                    <a:pt x="65" y="92"/>
                    <a:pt x="74" y="92"/>
                  </a:cubicBezTo>
                  <a:cubicBezTo>
                    <a:pt x="118" y="92"/>
                    <a:pt x="163" y="101"/>
                    <a:pt x="205" y="115"/>
                  </a:cubicBezTo>
                  <a:cubicBezTo>
                    <a:pt x="216" y="120"/>
                    <a:pt x="227" y="124"/>
                    <a:pt x="236" y="128"/>
                  </a:cubicBezTo>
                  <a:cubicBezTo>
                    <a:pt x="251" y="135"/>
                    <a:pt x="264" y="141"/>
                    <a:pt x="278" y="150"/>
                  </a:cubicBezTo>
                  <a:cubicBezTo>
                    <a:pt x="301" y="164"/>
                    <a:pt x="326" y="185"/>
                    <a:pt x="354" y="185"/>
                  </a:cubicBezTo>
                  <a:cubicBezTo>
                    <a:pt x="355" y="185"/>
                    <a:pt x="356" y="185"/>
                    <a:pt x="357" y="185"/>
                  </a:cubicBezTo>
                  <a:lnTo>
                    <a:pt x="357" y="185"/>
                  </a:lnTo>
                  <a:cubicBezTo>
                    <a:pt x="357" y="185"/>
                    <a:pt x="357" y="185"/>
                    <a:pt x="357" y="185"/>
                  </a:cubicBezTo>
                  <a:lnTo>
                    <a:pt x="358" y="185"/>
                  </a:lnTo>
                  <a:lnTo>
                    <a:pt x="358" y="185"/>
                  </a:lnTo>
                  <a:cubicBezTo>
                    <a:pt x="357" y="185"/>
                    <a:pt x="357" y="185"/>
                    <a:pt x="357" y="185"/>
                  </a:cubicBezTo>
                  <a:lnTo>
                    <a:pt x="357" y="185"/>
                  </a:lnTo>
                  <a:cubicBezTo>
                    <a:pt x="357" y="184"/>
                    <a:pt x="357" y="184"/>
                    <a:pt x="357" y="184"/>
                  </a:cubicBezTo>
                  <a:cubicBezTo>
                    <a:pt x="358" y="184"/>
                    <a:pt x="358" y="184"/>
                    <a:pt x="359" y="185"/>
                  </a:cubicBezTo>
                  <a:lnTo>
                    <a:pt x="359" y="185"/>
                  </a:lnTo>
                  <a:lnTo>
                    <a:pt x="358" y="185"/>
                  </a:lnTo>
                  <a:lnTo>
                    <a:pt x="358" y="185"/>
                  </a:lnTo>
                  <a:cubicBezTo>
                    <a:pt x="359" y="185"/>
                    <a:pt x="359" y="185"/>
                    <a:pt x="360" y="185"/>
                  </a:cubicBezTo>
                  <a:lnTo>
                    <a:pt x="360" y="185"/>
                  </a:lnTo>
                  <a:cubicBezTo>
                    <a:pt x="360" y="185"/>
                    <a:pt x="361" y="185"/>
                    <a:pt x="361" y="185"/>
                  </a:cubicBezTo>
                  <a:cubicBezTo>
                    <a:pt x="364" y="186"/>
                    <a:pt x="367" y="186"/>
                    <a:pt x="369" y="186"/>
                  </a:cubicBezTo>
                  <a:cubicBezTo>
                    <a:pt x="394" y="186"/>
                    <a:pt x="410" y="161"/>
                    <a:pt x="398" y="137"/>
                  </a:cubicBezTo>
                  <a:lnTo>
                    <a:pt x="398" y="137"/>
                  </a:lnTo>
                  <a:lnTo>
                    <a:pt x="398" y="140"/>
                  </a:lnTo>
                  <a:lnTo>
                    <a:pt x="398" y="140"/>
                  </a:lnTo>
                  <a:cubicBezTo>
                    <a:pt x="398" y="139"/>
                    <a:pt x="398" y="137"/>
                    <a:pt x="398" y="136"/>
                  </a:cubicBezTo>
                  <a:lnTo>
                    <a:pt x="398" y="136"/>
                  </a:lnTo>
                  <a:cubicBezTo>
                    <a:pt x="398" y="136"/>
                    <a:pt x="398" y="137"/>
                    <a:pt x="398" y="137"/>
                  </a:cubicBezTo>
                  <a:lnTo>
                    <a:pt x="398" y="133"/>
                  </a:lnTo>
                  <a:cubicBezTo>
                    <a:pt x="398" y="133"/>
                    <a:pt x="398" y="133"/>
                    <a:pt x="397" y="133"/>
                  </a:cubicBezTo>
                  <a:lnTo>
                    <a:pt x="397" y="133"/>
                  </a:lnTo>
                  <a:cubicBezTo>
                    <a:pt x="394" y="117"/>
                    <a:pt x="386" y="102"/>
                    <a:pt x="372" y="93"/>
                  </a:cubicBezTo>
                  <a:cubicBezTo>
                    <a:pt x="357" y="82"/>
                    <a:pt x="341" y="71"/>
                    <a:pt x="324" y="62"/>
                  </a:cubicBezTo>
                  <a:cubicBezTo>
                    <a:pt x="295" y="43"/>
                    <a:pt x="262" y="29"/>
                    <a:pt x="229" y="19"/>
                  </a:cubicBezTo>
                  <a:cubicBezTo>
                    <a:pt x="199" y="8"/>
                    <a:pt x="163" y="1"/>
                    <a:pt x="130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7"/>
            <p:cNvSpPr/>
            <p:nvPr/>
          </p:nvSpPr>
          <p:spPr>
            <a:xfrm>
              <a:off x="4479200" y="1307725"/>
              <a:ext cx="69200" cy="50925"/>
            </a:xfrm>
            <a:custGeom>
              <a:avLst/>
              <a:gdLst/>
              <a:ahLst/>
              <a:cxnLst/>
              <a:rect l="l" t="t" r="r" b="b"/>
              <a:pathLst>
                <a:path w="2768" h="2037" extrusionOk="0">
                  <a:moveTo>
                    <a:pt x="1445" y="0"/>
                  </a:moveTo>
                  <a:cubicBezTo>
                    <a:pt x="1367" y="0"/>
                    <a:pt x="1291" y="4"/>
                    <a:pt x="1214" y="12"/>
                  </a:cubicBezTo>
                  <a:cubicBezTo>
                    <a:pt x="1019" y="27"/>
                    <a:pt x="813" y="45"/>
                    <a:pt x="650" y="154"/>
                  </a:cubicBezTo>
                  <a:cubicBezTo>
                    <a:pt x="560" y="216"/>
                    <a:pt x="488" y="304"/>
                    <a:pt x="417" y="389"/>
                  </a:cubicBezTo>
                  <a:lnTo>
                    <a:pt x="261" y="580"/>
                  </a:lnTo>
                  <a:cubicBezTo>
                    <a:pt x="180" y="681"/>
                    <a:pt x="97" y="785"/>
                    <a:pt x="53" y="905"/>
                  </a:cubicBezTo>
                  <a:cubicBezTo>
                    <a:pt x="0" y="1050"/>
                    <a:pt x="9" y="1211"/>
                    <a:pt x="20" y="1364"/>
                  </a:cubicBezTo>
                  <a:cubicBezTo>
                    <a:pt x="26" y="1476"/>
                    <a:pt x="33" y="1588"/>
                    <a:pt x="70" y="1694"/>
                  </a:cubicBezTo>
                  <a:lnTo>
                    <a:pt x="395" y="1481"/>
                  </a:lnTo>
                  <a:cubicBezTo>
                    <a:pt x="395" y="1481"/>
                    <a:pt x="516" y="1714"/>
                    <a:pt x="463" y="1852"/>
                  </a:cubicBezTo>
                  <a:cubicBezTo>
                    <a:pt x="441" y="1913"/>
                    <a:pt x="417" y="1988"/>
                    <a:pt x="461" y="2036"/>
                  </a:cubicBezTo>
                  <a:cubicBezTo>
                    <a:pt x="501" y="2023"/>
                    <a:pt x="525" y="1982"/>
                    <a:pt x="547" y="1944"/>
                  </a:cubicBezTo>
                  <a:cubicBezTo>
                    <a:pt x="606" y="1830"/>
                    <a:pt x="665" y="1718"/>
                    <a:pt x="727" y="1604"/>
                  </a:cubicBezTo>
                  <a:cubicBezTo>
                    <a:pt x="751" y="1611"/>
                    <a:pt x="776" y="1614"/>
                    <a:pt x="801" y="1614"/>
                  </a:cubicBezTo>
                  <a:cubicBezTo>
                    <a:pt x="889" y="1614"/>
                    <a:pt x="978" y="1575"/>
                    <a:pt x="1048" y="1520"/>
                  </a:cubicBezTo>
                  <a:cubicBezTo>
                    <a:pt x="1138" y="1450"/>
                    <a:pt x="1204" y="1353"/>
                    <a:pt x="1269" y="1259"/>
                  </a:cubicBezTo>
                  <a:cubicBezTo>
                    <a:pt x="1412" y="1415"/>
                    <a:pt x="1614" y="1505"/>
                    <a:pt x="1818" y="1562"/>
                  </a:cubicBezTo>
                  <a:cubicBezTo>
                    <a:pt x="2020" y="1621"/>
                    <a:pt x="2231" y="1654"/>
                    <a:pt x="2436" y="1718"/>
                  </a:cubicBezTo>
                  <a:cubicBezTo>
                    <a:pt x="2482" y="1732"/>
                    <a:pt x="2536" y="1747"/>
                    <a:pt x="2585" y="1747"/>
                  </a:cubicBezTo>
                  <a:cubicBezTo>
                    <a:pt x="2626" y="1747"/>
                    <a:pt x="2664" y="1737"/>
                    <a:pt x="2693" y="1707"/>
                  </a:cubicBezTo>
                  <a:cubicBezTo>
                    <a:pt x="2721" y="1670"/>
                    <a:pt x="2739" y="1626"/>
                    <a:pt x="2741" y="1580"/>
                  </a:cubicBezTo>
                  <a:cubicBezTo>
                    <a:pt x="2763" y="1426"/>
                    <a:pt x="2767" y="1270"/>
                    <a:pt x="2756" y="1116"/>
                  </a:cubicBezTo>
                  <a:cubicBezTo>
                    <a:pt x="2752" y="1053"/>
                    <a:pt x="2743" y="989"/>
                    <a:pt x="2728" y="930"/>
                  </a:cubicBezTo>
                  <a:cubicBezTo>
                    <a:pt x="2701" y="846"/>
                    <a:pt x="2664" y="767"/>
                    <a:pt x="2620" y="695"/>
                  </a:cubicBezTo>
                  <a:lnTo>
                    <a:pt x="2497" y="468"/>
                  </a:lnTo>
                  <a:cubicBezTo>
                    <a:pt x="2433" y="352"/>
                    <a:pt x="2365" y="231"/>
                    <a:pt x="2251" y="168"/>
                  </a:cubicBezTo>
                  <a:cubicBezTo>
                    <a:pt x="2198" y="141"/>
                    <a:pt x="2143" y="121"/>
                    <a:pt x="2086" y="110"/>
                  </a:cubicBezTo>
                  <a:cubicBezTo>
                    <a:pt x="1891" y="58"/>
                    <a:pt x="1693" y="5"/>
                    <a:pt x="1493" y="1"/>
                  </a:cubicBezTo>
                  <a:cubicBezTo>
                    <a:pt x="1477" y="0"/>
                    <a:pt x="1461" y="0"/>
                    <a:pt x="1445" y="0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7"/>
            <p:cNvSpPr/>
            <p:nvPr/>
          </p:nvSpPr>
          <p:spPr>
            <a:xfrm>
              <a:off x="4483200" y="1342100"/>
              <a:ext cx="11450" cy="16450"/>
            </a:xfrm>
            <a:custGeom>
              <a:avLst/>
              <a:gdLst/>
              <a:ahLst/>
              <a:cxnLst/>
              <a:rect l="l" t="t" r="r" b="b"/>
              <a:pathLst>
                <a:path w="458" h="658" extrusionOk="0">
                  <a:moveTo>
                    <a:pt x="283" y="0"/>
                  </a:moveTo>
                  <a:cubicBezTo>
                    <a:pt x="250" y="0"/>
                    <a:pt x="217" y="5"/>
                    <a:pt x="185" y="11"/>
                  </a:cubicBezTo>
                  <a:cubicBezTo>
                    <a:pt x="154" y="14"/>
                    <a:pt x="123" y="25"/>
                    <a:pt x="99" y="42"/>
                  </a:cubicBezTo>
                  <a:cubicBezTo>
                    <a:pt x="73" y="66"/>
                    <a:pt x="55" y="95"/>
                    <a:pt x="46" y="128"/>
                  </a:cubicBezTo>
                  <a:cubicBezTo>
                    <a:pt x="20" y="205"/>
                    <a:pt x="5" y="286"/>
                    <a:pt x="3" y="367"/>
                  </a:cubicBezTo>
                  <a:cubicBezTo>
                    <a:pt x="0" y="442"/>
                    <a:pt x="9" y="523"/>
                    <a:pt x="53" y="587"/>
                  </a:cubicBezTo>
                  <a:cubicBezTo>
                    <a:pt x="85" y="630"/>
                    <a:pt x="139" y="658"/>
                    <a:pt x="191" y="658"/>
                  </a:cubicBezTo>
                  <a:cubicBezTo>
                    <a:pt x="214" y="658"/>
                    <a:pt x="235" y="653"/>
                    <a:pt x="255" y="642"/>
                  </a:cubicBezTo>
                  <a:lnTo>
                    <a:pt x="431" y="154"/>
                  </a:lnTo>
                  <a:cubicBezTo>
                    <a:pt x="457" y="101"/>
                    <a:pt x="415" y="36"/>
                    <a:pt x="360" y="14"/>
                  </a:cubicBezTo>
                  <a:cubicBezTo>
                    <a:pt x="336" y="4"/>
                    <a:pt x="310" y="0"/>
                    <a:pt x="283" y="0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7"/>
            <p:cNvSpPr/>
            <p:nvPr/>
          </p:nvSpPr>
          <p:spPr>
            <a:xfrm>
              <a:off x="4510750" y="1324625"/>
              <a:ext cx="45925" cy="35275"/>
            </a:xfrm>
            <a:custGeom>
              <a:avLst/>
              <a:gdLst/>
              <a:ahLst/>
              <a:cxnLst/>
              <a:rect l="l" t="t" r="r" b="b"/>
              <a:pathLst>
                <a:path w="1837" h="1411" extrusionOk="0">
                  <a:moveTo>
                    <a:pt x="916" y="1"/>
                  </a:moveTo>
                  <a:cubicBezTo>
                    <a:pt x="909" y="1"/>
                    <a:pt x="902" y="1"/>
                    <a:pt x="895" y="1"/>
                  </a:cubicBezTo>
                  <a:lnTo>
                    <a:pt x="1" y="546"/>
                  </a:lnTo>
                  <a:cubicBezTo>
                    <a:pt x="89" y="875"/>
                    <a:pt x="370" y="1154"/>
                    <a:pt x="712" y="1246"/>
                  </a:cubicBezTo>
                  <a:cubicBezTo>
                    <a:pt x="679" y="1174"/>
                    <a:pt x="666" y="1095"/>
                    <a:pt x="671" y="1013"/>
                  </a:cubicBezTo>
                  <a:lnTo>
                    <a:pt x="671" y="1013"/>
                  </a:lnTo>
                  <a:cubicBezTo>
                    <a:pt x="802" y="1156"/>
                    <a:pt x="941" y="1306"/>
                    <a:pt x="1127" y="1371"/>
                  </a:cubicBezTo>
                  <a:cubicBezTo>
                    <a:pt x="1156" y="1381"/>
                    <a:pt x="1186" y="1388"/>
                    <a:pt x="1215" y="1388"/>
                  </a:cubicBezTo>
                  <a:cubicBezTo>
                    <a:pt x="1240" y="1388"/>
                    <a:pt x="1264" y="1383"/>
                    <a:pt x="1286" y="1369"/>
                  </a:cubicBezTo>
                  <a:cubicBezTo>
                    <a:pt x="1317" y="1349"/>
                    <a:pt x="1326" y="1300"/>
                    <a:pt x="1309" y="1270"/>
                  </a:cubicBezTo>
                  <a:lnTo>
                    <a:pt x="1309" y="1270"/>
                  </a:lnTo>
                  <a:cubicBezTo>
                    <a:pt x="1421" y="1350"/>
                    <a:pt x="1551" y="1399"/>
                    <a:pt x="1690" y="1409"/>
                  </a:cubicBezTo>
                  <a:cubicBezTo>
                    <a:pt x="1698" y="1410"/>
                    <a:pt x="1707" y="1410"/>
                    <a:pt x="1716" y="1410"/>
                  </a:cubicBezTo>
                  <a:cubicBezTo>
                    <a:pt x="1747" y="1410"/>
                    <a:pt x="1777" y="1403"/>
                    <a:pt x="1799" y="1385"/>
                  </a:cubicBezTo>
                  <a:cubicBezTo>
                    <a:pt x="1837" y="1350"/>
                    <a:pt x="1824" y="1290"/>
                    <a:pt x="1810" y="1240"/>
                  </a:cubicBezTo>
                  <a:cubicBezTo>
                    <a:pt x="1740" y="974"/>
                    <a:pt x="1698" y="695"/>
                    <a:pt x="1569" y="449"/>
                  </a:cubicBezTo>
                  <a:cubicBezTo>
                    <a:pt x="1440" y="209"/>
                    <a:pt x="1197" y="1"/>
                    <a:pt x="916" y="1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7"/>
            <p:cNvSpPr/>
            <p:nvPr/>
          </p:nvSpPr>
          <p:spPr>
            <a:xfrm>
              <a:off x="4486975" y="1283475"/>
              <a:ext cx="42425" cy="30400"/>
            </a:xfrm>
            <a:custGeom>
              <a:avLst/>
              <a:gdLst/>
              <a:ahLst/>
              <a:cxnLst/>
              <a:rect l="l" t="t" r="r" b="b"/>
              <a:pathLst>
                <a:path w="1697" h="1216" extrusionOk="0">
                  <a:moveTo>
                    <a:pt x="1050" y="0"/>
                  </a:moveTo>
                  <a:cubicBezTo>
                    <a:pt x="867" y="0"/>
                    <a:pt x="684" y="58"/>
                    <a:pt x="515" y="132"/>
                  </a:cubicBezTo>
                  <a:cubicBezTo>
                    <a:pt x="293" y="228"/>
                    <a:pt x="62" y="386"/>
                    <a:pt x="25" y="626"/>
                  </a:cubicBezTo>
                  <a:cubicBezTo>
                    <a:pt x="1" y="804"/>
                    <a:pt x="102" y="990"/>
                    <a:pt x="258" y="1083"/>
                  </a:cubicBezTo>
                  <a:cubicBezTo>
                    <a:pt x="346" y="1135"/>
                    <a:pt x="449" y="1160"/>
                    <a:pt x="553" y="1160"/>
                  </a:cubicBezTo>
                  <a:cubicBezTo>
                    <a:pt x="630" y="1160"/>
                    <a:pt x="708" y="1146"/>
                    <a:pt x="780" y="1120"/>
                  </a:cubicBezTo>
                  <a:lnTo>
                    <a:pt x="974" y="1186"/>
                  </a:lnTo>
                  <a:cubicBezTo>
                    <a:pt x="990" y="1207"/>
                    <a:pt x="1015" y="1215"/>
                    <a:pt x="1042" y="1215"/>
                  </a:cubicBezTo>
                  <a:cubicBezTo>
                    <a:pt x="1077" y="1215"/>
                    <a:pt x="1115" y="1203"/>
                    <a:pt x="1145" y="1188"/>
                  </a:cubicBezTo>
                  <a:cubicBezTo>
                    <a:pt x="1277" y="1127"/>
                    <a:pt x="1404" y="1056"/>
                    <a:pt x="1527" y="977"/>
                  </a:cubicBezTo>
                  <a:cubicBezTo>
                    <a:pt x="1580" y="944"/>
                    <a:pt x="1633" y="909"/>
                    <a:pt x="1661" y="854"/>
                  </a:cubicBezTo>
                  <a:cubicBezTo>
                    <a:pt x="1685" y="799"/>
                    <a:pt x="1696" y="740"/>
                    <a:pt x="1692" y="683"/>
                  </a:cubicBezTo>
                  <a:cubicBezTo>
                    <a:pt x="1690" y="549"/>
                    <a:pt x="1677" y="411"/>
                    <a:pt x="1613" y="294"/>
                  </a:cubicBezTo>
                  <a:cubicBezTo>
                    <a:pt x="1514" y="116"/>
                    <a:pt x="1308" y="15"/>
                    <a:pt x="1106" y="2"/>
                  </a:cubicBezTo>
                  <a:cubicBezTo>
                    <a:pt x="1087" y="1"/>
                    <a:pt x="1069" y="0"/>
                    <a:pt x="1050" y="0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7"/>
            <p:cNvSpPr/>
            <p:nvPr/>
          </p:nvSpPr>
          <p:spPr>
            <a:xfrm>
              <a:off x="4427950" y="1520575"/>
              <a:ext cx="48175" cy="37825"/>
            </a:xfrm>
            <a:custGeom>
              <a:avLst/>
              <a:gdLst/>
              <a:ahLst/>
              <a:cxnLst/>
              <a:rect l="l" t="t" r="r" b="b"/>
              <a:pathLst>
                <a:path w="1927" h="1513" extrusionOk="0">
                  <a:moveTo>
                    <a:pt x="1167" y="1"/>
                  </a:moveTo>
                  <a:cubicBezTo>
                    <a:pt x="1050" y="1"/>
                    <a:pt x="840" y="83"/>
                    <a:pt x="726" y="155"/>
                  </a:cubicBezTo>
                  <a:cubicBezTo>
                    <a:pt x="579" y="248"/>
                    <a:pt x="423" y="356"/>
                    <a:pt x="252" y="356"/>
                  </a:cubicBezTo>
                  <a:cubicBezTo>
                    <a:pt x="241" y="356"/>
                    <a:pt x="230" y="356"/>
                    <a:pt x="218" y="355"/>
                  </a:cubicBezTo>
                  <a:cubicBezTo>
                    <a:pt x="218" y="355"/>
                    <a:pt x="89" y="401"/>
                    <a:pt x="34" y="504"/>
                  </a:cubicBezTo>
                  <a:cubicBezTo>
                    <a:pt x="1" y="568"/>
                    <a:pt x="1" y="642"/>
                    <a:pt x="36" y="706"/>
                  </a:cubicBezTo>
                  <a:cubicBezTo>
                    <a:pt x="153" y="941"/>
                    <a:pt x="442" y="1020"/>
                    <a:pt x="658" y="1174"/>
                  </a:cubicBezTo>
                  <a:cubicBezTo>
                    <a:pt x="817" y="1287"/>
                    <a:pt x="1081" y="1513"/>
                    <a:pt x="1180" y="1513"/>
                  </a:cubicBezTo>
                  <a:cubicBezTo>
                    <a:pt x="1190" y="1513"/>
                    <a:pt x="1198" y="1511"/>
                    <a:pt x="1204" y="1506"/>
                  </a:cubicBezTo>
                  <a:cubicBezTo>
                    <a:pt x="1273" y="1451"/>
                    <a:pt x="1027" y="1172"/>
                    <a:pt x="888" y="1040"/>
                  </a:cubicBezTo>
                  <a:lnTo>
                    <a:pt x="888" y="1040"/>
                  </a:lnTo>
                  <a:lnTo>
                    <a:pt x="1279" y="1238"/>
                  </a:lnTo>
                  <a:cubicBezTo>
                    <a:pt x="1367" y="1281"/>
                    <a:pt x="1510" y="1360"/>
                    <a:pt x="1585" y="1360"/>
                  </a:cubicBezTo>
                  <a:cubicBezTo>
                    <a:pt x="1604" y="1360"/>
                    <a:pt x="1618" y="1355"/>
                    <a:pt x="1626" y="1343"/>
                  </a:cubicBezTo>
                  <a:cubicBezTo>
                    <a:pt x="1666" y="1284"/>
                    <a:pt x="1343" y="1005"/>
                    <a:pt x="1156" y="891"/>
                  </a:cubicBezTo>
                  <a:lnTo>
                    <a:pt x="1156" y="891"/>
                  </a:lnTo>
                  <a:lnTo>
                    <a:pt x="1817" y="1066"/>
                  </a:lnTo>
                  <a:cubicBezTo>
                    <a:pt x="1833" y="1071"/>
                    <a:pt x="1851" y="1074"/>
                    <a:pt x="1869" y="1074"/>
                  </a:cubicBezTo>
                  <a:cubicBezTo>
                    <a:pt x="1895" y="1074"/>
                    <a:pt x="1918" y="1067"/>
                    <a:pt x="1927" y="1044"/>
                  </a:cubicBezTo>
                  <a:cubicBezTo>
                    <a:pt x="1696" y="818"/>
                    <a:pt x="1382" y="702"/>
                    <a:pt x="1077" y="594"/>
                  </a:cubicBezTo>
                  <a:lnTo>
                    <a:pt x="1077" y="594"/>
                  </a:lnTo>
                  <a:cubicBezTo>
                    <a:pt x="1251" y="636"/>
                    <a:pt x="1557" y="723"/>
                    <a:pt x="1688" y="723"/>
                  </a:cubicBezTo>
                  <a:cubicBezTo>
                    <a:pt x="1723" y="723"/>
                    <a:pt x="1745" y="716"/>
                    <a:pt x="1749" y="702"/>
                  </a:cubicBezTo>
                  <a:cubicBezTo>
                    <a:pt x="1771" y="631"/>
                    <a:pt x="1152" y="436"/>
                    <a:pt x="825" y="394"/>
                  </a:cubicBezTo>
                  <a:cubicBezTo>
                    <a:pt x="1000" y="328"/>
                    <a:pt x="1277" y="135"/>
                    <a:pt x="1248" y="38"/>
                  </a:cubicBezTo>
                  <a:cubicBezTo>
                    <a:pt x="1240" y="12"/>
                    <a:pt x="1210" y="1"/>
                    <a:pt x="1167" y="1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4533975" y="1774625"/>
              <a:ext cx="25450" cy="41100"/>
            </a:xfrm>
            <a:custGeom>
              <a:avLst/>
              <a:gdLst/>
              <a:ahLst/>
              <a:cxnLst/>
              <a:rect l="l" t="t" r="r" b="b"/>
              <a:pathLst>
                <a:path w="1018" h="1644" extrusionOk="0">
                  <a:moveTo>
                    <a:pt x="256" y="1"/>
                  </a:moveTo>
                  <a:lnTo>
                    <a:pt x="240" y="29"/>
                  </a:lnTo>
                  <a:cubicBezTo>
                    <a:pt x="185" y="122"/>
                    <a:pt x="1" y="442"/>
                    <a:pt x="23" y="563"/>
                  </a:cubicBezTo>
                  <a:cubicBezTo>
                    <a:pt x="51" y="706"/>
                    <a:pt x="693" y="1597"/>
                    <a:pt x="862" y="1641"/>
                  </a:cubicBezTo>
                  <a:cubicBezTo>
                    <a:pt x="867" y="1643"/>
                    <a:pt x="872" y="1644"/>
                    <a:pt x="877" y="1644"/>
                  </a:cubicBezTo>
                  <a:cubicBezTo>
                    <a:pt x="1017" y="1644"/>
                    <a:pt x="817" y="997"/>
                    <a:pt x="780" y="901"/>
                  </a:cubicBezTo>
                  <a:cubicBezTo>
                    <a:pt x="745" y="802"/>
                    <a:pt x="675" y="348"/>
                    <a:pt x="675" y="348"/>
                  </a:cubicBezTo>
                  <a:cubicBezTo>
                    <a:pt x="675" y="348"/>
                    <a:pt x="661" y="353"/>
                    <a:pt x="638" y="353"/>
                  </a:cubicBezTo>
                  <a:cubicBezTo>
                    <a:pt x="569" y="353"/>
                    <a:pt x="414" y="313"/>
                    <a:pt x="256" y="1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7"/>
            <p:cNvSpPr/>
            <p:nvPr/>
          </p:nvSpPr>
          <p:spPr>
            <a:xfrm>
              <a:off x="4495050" y="1766000"/>
              <a:ext cx="97650" cy="92725"/>
            </a:xfrm>
            <a:custGeom>
              <a:avLst/>
              <a:gdLst/>
              <a:ahLst/>
              <a:cxnLst/>
              <a:rect l="l" t="t" r="r" b="b"/>
              <a:pathLst>
                <a:path w="3906" h="3709" extrusionOk="0">
                  <a:moveTo>
                    <a:pt x="2003" y="1"/>
                  </a:moveTo>
                  <a:cubicBezTo>
                    <a:pt x="1813" y="1"/>
                    <a:pt x="1622" y="24"/>
                    <a:pt x="1435" y="67"/>
                  </a:cubicBezTo>
                  <a:cubicBezTo>
                    <a:pt x="1312" y="93"/>
                    <a:pt x="1191" y="131"/>
                    <a:pt x="1072" y="174"/>
                  </a:cubicBezTo>
                  <a:cubicBezTo>
                    <a:pt x="906" y="238"/>
                    <a:pt x="752" y="330"/>
                    <a:pt x="616" y="447"/>
                  </a:cubicBezTo>
                  <a:cubicBezTo>
                    <a:pt x="330" y="682"/>
                    <a:pt x="135" y="1007"/>
                    <a:pt x="62" y="1369"/>
                  </a:cubicBezTo>
                  <a:cubicBezTo>
                    <a:pt x="1" y="1666"/>
                    <a:pt x="9" y="2015"/>
                    <a:pt x="130" y="2423"/>
                  </a:cubicBezTo>
                  <a:cubicBezTo>
                    <a:pt x="161" y="2522"/>
                    <a:pt x="198" y="2619"/>
                    <a:pt x="242" y="2713"/>
                  </a:cubicBezTo>
                  <a:cubicBezTo>
                    <a:pt x="394" y="3043"/>
                    <a:pt x="635" y="3357"/>
                    <a:pt x="998" y="3541"/>
                  </a:cubicBezTo>
                  <a:cubicBezTo>
                    <a:pt x="1123" y="3605"/>
                    <a:pt x="1257" y="3649"/>
                    <a:pt x="1395" y="3675"/>
                  </a:cubicBezTo>
                  <a:cubicBezTo>
                    <a:pt x="1512" y="3698"/>
                    <a:pt x="1630" y="3708"/>
                    <a:pt x="1748" y="3708"/>
                  </a:cubicBezTo>
                  <a:cubicBezTo>
                    <a:pt x="1926" y="3708"/>
                    <a:pt x="2105" y="3685"/>
                    <a:pt x="2280" y="3647"/>
                  </a:cubicBezTo>
                  <a:cubicBezTo>
                    <a:pt x="2375" y="3627"/>
                    <a:pt x="2469" y="3603"/>
                    <a:pt x="2561" y="3574"/>
                  </a:cubicBezTo>
                  <a:cubicBezTo>
                    <a:pt x="2735" y="3526"/>
                    <a:pt x="2902" y="3462"/>
                    <a:pt x="3064" y="3385"/>
                  </a:cubicBezTo>
                  <a:cubicBezTo>
                    <a:pt x="3315" y="3264"/>
                    <a:pt x="3537" y="3102"/>
                    <a:pt x="3684" y="2867"/>
                  </a:cubicBezTo>
                  <a:cubicBezTo>
                    <a:pt x="3754" y="2753"/>
                    <a:pt x="3807" y="2625"/>
                    <a:pt x="3840" y="2491"/>
                  </a:cubicBezTo>
                  <a:cubicBezTo>
                    <a:pt x="3886" y="2296"/>
                    <a:pt x="3905" y="2094"/>
                    <a:pt x="3899" y="1892"/>
                  </a:cubicBezTo>
                  <a:cubicBezTo>
                    <a:pt x="3897" y="1830"/>
                    <a:pt x="3894" y="1771"/>
                    <a:pt x="3890" y="1707"/>
                  </a:cubicBezTo>
                  <a:cubicBezTo>
                    <a:pt x="3881" y="1497"/>
                    <a:pt x="3837" y="1286"/>
                    <a:pt x="3763" y="1088"/>
                  </a:cubicBezTo>
                  <a:cubicBezTo>
                    <a:pt x="3640" y="792"/>
                    <a:pt x="3433" y="537"/>
                    <a:pt x="3170" y="357"/>
                  </a:cubicBezTo>
                  <a:cubicBezTo>
                    <a:pt x="3001" y="238"/>
                    <a:pt x="2814" y="146"/>
                    <a:pt x="2616" y="87"/>
                  </a:cubicBezTo>
                  <a:cubicBezTo>
                    <a:pt x="2417" y="28"/>
                    <a:pt x="2210" y="1"/>
                    <a:pt x="2003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7"/>
            <p:cNvSpPr/>
            <p:nvPr/>
          </p:nvSpPr>
          <p:spPr>
            <a:xfrm>
              <a:off x="4523050" y="1791475"/>
              <a:ext cx="31275" cy="37875"/>
            </a:xfrm>
            <a:custGeom>
              <a:avLst/>
              <a:gdLst/>
              <a:ahLst/>
              <a:cxnLst/>
              <a:rect l="l" t="t" r="r" b="b"/>
              <a:pathLst>
                <a:path w="1251" h="1515" extrusionOk="0">
                  <a:moveTo>
                    <a:pt x="425" y="1"/>
                  </a:moveTo>
                  <a:cubicBezTo>
                    <a:pt x="289" y="332"/>
                    <a:pt x="156" y="663"/>
                    <a:pt x="21" y="996"/>
                  </a:cubicBezTo>
                  <a:lnTo>
                    <a:pt x="21" y="996"/>
                  </a:lnTo>
                  <a:lnTo>
                    <a:pt x="1" y="976"/>
                  </a:lnTo>
                  <a:lnTo>
                    <a:pt x="1" y="976"/>
                  </a:lnTo>
                  <a:lnTo>
                    <a:pt x="12" y="1018"/>
                  </a:lnTo>
                  <a:cubicBezTo>
                    <a:pt x="15" y="1011"/>
                    <a:pt x="18" y="1003"/>
                    <a:pt x="21" y="996"/>
                  </a:cubicBezTo>
                  <a:lnTo>
                    <a:pt x="21" y="996"/>
                  </a:lnTo>
                  <a:lnTo>
                    <a:pt x="504" y="1479"/>
                  </a:lnTo>
                  <a:cubicBezTo>
                    <a:pt x="517" y="1494"/>
                    <a:pt x="537" y="1508"/>
                    <a:pt x="556" y="1514"/>
                  </a:cubicBezTo>
                  <a:cubicBezTo>
                    <a:pt x="561" y="1515"/>
                    <a:pt x="565" y="1515"/>
                    <a:pt x="570" y="1515"/>
                  </a:cubicBezTo>
                  <a:cubicBezTo>
                    <a:pt x="584" y="1515"/>
                    <a:pt x="598" y="1513"/>
                    <a:pt x="611" y="1508"/>
                  </a:cubicBezTo>
                  <a:lnTo>
                    <a:pt x="1250" y="1334"/>
                  </a:lnTo>
                  <a:cubicBezTo>
                    <a:pt x="1206" y="1060"/>
                    <a:pt x="1204" y="778"/>
                    <a:pt x="1244" y="504"/>
                  </a:cubicBezTo>
                  <a:cubicBezTo>
                    <a:pt x="976" y="328"/>
                    <a:pt x="701" y="161"/>
                    <a:pt x="425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7"/>
            <p:cNvSpPr/>
            <p:nvPr/>
          </p:nvSpPr>
          <p:spPr>
            <a:xfrm>
              <a:off x="4509375" y="1816625"/>
              <a:ext cx="14850" cy="2525"/>
            </a:xfrm>
            <a:custGeom>
              <a:avLst/>
              <a:gdLst/>
              <a:ahLst/>
              <a:cxnLst/>
              <a:rect l="l" t="t" r="r" b="b"/>
              <a:pathLst>
                <a:path w="594" h="101" extrusionOk="0">
                  <a:moveTo>
                    <a:pt x="363" y="0"/>
                  </a:moveTo>
                  <a:cubicBezTo>
                    <a:pt x="345" y="0"/>
                    <a:pt x="327" y="0"/>
                    <a:pt x="308" y="1"/>
                  </a:cubicBezTo>
                  <a:lnTo>
                    <a:pt x="62" y="1"/>
                  </a:lnTo>
                  <a:cubicBezTo>
                    <a:pt x="1" y="5"/>
                    <a:pt x="1" y="95"/>
                    <a:pt x="62" y="100"/>
                  </a:cubicBezTo>
                  <a:lnTo>
                    <a:pt x="308" y="100"/>
                  </a:lnTo>
                  <a:cubicBezTo>
                    <a:pt x="322" y="100"/>
                    <a:pt x="336" y="100"/>
                    <a:pt x="350" y="100"/>
                  </a:cubicBezTo>
                  <a:cubicBezTo>
                    <a:pt x="418" y="100"/>
                    <a:pt x="487" y="96"/>
                    <a:pt x="554" y="89"/>
                  </a:cubicBezTo>
                  <a:cubicBezTo>
                    <a:pt x="594" y="82"/>
                    <a:pt x="594" y="16"/>
                    <a:pt x="554" y="10"/>
                  </a:cubicBezTo>
                  <a:lnTo>
                    <a:pt x="554" y="12"/>
                  </a:lnTo>
                  <a:cubicBezTo>
                    <a:pt x="491" y="3"/>
                    <a:pt x="427" y="0"/>
                    <a:pt x="363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7"/>
            <p:cNvSpPr/>
            <p:nvPr/>
          </p:nvSpPr>
          <p:spPr>
            <a:xfrm>
              <a:off x="4495050" y="1800275"/>
              <a:ext cx="13925" cy="33575"/>
            </a:xfrm>
            <a:custGeom>
              <a:avLst/>
              <a:gdLst/>
              <a:ahLst/>
              <a:cxnLst/>
              <a:rect l="l" t="t" r="r" b="b"/>
              <a:pathLst>
                <a:path w="557" h="1343" extrusionOk="0">
                  <a:moveTo>
                    <a:pt x="60" y="0"/>
                  </a:moveTo>
                  <a:lnTo>
                    <a:pt x="60" y="0"/>
                  </a:lnTo>
                  <a:cubicBezTo>
                    <a:pt x="1" y="295"/>
                    <a:pt x="9" y="646"/>
                    <a:pt x="128" y="1052"/>
                  </a:cubicBezTo>
                  <a:cubicBezTo>
                    <a:pt x="159" y="1151"/>
                    <a:pt x="196" y="1248"/>
                    <a:pt x="240" y="1342"/>
                  </a:cubicBezTo>
                  <a:cubicBezTo>
                    <a:pt x="262" y="1336"/>
                    <a:pt x="282" y="1325"/>
                    <a:pt x="295" y="1307"/>
                  </a:cubicBezTo>
                  <a:cubicBezTo>
                    <a:pt x="306" y="1285"/>
                    <a:pt x="315" y="1261"/>
                    <a:pt x="315" y="1237"/>
                  </a:cubicBezTo>
                  <a:cubicBezTo>
                    <a:pt x="343" y="1066"/>
                    <a:pt x="495" y="943"/>
                    <a:pt x="550" y="778"/>
                  </a:cubicBezTo>
                  <a:cubicBezTo>
                    <a:pt x="554" y="762"/>
                    <a:pt x="556" y="749"/>
                    <a:pt x="556" y="736"/>
                  </a:cubicBezTo>
                  <a:cubicBezTo>
                    <a:pt x="552" y="692"/>
                    <a:pt x="510" y="666"/>
                    <a:pt x="475" y="644"/>
                  </a:cubicBezTo>
                  <a:cubicBezTo>
                    <a:pt x="262" y="497"/>
                    <a:pt x="196" y="222"/>
                    <a:pt x="60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7"/>
            <p:cNvSpPr/>
            <p:nvPr/>
          </p:nvSpPr>
          <p:spPr>
            <a:xfrm>
              <a:off x="4554025" y="1793175"/>
              <a:ext cx="18500" cy="12125"/>
            </a:xfrm>
            <a:custGeom>
              <a:avLst/>
              <a:gdLst/>
              <a:ahLst/>
              <a:cxnLst/>
              <a:rect l="l" t="t" r="r" b="b"/>
              <a:pathLst>
                <a:path w="740" h="485" extrusionOk="0">
                  <a:moveTo>
                    <a:pt x="671" y="1"/>
                  </a:moveTo>
                  <a:cubicBezTo>
                    <a:pt x="663" y="1"/>
                    <a:pt x="655" y="4"/>
                    <a:pt x="646" y="10"/>
                  </a:cubicBezTo>
                  <a:cubicBezTo>
                    <a:pt x="435" y="157"/>
                    <a:pt x="213" y="291"/>
                    <a:pt x="16" y="453"/>
                  </a:cubicBezTo>
                  <a:cubicBezTo>
                    <a:pt x="1" y="466"/>
                    <a:pt x="14" y="484"/>
                    <a:pt x="29" y="484"/>
                  </a:cubicBezTo>
                  <a:cubicBezTo>
                    <a:pt x="32" y="484"/>
                    <a:pt x="35" y="483"/>
                    <a:pt x="38" y="482"/>
                  </a:cubicBezTo>
                  <a:cubicBezTo>
                    <a:pt x="271" y="383"/>
                    <a:pt x="486" y="236"/>
                    <a:pt x="694" y="96"/>
                  </a:cubicBezTo>
                  <a:cubicBezTo>
                    <a:pt x="740" y="66"/>
                    <a:pt x="711" y="1"/>
                    <a:pt x="671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7"/>
            <p:cNvSpPr/>
            <p:nvPr/>
          </p:nvSpPr>
          <p:spPr>
            <a:xfrm>
              <a:off x="4560875" y="1774900"/>
              <a:ext cx="31450" cy="36750"/>
            </a:xfrm>
            <a:custGeom>
              <a:avLst/>
              <a:gdLst/>
              <a:ahLst/>
              <a:cxnLst/>
              <a:rect l="l" t="t" r="r" b="b"/>
              <a:pathLst>
                <a:path w="1258" h="1470" extrusionOk="0">
                  <a:moveTo>
                    <a:pt x="535" y="1"/>
                  </a:moveTo>
                  <a:cubicBezTo>
                    <a:pt x="357" y="16"/>
                    <a:pt x="179" y="32"/>
                    <a:pt x="1" y="51"/>
                  </a:cubicBezTo>
                  <a:cubicBezTo>
                    <a:pt x="155" y="280"/>
                    <a:pt x="295" y="517"/>
                    <a:pt x="427" y="761"/>
                  </a:cubicBezTo>
                  <a:lnTo>
                    <a:pt x="434" y="785"/>
                  </a:lnTo>
                  <a:cubicBezTo>
                    <a:pt x="669" y="1011"/>
                    <a:pt x="901" y="1239"/>
                    <a:pt x="1130" y="1470"/>
                  </a:cubicBezTo>
                  <a:cubicBezTo>
                    <a:pt x="1171" y="1430"/>
                    <a:pt x="1215" y="1393"/>
                    <a:pt x="1257" y="1354"/>
                  </a:cubicBezTo>
                  <a:cubicBezTo>
                    <a:pt x="1248" y="1141"/>
                    <a:pt x="1204" y="932"/>
                    <a:pt x="1128" y="732"/>
                  </a:cubicBezTo>
                  <a:cubicBezTo>
                    <a:pt x="1005" y="436"/>
                    <a:pt x="800" y="183"/>
                    <a:pt x="535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4510375" y="1767650"/>
              <a:ext cx="21550" cy="18975"/>
            </a:xfrm>
            <a:custGeom>
              <a:avLst/>
              <a:gdLst/>
              <a:ahLst/>
              <a:cxnLst/>
              <a:rect l="l" t="t" r="r" b="b"/>
              <a:pathLst>
                <a:path w="862" h="759" extrusionOk="0">
                  <a:moveTo>
                    <a:pt x="822" y="1"/>
                  </a:moveTo>
                  <a:lnTo>
                    <a:pt x="822" y="1"/>
                  </a:lnTo>
                  <a:cubicBezTo>
                    <a:pt x="699" y="29"/>
                    <a:pt x="576" y="65"/>
                    <a:pt x="457" y="108"/>
                  </a:cubicBezTo>
                  <a:cubicBezTo>
                    <a:pt x="290" y="174"/>
                    <a:pt x="137" y="267"/>
                    <a:pt x="0" y="381"/>
                  </a:cubicBezTo>
                  <a:cubicBezTo>
                    <a:pt x="242" y="427"/>
                    <a:pt x="481" y="477"/>
                    <a:pt x="721" y="526"/>
                  </a:cubicBezTo>
                  <a:cubicBezTo>
                    <a:pt x="754" y="526"/>
                    <a:pt x="784" y="548"/>
                    <a:pt x="793" y="583"/>
                  </a:cubicBezTo>
                  <a:cubicBezTo>
                    <a:pt x="815" y="640"/>
                    <a:pt x="839" y="699"/>
                    <a:pt x="861" y="759"/>
                  </a:cubicBezTo>
                  <a:lnTo>
                    <a:pt x="784" y="539"/>
                  </a:lnTo>
                  <a:cubicBezTo>
                    <a:pt x="782" y="359"/>
                    <a:pt x="795" y="179"/>
                    <a:pt x="822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4538925" y="1766100"/>
              <a:ext cx="26175" cy="11875"/>
            </a:xfrm>
            <a:custGeom>
              <a:avLst/>
              <a:gdLst/>
              <a:ahLst/>
              <a:cxnLst/>
              <a:rect l="l" t="t" r="r" b="b"/>
              <a:pathLst>
                <a:path w="1047" h="475" extrusionOk="0">
                  <a:moveTo>
                    <a:pt x="124" y="1"/>
                  </a:moveTo>
                  <a:cubicBezTo>
                    <a:pt x="93" y="1"/>
                    <a:pt x="63" y="5"/>
                    <a:pt x="36" y="17"/>
                  </a:cubicBezTo>
                  <a:cubicBezTo>
                    <a:pt x="0" y="32"/>
                    <a:pt x="9" y="80"/>
                    <a:pt x="36" y="96"/>
                  </a:cubicBezTo>
                  <a:cubicBezTo>
                    <a:pt x="99" y="140"/>
                    <a:pt x="200" y="138"/>
                    <a:pt x="275" y="155"/>
                  </a:cubicBezTo>
                  <a:cubicBezTo>
                    <a:pt x="358" y="175"/>
                    <a:pt x="442" y="199"/>
                    <a:pt x="523" y="230"/>
                  </a:cubicBezTo>
                  <a:cubicBezTo>
                    <a:pt x="602" y="261"/>
                    <a:pt x="679" y="298"/>
                    <a:pt x="752" y="337"/>
                  </a:cubicBezTo>
                  <a:cubicBezTo>
                    <a:pt x="828" y="379"/>
                    <a:pt x="899" y="434"/>
                    <a:pt x="976" y="471"/>
                  </a:cubicBezTo>
                  <a:cubicBezTo>
                    <a:pt x="980" y="473"/>
                    <a:pt x="985" y="474"/>
                    <a:pt x="990" y="474"/>
                  </a:cubicBezTo>
                  <a:cubicBezTo>
                    <a:pt x="1017" y="474"/>
                    <a:pt x="1046" y="448"/>
                    <a:pt x="1026" y="421"/>
                  </a:cubicBezTo>
                  <a:cubicBezTo>
                    <a:pt x="971" y="351"/>
                    <a:pt x="896" y="298"/>
                    <a:pt x="824" y="250"/>
                  </a:cubicBezTo>
                  <a:cubicBezTo>
                    <a:pt x="743" y="199"/>
                    <a:pt x="659" y="155"/>
                    <a:pt x="571" y="118"/>
                  </a:cubicBezTo>
                  <a:cubicBezTo>
                    <a:pt x="486" y="83"/>
                    <a:pt x="398" y="54"/>
                    <a:pt x="310" y="32"/>
                  </a:cubicBezTo>
                  <a:cubicBezTo>
                    <a:pt x="253" y="19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7"/>
            <p:cNvSpPr/>
            <p:nvPr/>
          </p:nvSpPr>
          <p:spPr>
            <a:xfrm>
              <a:off x="4501225" y="1831675"/>
              <a:ext cx="21200" cy="21000"/>
            </a:xfrm>
            <a:custGeom>
              <a:avLst/>
              <a:gdLst/>
              <a:ahLst/>
              <a:cxnLst/>
              <a:rect l="l" t="t" r="r" b="b"/>
              <a:pathLst>
                <a:path w="848" h="840" extrusionOk="0">
                  <a:moveTo>
                    <a:pt x="28" y="0"/>
                  </a:moveTo>
                  <a:cubicBezTo>
                    <a:pt x="14" y="0"/>
                    <a:pt x="1" y="13"/>
                    <a:pt x="4" y="29"/>
                  </a:cubicBezTo>
                  <a:cubicBezTo>
                    <a:pt x="13" y="77"/>
                    <a:pt x="41" y="113"/>
                    <a:pt x="66" y="157"/>
                  </a:cubicBezTo>
                  <a:cubicBezTo>
                    <a:pt x="90" y="198"/>
                    <a:pt x="116" y="240"/>
                    <a:pt x="147" y="279"/>
                  </a:cubicBezTo>
                  <a:cubicBezTo>
                    <a:pt x="204" y="359"/>
                    <a:pt x="265" y="433"/>
                    <a:pt x="329" y="506"/>
                  </a:cubicBezTo>
                  <a:cubicBezTo>
                    <a:pt x="393" y="576"/>
                    <a:pt x="463" y="642"/>
                    <a:pt x="538" y="699"/>
                  </a:cubicBezTo>
                  <a:cubicBezTo>
                    <a:pt x="577" y="730"/>
                    <a:pt x="617" y="758"/>
                    <a:pt x="659" y="785"/>
                  </a:cubicBezTo>
                  <a:cubicBezTo>
                    <a:pt x="691" y="805"/>
                    <a:pt x="736" y="840"/>
                    <a:pt x="777" y="840"/>
                  </a:cubicBezTo>
                  <a:cubicBezTo>
                    <a:pt x="785" y="840"/>
                    <a:pt x="793" y="838"/>
                    <a:pt x="801" y="835"/>
                  </a:cubicBezTo>
                  <a:cubicBezTo>
                    <a:pt x="830" y="826"/>
                    <a:pt x="847" y="798"/>
                    <a:pt x="839" y="769"/>
                  </a:cubicBezTo>
                  <a:cubicBezTo>
                    <a:pt x="825" y="719"/>
                    <a:pt x="768" y="703"/>
                    <a:pt x="729" y="679"/>
                  </a:cubicBezTo>
                  <a:cubicBezTo>
                    <a:pt x="687" y="657"/>
                    <a:pt x="650" y="631"/>
                    <a:pt x="610" y="605"/>
                  </a:cubicBezTo>
                  <a:cubicBezTo>
                    <a:pt x="538" y="550"/>
                    <a:pt x="467" y="488"/>
                    <a:pt x="406" y="420"/>
                  </a:cubicBezTo>
                  <a:cubicBezTo>
                    <a:pt x="340" y="352"/>
                    <a:pt x="279" y="279"/>
                    <a:pt x="221" y="207"/>
                  </a:cubicBezTo>
                  <a:cubicBezTo>
                    <a:pt x="193" y="172"/>
                    <a:pt x="167" y="135"/>
                    <a:pt x="136" y="102"/>
                  </a:cubicBezTo>
                  <a:cubicBezTo>
                    <a:pt x="107" y="66"/>
                    <a:pt x="81" y="27"/>
                    <a:pt x="39" y="3"/>
                  </a:cubicBezTo>
                  <a:cubicBezTo>
                    <a:pt x="36" y="1"/>
                    <a:pt x="32" y="0"/>
                    <a:pt x="28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7"/>
            <p:cNvSpPr/>
            <p:nvPr/>
          </p:nvSpPr>
          <p:spPr>
            <a:xfrm>
              <a:off x="4534375" y="1829225"/>
              <a:ext cx="4900" cy="22875"/>
            </a:xfrm>
            <a:custGeom>
              <a:avLst/>
              <a:gdLst/>
              <a:ahLst/>
              <a:cxnLst/>
              <a:rect l="l" t="t" r="r" b="b"/>
              <a:pathLst>
                <a:path w="196" h="915" extrusionOk="0">
                  <a:moveTo>
                    <a:pt x="165" y="0"/>
                  </a:moveTo>
                  <a:cubicBezTo>
                    <a:pt x="152" y="0"/>
                    <a:pt x="137" y="9"/>
                    <a:pt x="132" y="22"/>
                  </a:cubicBezTo>
                  <a:cubicBezTo>
                    <a:pt x="108" y="88"/>
                    <a:pt x="95" y="160"/>
                    <a:pt x="88" y="230"/>
                  </a:cubicBezTo>
                  <a:cubicBezTo>
                    <a:pt x="77" y="303"/>
                    <a:pt x="68" y="377"/>
                    <a:pt x="57" y="450"/>
                  </a:cubicBezTo>
                  <a:lnTo>
                    <a:pt x="31" y="665"/>
                  </a:lnTo>
                  <a:lnTo>
                    <a:pt x="16" y="771"/>
                  </a:lnTo>
                  <a:cubicBezTo>
                    <a:pt x="11" y="808"/>
                    <a:pt x="0" y="847"/>
                    <a:pt x="13" y="883"/>
                  </a:cubicBezTo>
                  <a:cubicBezTo>
                    <a:pt x="21" y="904"/>
                    <a:pt x="40" y="915"/>
                    <a:pt x="59" y="915"/>
                  </a:cubicBezTo>
                  <a:cubicBezTo>
                    <a:pt x="74" y="915"/>
                    <a:pt x="89" y="908"/>
                    <a:pt x="99" y="894"/>
                  </a:cubicBezTo>
                  <a:cubicBezTo>
                    <a:pt x="119" y="863"/>
                    <a:pt x="119" y="823"/>
                    <a:pt x="123" y="788"/>
                  </a:cubicBezTo>
                  <a:lnTo>
                    <a:pt x="134" y="672"/>
                  </a:lnTo>
                  <a:lnTo>
                    <a:pt x="158" y="459"/>
                  </a:lnTo>
                  <a:cubicBezTo>
                    <a:pt x="167" y="386"/>
                    <a:pt x="176" y="316"/>
                    <a:pt x="182" y="244"/>
                  </a:cubicBezTo>
                  <a:cubicBezTo>
                    <a:pt x="193" y="171"/>
                    <a:pt x="196" y="96"/>
                    <a:pt x="189" y="22"/>
                  </a:cubicBezTo>
                  <a:cubicBezTo>
                    <a:pt x="187" y="6"/>
                    <a:pt x="177" y="0"/>
                    <a:pt x="165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7"/>
            <p:cNvSpPr/>
            <p:nvPr/>
          </p:nvSpPr>
          <p:spPr>
            <a:xfrm>
              <a:off x="4552550" y="1824250"/>
              <a:ext cx="21250" cy="11275"/>
            </a:xfrm>
            <a:custGeom>
              <a:avLst/>
              <a:gdLst/>
              <a:ahLst/>
              <a:cxnLst/>
              <a:rect l="l" t="t" r="r" b="b"/>
              <a:pathLst>
                <a:path w="850" h="451" extrusionOk="0">
                  <a:moveTo>
                    <a:pt x="31" y="1"/>
                  </a:moveTo>
                  <a:cubicBezTo>
                    <a:pt x="6" y="1"/>
                    <a:pt x="1" y="32"/>
                    <a:pt x="13" y="47"/>
                  </a:cubicBezTo>
                  <a:cubicBezTo>
                    <a:pt x="57" y="102"/>
                    <a:pt x="123" y="135"/>
                    <a:pt x="182" y="168"/>
                  </a:cubicBezTo>
                  <a:cubicBezTo>
                    <a:pt x="244" y="201"/>
                    <a:pt x="305" y="232"/>
                    <a:pt x="367" y="262"/>
                  </a:cubicBezTo>
                  <a:cubicBezTo>
                    <a:pt x="494" y="326"/>
                    <a:pt x="622" y="385"/>
                    <a:pt x="751" y="443"/>
                  </a:cubicBezTo>
                  <a:cubicBezTo>
                    <a:pt x="761" y="448"/>
                    <a:pt x="771" y="450"/>
                    <a:pt x="781" y="450"/>
                  </a:cubicBezTo>
                  <a:cubicBezTo>
                    <a:pt x="801" y="450"/>
                    <a:pt x="821" y="440"/>
                    <a:pt x="832" y="421"/>
                  </a:cubicBezTo>
                  <a:cubicBezTo>
                    <a:pt x="850" y="392"/>
                    <a:pt x="839" y="357"/>
                    <a:pt x="810" y="339"/>
                  </a:cubicBezTo>
                  <a:cubicBezTo>
                    <a:pt x="679" y="282"/>
                    <a:pt x="549" y="223"/>
                    <a:pt x="420" y="161"/>
                  </a:cubicBezTo>
                  <a:cubicBezTo>
                    <a:pt x="354" y="131"/>
                    <a:pt x="290" y="98"/>
                    <a:pt x="224" y="69"/>
                  </a:cubicBezTo>
                  <a:cubicBezTo>
                    <a:pt x="160" y="38"/>
                    <a:pt x="101" y="8"/>
                    <a:pt x="33" y="1"/>
                  </a:cubicBezTo>
                  <a:cubicBezTo>
                    <a:pt x="32" y="1"/>
                    <a:pt x="31" y="1"/>
                    <a:pt x="31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7"/>
            <p:cNvSpPr/>
            <p:nvPr/>
          </p:nvSpPr>
          <p:spPr>
            <a:xfrm>
              <a:off x="4571650" y="1827375"/>
              <a:ext cx="19400" cy="23275"/>
            </a:xfrm>
            <a:custGeom>
              <a:avLst/>
              <a:gdLst/>
              <a:ahLst/>
              <a:cxnLst/>
              <a:rect l="l" t="t" r="r" b="b"/>
              <a:pathLst>
                <a:path w="776" h="931" extrusionOk="0">
                  <a:moveTo>
                    <a:pt x="656" y="1"/>
                  </a:moveTo>
                  <a:cubicBezTo>
                    <a:pt x="652" y="1"/>
                    <a:pt x="648" y="1"/>
                    <a:pt x="644" y="1"/>
                  </a:cubicBezTo>
                  <a:cubicBezTo>
                    <a:pt x="622" y="10"/>
                    <a:pt x="602" y="23"/>
                    <a:pt x="587" y="39"/>
                  </a:cubicBezTo>
                  <a:cubicBezTo>
                    <a:pt x="429" y="166"/>
                    <a:pt x="244" y="254"/>
                    <a:pt x="46" y="296"/>
                  </a:cubicBezTo>
                  <a:cubicBezTo>
                    <a:pt x="31" y="506"/>
                    <a:pt x="16" y="719"/>
                    <a:pt x="0" y="930"/>
                  </a:cubicBezTo>
                  <a:cubicBezTo>
                    <a:pt x="251" y="809"/>
                    <a:pt x="473" y="647"/>
                    <a:pt x="620" y="412"/>
                  </a:cubicBezTo>
                  <a:cubicBezTo>
                    <a:pt x="690" y="298"/>
                    <a:pt x="743" y="170"/>
                    <a:pt x="776" y="36"/>
                  </a:cubicBezTo>
                  <a:lnTo>
                    <a:pt x="740" y="21"/>
                  </a:lnTo>
                  <a:cubicBezTo>
                    <a:pt x="715" y="8"/>
                    <a:pt x="685" y="1"/>
                    <a:pt x="656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7"/>
            <p:cNvSpPr/>
            <p:nvPr/>
          </p:nvSpPr>
          <p:spPr>
            <a:xfrm>
              <a:off x="4519925" y="1851925"/>
              <a:ext cx="32100" cy="6800"/>
            </a:xfrm>
            <a:custGeom>
              <a:avLst/>
              <a:gdLst/>
              <a:ahLst/>
              <a:cxnLst/>
              <a:rect l="l" t="t" r="r" b="b"/>
              <a:pathLst>
                <a:path w="1284" h="272" extrusionOk="0">
                  <a:moveTo>
                    <a:pt x="681" y="1"/>
                  </a:moveTo>
                  <a:cubicBezTo>
                    <a:pt x="659" y="1"/>
                    <a:pt x="640" y="3"/>
                    <a:pt x="618" y="8"/>
                  </a:cubicBezTo>
                  <a:cubicBezTo>
                    <a:pt x="506" y="29"/>
                    <a:pt x="391" y="40"/>
                    <a:pt x="276" y="40"/>
                  </a:cubicBezTo>
                  <a:cubicBezTo>
                    <a:pt x="205" y="40"/>
                    <a:pt x="133" y="36"/>
                    <a:pt x="62" y="27"/>
                  </a:cubicBezTo>
                  <a:cubicBezTo>
                    <a:pt x="57" y="27"/>
                    <a:pt x="51" y="26"/>
                    <a:pt x="46" y="26"/>
                  </a:cubicBezTo>
                  <a:cubicBezTo>
                    <a:pt x="31" y="26"/>
                    <a:pt x="17" y="29"/>
                    <a:pt x="7" y="40"/>
                  </a:cubicBezTo>
                  <a:cubicBezTo>
                    <a:pt x="3" y="49"/>
                    <a:pt x="1" y="62"/>
                    <a:pt x="1" y="73"/>
                  </a:cubicBezTo>
                  <a:lnTo>
                    <a:pt x="1" y="104"/>
                  </a:lnTo>
                  <a:cubicBezTo>
                    <a:pt x="126" y="168"/>
                    <a:pt x="262" y="212"/>
                    <a:pt x="400" y="238"/>
                  </a:cubicBezTo>
                  <a:cubicBezTo>
                    <a:pt x="518" y="261"/>
                    <a:pt x="636" y="271"/>
                    <a:pt x="754" y="271"/>
                  </a:cubicBezTo>
                  <a:cubicBezTo>
                    <a:pt x="931" y="271"/>
                    <a:pt x="1108" y="249"/>
                    <a:pt x="1283" y="212"/>
                  </a:cubicBezTo>
                  <a:cubicBezTo>
                    <a:pt x="1099" y="144"/>
                    <a:pt x="914" y="78"/>
                    <a:pt x="730" y="14"/>
                  </a:cubicBezTo>
                  <a:cubicBezTo>
                    <a:pt x="714" y="10"/>
                    <a:pt x="699" y="5"/>
                    <a:pt x="681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7"/>
            <p:cNvSpPr/>
            <p:nvPr/>
          </p:nvSpPr>
          <p:spPr>
            <a:xfrm>
              <a:off x="4527775" y="1778000"/>
              <a:ext cx="8050" cy="17450"/>
            </a:xfrm>
            <a:custGeom>
              <a:avLst/>
              <a:gdLst/>
              <a:ahLst/>
              <a:cxnLst/>
              <a:rect l="l" t="t" r="r" b="b"/>
              <a:pathLst>
                <a:path w="322" h="698" extrusionOk="0">
                  <a:moveTo>
                    <a:pt x="27" y="0"/>
                  </a:moveTo>
                  <a:cubicBezTo>
                    <a:pt x="14" y="0"/>
                    <a:pt x="1" y="12"/>
                    <a:pt x="5" y="28"/>
                  </a:cubicBezTo>
                  <a:lnTo>
                    <a:pt x="5" y="26"/>
                  </a:lnTo>
                  <a:cubicBezTo>
                    <a:pt x="20" y="85"/>
                    <a:pt x="40" y="142"/>
                    <a:pt x="64" y="200"/>
                  </a:cubicBezTo>
                  <a:cubicBezTo>
                    <a:pt x="88" y="259"/>
                    <a:pt x="113" y="316"/>
                    <a:pt x="137" y="375"/>
                  </a:cubicBezTo>
                  <a:cubicBezTo>
                    <a:pt x="161" y="432"/>
                    <a:pt x="183" y="485"/>
                    <a:pt x="207" y="540"/>
                  </a:cubicBezTo>
                  <a:cubicBezTo>
                    <a:pt x="233" y="595"/>
                    <a:pt x="255" y="654"/>
                    <a:pt x="297" y="694"/>
                  </a:cubicBezTo>
                  <a:cubicBezTo>
                    <a:pt x="300" y="696"/>
                    <a:pt x="303" y="698"/>
                    <a:pt x="307" y="698"/>
                  </a:cubicBezTo>
                  <a:cubicBezTo>
                    <a:pt x="314" y="698"/>
                    <a:pt x="321" y="692"/>
                    <a:pt x="321" y="683"/>
                  </a:cubicBezTo>
                  <a:cubicBezTo>
                    <a:pt x="321" y="628"/>
                    <a:pt x="295" y="569"/>
                    <a:pt x="275" y="518"/>
                  </a:cubicBezTo>
                  <a:cubicBezTo>
                    <a:pt x="253" y="459"/>
                    <a:pt x="229" y="402"/>
                    <a:pt x="205" y="345"/>
                  </a:cubicBezTo>
                  <a:cubicBezTo>
                    <a:pt x="181" y="287"/>
                    <a:pt x="157" y="233"/>
                    <a:pt x="130" y="178"/>
                  </a:cubicBezTo>
                  <a:cubicBezTo>
                    <a:pt x="106" y="121"/>
                    <a:pt x="77" y="63"/>
                    <a:pt x="45" y="11"/>
                  </a:cubicBezTo>
                  <a:cubicBezTo>
                    <a:pt x="40" y="3"/>
                    <a:pt x="33" y="0"/>
                    <a:pt x="27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7"/>
            <p:cNvSpPr/>
            <p:nvPr/>
          </p:nvSpPr>
          <p:spPr>
            <a:xfrm>
              <a:off x="4586625" y="1804450"/>
              <a:ext cx="3825" cy="24275"/>
            </a:xfrm>
            <a:custGeom>
              <a:avLst/>
              <a:gdLst/>
              <a:ahLst/>
              <a:cxnLst/>
              <a:rect l="l" t="t" r="r" b="b"/>
              <a:pathLst>
                <a:path w="153" h="971" extrusionOk="0">
                  <a:moveTo>
                    <a:pt x="19" y="1"/>
                  </a:moveTo>
                  <a:cubicBezTo>
                    <a:pt x="12" y="1"/>
                    <a:pt x="5" y="5"/>
                    <a:pt x="5" y="13"/>
                  </a:cubicBezTo>
                  <a:lnTo>
                    <a:pt x="3" y="13"/>
                  </a:lnTo>
                  <a:cubicBezTo>
                    <a:pt x="1" y="90"/>
                    <a:pt x="27" y="169"/>
                    <a:pt x="43" y="242"/>
                  </a:cubicBezTo>
                  <a:cubicBezTo>
                    <a:pt x="58" y="321"/>
                    <a:pt x="69" y="398"/>
                    <a:pt x="76" y="477"/>
                  </a:cubicBezTo>
                  <a:cubicBezTo>
                    <a:pt x="82" y="554"/>
                    <a:pt x="84" y="631"/>
                    <a:pt x="84" y="705"/>
                  </a:cubicBezTo>
                  <a:cubicBezTo>
                    <a:pt x="84" y="787"/>
                    <a:pt x="73" y="870"/>
                    <a:pt x="80" y="951"/>
                  </a:cubicBezTo>
                  <a:cubicBezTo>
                    <a:pt x="81" y="964"/>
                    <a:pt x="92" y="970"/>
                    <a:pt x="102" y="970"/>
                  </a:cubicBezTo>
                  <a:cubicBezTo>
                    <a:pt x="109" y="970"/>
                    <a:pt x="117" y="966"/>
                    <a:pt x="119" y="958"/>
                  </a:cubicBezTo>
                  <a:cubicBezTo>
                    <a:pt x="141" y="881"/>
                    <a:pt x="150" y="802"/>
                    <a:pt x="150" y="723"/>
                  </a:cubicBezTo>
                  <a:cubicBezTo>
                    <a:pt x="152" y="639"/>
                    <a:pt x="150" y="554"/>
                    <a:pt x="141" y="468"/>
                  </a:cubicBezTo>
                  <a:cubicBezTo>
                    <a:pt x="126" y="319"/>
                    <a:pt x="106" y="141"/>
                    <a:pt x="32" y="7"/>
                  </a:cubicBezTo>
                  <a:cubicBezTo>
                    <a:pt x="28" y="3"/>
                    <a:pt x="23" y="1"/>
                    <a:pt x="19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1" name="Google Shape;1081;p37"/>
          <p:cNvSpPr txBox="1">
            <a:spLocks noGrp="1"/>
          </p:cNvSpPr>
          <p:nvPr>
            <p:ph type="subTitle" idx="1"/>
          </p:nvPr>
        </p:nvSpPr>
        <p:spPr>
          <a:xfrm flipH="1">
            <a:off x="323527" y="2223530"/>
            <a:ext cx="4907574" cy="6062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uk-UA" dirty="0" smtClean="0"/>
              <a:t>	Мова </a:t>
            </a:r>
            <a:r>
              <a:rPr lang="uk-UA" dirty="0"/>
              <a:t>- це система умовних символів, за допомогою яких </a:t>
            </a:r>
            <a:r>
              <a:rPr lang="uk-UA" dirty="0" smtClean="0"/>
              <a:t>передають поєднання </a:t>
            </a:r>
            <a:r>
              <a:rPr lang="uk-UA" dirty="0"/>
              <a:t>звуків, що мають для людей певне значення і </a:t>
            </a:r>
            <a:r>
              <a:rPr lang="uk-UA" dirty="0" smtClean="0"/>
              <a:t>зміст. \</a:t>
            </a:r>
          </a:p>
          <a:p>
            <a:pPr marL="0" lvl="0" indent="0"/>
            <a:endParaRPr lang="uk-UA" dirty="0" smtClean="0"/>
          </a:p>
          <a:p>
            <a:pPr marL="0" lvl="0" indent="0"/>
            <a:r>
              <a:rPr lang="uk-UA" dirty="0" smtClean="0"/>
              <a:t>Мова, формуючись </a:t>
            </a:r>
            <a:r>
              <a:rPr lang="uk-UA" dirty="0"/>
              <a:t>у процесі спілкування людей є продуктом </a:t>
            </a:r>
            <a:r>
              <a:rPr lang="uk-UA" dirty="0" err="1"/>
              <a:t>суспільноісторичного</a:t>
            </a:r>
            <a:r>
              <a:rPr lang="uk-UA" dirty="0"/>
              <a:t> розвитку. Одним з феноменів мови є те, що кожна </a:t>
            </a:r>
            <a:r>
              <a:rPr lang="uk-UA" dirty="0" smtClean="0"/>
              <a:t>людина застає </a:t>
            </a:r>
            <a:r>
              <a:rPr lang="uk-UA" dirty="0"/>
              <a:t>вже готову мову, на якій говорять оточуючі, і в процесі </a:t>
            </a:r>
            <a:r>
              <a:rPr lang="uk-UA" dirty="0" smtClean="0"/>
              <a:t>свого розвитку </a:t>
            </a:r>
            <a:r>
              <a:rPr lang="uk-UA" dirty="0"/>
              <a:t>її </a:t>
            </a:r>
            <a:r>
              <a:rPr lang="uk-UA" dirty="0" smtClean="0"/>
              <a:t>засвоює. Аналіз </a:t>
            </a:r>
            <a:r>
              <a:rPr lang="uk-UA" dirty="0"/>
              <a:t>засобів невербальної комунікації дає змогу виявити </a:t>
            </a:r>
            <a:r>
              <a:rPr lang="uk-UA" dirty="0" smtClean="0"/>
              <a:t>такий аспект </a:t>
            </a:r>
            <a:r>
              <a:rPr lang="uk-UA" dirty="0"/>
              <a:t>комунікаційного процесу, як наміри його учасників. </a:t>
            </a:r>
            <a:r>
              <a:rPr lang="uk-UA" dirty="0" smtClean="0"/>
              <a:t>Вони справляють </a:t>
            </a:r>
            <a:r>
              <a:rPr lang="uk-UA" dirty="0"/>
              <a:t>суттєвий вплив на характер міжособистісних стосунків. </a:t>
            </a:r>
            <a:endParaRPr sz="1200" dirty="0"/>
          </a:p>
        </p:txBody>
      </p:sp>
      <p:grpSp>
        <p:nvGrpSpPr>
          <p:cNvPr id="1082" name="Google Shape;1082;p37"/>
          <p:cNvGrpSpPr/>
          <p:nvPr/>
        </p:nvGrpSpPr>
        <p:grpSpPr>
          <a:xfrm>
            <a:off x="677375" y="280801"/>
            <a:ext cx="890185" cy="675108"/>
            <a:chOff x="4725044" y="4077175"/>
            <a:chExt cx="398900" cy="347475"/>
          </a:xfrm>
        </p:grpSpPr>
        <p:sp>
          <p:nvSpPr>
            <p:cNvPr id="1083" name="Google Shape;1083;p37"/>
            <p:cNvSpPr/>
            <p:nvPr/>
          </p:nvSpPr>
          <p:spPr>
            <a:xfrm>
              <a:off x="4725044" y="4077175"/>
              <a:ext cx="398900" cy="297393"/>
            </a:xfrm>
            <a:custGeom>
              <a:avLst/>
              <a:gdLst/>
              <a:ahLst/>
              <a:cxnLst/>
              <a:rect l="l" t="t" r="r" b="b"/>
              <a:pathLst>
                <a:path w="15956" h="9319" extrusionOk="0">
                  <a:moveTo>
                    <a:pt x="7919" y="1"/>
                  </a:moveTo>
                  <a:cubicBezTo>
                    <a:pt x="6674" y="1"/>
                    <a:pt x="5425" y="185"/>
                    <a:pt x="4303" y="548"/>
                  </a:cubicBezTo>
                  <a:cubicBezTo>
                    <a:pt x="3756" y="724"/>
                    <a:pt x="3235" y="939"/>
                    <a:pt x="2783" y="1211"/>
                  </a:cubicBezTo>
                  <a:cubicBezTo>
                    <a:pt x="1975" y="1692"/>
                    <a:pt x="1329" y="2406"/>
                    <a:pt x="932" y="3258"/>
                  </a:cubicBezTo>
                  <a:cubicBezTo>
                    <a:pt x="0" y="5237"/>
                    <a:pt x="795" y="7718"/>
                    <a:pt x="3444" y="8773"/>
                  </a:cubicBezTo>
                  <a:cubicBezTo>
                    <a:pt x="4426" y="9163"/>
                    <a:pt x="5521" y="9318"/>
                    <a:pt x="6649" y="9318"/>
                  </a:cubicBezTo>
                  <a:cubicBezTo>
                    <a:pt x="8094" y="9318"/>
                    <a:pt x="9592" y="9063"/>
                    <a:pt x="10975" y="8718"/>
                  </a:cubicBezTo>
                  <a:lnTo>
                    <a:pt x="10975" y="8718"/>
                  </a:lnTo>
                  <a:lnTo>
                    <a:pt x="9264" y="9159"/>
                  </a:lnTo>
                  <a:cubicBezTo>
                    <a:pt x="9282" y="9159"/>
                    <a:pt x="9301" y="9159"/>
                    <a:pt x="9319" y="9159"/>
                  </a:cubicBezTo>
                  <a:cubicBezTo>
                    <a:pt x="12107" y="9159"/>
                    <a:pt x="14699" y="7684"/>
                    <a:pt x="15325" y="5847"/>
                  </a:cubicBezTo>
                  <a:cubicBezTo>
                    <a:pt x="15956" y="3998"/>
                    <a:pt x="14658" y="1956"/>
                    <a:pt x="12336" y="888"/>
                  </a:cubicBezTo>
                  <a:cubicBezTo>
                    <a:pt x="11043" y="293"/>
                    <a:pt x="9484" y="1"/>
                    <a:pt x="7919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7"/>
            <p:cNvSpPr/>
            <p:nvPr/>
          </p:nvSpPr>
          <p:spPr>
            <a:xfrm>
              <a:off x="4913100" y="4172025"/>
              <a:ext cx="21550" cy="252625"/>
            </a:xfrm>
            <a:custGeom>
              <a:avLst/>
              <a:gdLst/>
              <a:ahLst/>
              <a:cxnLst/>
              <a:rect l="l" t="t" r="r" b="b"/>
              <a:pathLst>
                <a:path w="862" h="10105" extrusionOk="0">
                  <a:moveTo>
                    <a:pt x="647" y="1"/>
                  </a:moveTo>
                  <a:cubicBezTo>
                    <a:pt x="568" y="1"/>
                    <a:pt x="488" y="21"/>
                    <a:pt x="479" y="59"/>
                  </a:cubicBezTo>
                  <a:cubicBezTo>
                    <a:pt x="398" y="424"/>
                    <a:pt x="398" y="795"/>
                    <a:pt x="378" y="1162"/>
                  </a:cubicBezTo>
                  <a:cubicBezTo>
                    <a:pt x="358" y="1520"/>
                    <a:pt x="339" y="1878"/>
                    <a:pt x="319" y="2236"/>
                  </a:cubicBezTo>
                  <a:cubicBezTo>
                    <a:pt x="246" y="3531"/>
                    <a:pt x="222" y="4827"/>
                    <a:pt x="174" y="6123"/>
                  </a:cubicBezTo>
                  <a:cubicBezTo>
                    <a:pt x="150" y="6771"/>
                    <a:pt x="125" y="7421"/>
                    <a:pt x="101" y="8071"/>
                  </a:cubicBezTo>
                  <a:cubicBezTo>
                    <a:pt x="90" y="8394"/>
                    <a:pt x="77" y="8717"/>
                    <a:pt x="66" y="9039"/>
                  </a:cubicBezTo>
                  <a:cubicBezTo>
                    <a:pt x="60" y="9200"/>
                    <a:pt x="53" y="9362"/>
                    <a:pt x="42" y="9523"/>
                  </a:cubicBezTo>
                  <a:cubicBezTo>
                    <a:pt x="33" y="9685"/>
                    <a:pt x="0" y="9848"/>
                    <a:pt x="55" y="10008"/>
                  </a:cubicBezTo>
                  <a:cubicBezTo>
                    <a:pt x="71" y="10056"/>
                    <a:pt x="145" y="10096"/>
                    <a:pt x="290" y="10105"/>
                  </a:cubicBezTo>
                  <a:cubicBezTo>
                    <a:pt x="298" y="10105"/>
                    <a:pt x="306" y="10105"/>
                    <a:pt x="315" y="10105"/>
                  </a:cubicBezTo>
                  <a:cubicBezTo>
                    <a:pt x="430" y="10105"/>
                    <a:pt x="568" y="10077"/>
                    <a:pt x="587" y="10034"/>
                  </a:cubicBezTo>
                  <a:cubicBezTo>
                    <a:pt x="661" y="9845"/>
                    <a:pt x="639" y="9659"/>
                    <a:pt x="639" y="9470"/>
                  </a:cubicBezTo>
                  <a:cubicBezTo>
                    <a:pt x="639" y="9290"/>
                    <a:pt x="644" y="9112"/>
                    <a:pt x="650" y="8932"/>
                  </a:cubicBezTo>
                  <a:cubicBezTo>
                    <a:pt x="659" y="8569"/>
                    <a:pt x="668" y="8205"/>
                    <a:pt x="679" y="7843"/>
                  </a:cubicBezTo>
                  <a:cubicBezTo>
                    <a:pt x="712" y="6547"/>
                    <a:pt x="747" y="5253"/>
                    <a:pt x="784" y="3958"/>
                  </a:cubicBezTo>
                  <a:cubicBezTo>
                    <a:pt x="802" y="3307"/>
                    <a:pt x="826" y="2657"/>
                    <a:pt x="833" y="2007"/>
                  </a:cubicBezTo>
                  <a:cubicBezTo>
                    <a:pt x="835" y="1684"/>
                    <a:pt x="846" y="1366"/>
                    <a:pt x="841" y="1041"/>
                  </a:cubicBezTo>
                  <a:cubicBezTo>
                    <a:pt x="835" y="714"/>
                    <a:pt x="861" y="384"/>
                    <a:pt x="809" y="59"/>
                  </a:cubicBezTo>
                  <a:cubicBezTo>
                    <a:pt x="802" y="20"/>
                    <a:pt x="725" y="1"/>
                    <a:pt x="647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7"/>
            <p:cNvSpPr/>
            <p:nvPr/>
          </p:nvSpPr>
          <p:spPr>
            <a:xfrm>
              <a:off x="4796700" y="4226125"/>
              <a:ext cx="220125" cy="95400"/>
            </a:xfrm>
            <a:custGeom>
              <a:avLst/>
              <a:gdLst/>
              <a:ahLst/>
              <a:cxnLst/>
              <a:rect l="l" t="t" r="r" b="b"/>
              <a:pathLst>
                <a:path w="8805" h="3816" extrusionOk="0">
                  <a:moveTo>
                    <a:pt x="303" y="1"/>
                  </a:moveTo>
                  <a:cubicBezTo>
                    <a:pt x="152" y="1"/>
                    <a:pt x="1" y="117"/>
                    <a:pt x="108" y="217"/>
                  </a:cubicBezTo>
                  <a:cubicBezTo>
                    <a:pt x="429" y="515"/>
                    <a:pt x="795" y="792"/>
                    <a:pt x="1142" y="1078"/>
                  </a:cubicBezTo>
                  <a:lnTo>
                    <a:pt x="2150" y="1908"/>
                  </a:lnTo>
                  <a:cubicBezTo>
                    <a:pt x="2752" y="2402"/>
                    <a:pt x="3339" y="2905"/>
                    <a:pt x="3956" y="3390"/>
                  </a:cubicBezTo>
                  <a:cubicBezTo>
                    <a:pt x="4186" y="3570"/>
                    <a:pt x="4498" y="3759"/>
                    <a:pt x="4856" y="3805"/>
                  </a:cubicBezTo>
                  <a:cubicBezTo>
                    <a:pt x="4906" y="3812"/>
                    <a:pt x="4956" y="3816"/>
                    <a:pt x="5006" y="3816"/>
                  </a:cubicBezTo>
                  <a:cubicBezTo>
                    <a:pt x="5128" y="3816"/>
                    <a:pt x="5250" y="3795"/>
                    <a:pt x="5366" y="3752"/>
                  </a:cubicBezTo>
                  <a:cubicBezTo>
                    <a:pt x="5541" y="3687"/>
                    <a:pt x="5649" y="3570"/>
                    <a:pt x="5752" y="3458"/>
                  </a:cubicBezTo>
                  <a:cubicBezTo>
                    <a:pt x="6266" y="2911"/>
                    <a:pt x="6778" y="2362"/>
                    <a:pt x="7283" y="1813"/>
                  </a:cubicBezTo>
                  <a:cubicBezTo>
                    <a:pt x="7790" y="1264"/>
                    <a:pt x="8315" y="722"/>
                    <a:pt x="8765" y="151"/>
                  </a:cubicBezTo>
                  <a:lnTo>
                    <a:pt x="8765" y="149"/>
                  </a:lnTo>
                  <a:cubicBezTo>
                    <a:pt x="8804" y="99"/>
                    <a:pt x="8748" y="59"/>
                    <a:pt x="8685" y="59"/>
                  </a:cubicBezTo>
                  <a:cubicBezTo>
                    <a:pt x="8657" y="59"/>
                    <a:pt x="8627" y="67"/>
                    <a:pt x="8605" y="87"/>
                  </a:cubicBezTo>
                  <a:cubicBezTo>
                    <a:pt x="7988" y="636"/>
                    <a:pt x="7445" y="1227"/>
                    <a:pt x="6885" y="1802"/>
                  </a:cubicBezTo>
                  <a:cubicBezTo>
                    <a:pt x="6383" y="2318"/>
                    <a:pt x="5888" y="2839"/>
                    <a:pt x="5388" y="3357"/>
                  </a:cubicBezTo>
                  <a:cubicBezTo>
                    <a:pt x="5306" y="3441"/>
                    <a:pt x="5216" y="3535"/>
                    <a:pt x="5054" y="3546"/>
                  </a:cubicBezTo>
                  <a:cubicBezTo>
                    <a:pt x="5039" y="3547"/>
                    <a:pt x="5025" y="3548"/>
                    <a:pt x="5010" y="3548"/>
                  </a:cubicBezTo>
                  <a:cubicBezTo>
                    <a:pt x="4878" y="3548"/>
                    <a:pt x="4748" y="3497"/>
                    <a:pt x="4643" y="3447"/>
                  </a:cubicBezTo>
                  <a:cubicBezTo>
                    <a:pt x="4322" y="3300"/>
                    <a:pt x="4096" y="3065"/>
                    <a:pt x="3855" y="2865"/>
                  </a:cubicBezTo>
                  <a:lnTo>
                    <a:pt x="2150" y="1453"/>
                  </a:lnTo>
                  <a:lnTo>
                    <a:pt x="1301" y="746"/>
                  </a:lnTo>
                  <a:cubicBezTo>
                    <a:pt x="1017" y="511"/>
                    <a:pt x="743" y="267"/>
                    <a:pt x="442" y="43"/>
                  </a:cubicBezTo>
                  <a:cubicBezTo>
                    <a:pt x="402" y="13"/>
                    <a:pt x="352" y="1"/>
                    <a:pt x="303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7"/>
            <p:cNvSpPr/>
            <p:nvPr/>
          </p:nvSpPr>
          <p:spPr>
            <a:xfrm>
              <a:off x="4891150" y="4191050"/>
              <a:ext cx="85575" cy="46575"/>
            </a:xfrm>
            <a:custGeom>
              <a:avLst/>
              <a:gdLst/>
              <a:ahLst/>
              <a:cxnLst/>
              <a:rect l="l" t="t" r="r" b="b"/>
              <a:pathLst>
                <a:path w="3423" h="1863" extrusionOk="0">
                  <a:moveTo>
                    <a:pt x="3315" y="0"/>
                  </a:moveTo>
                  <a:cubicBezTo>
                    <a:pt x="3297" y="0"/>
                    <a:pt x="3278" y="4"/>
                    <a:pt x="3261" y="14"/>
                  </a:cubicBezTo>
                  <a:cubicBezTo>
                    <a:pt x="3208" y="49"/>
                    <a:pt x="3147" y="69"/>
                    <a:pt x="3099" y="104"/>
                  </a:cubicBezTo>
                  <a:cubicBezTo>
                    <a:pt x="3050" y="137"/>
                    <a:pt x="3009" y="172"/>
                    <a:pt x="2960" y="205"/>
                  </a:cubicBezTo>
                  <a:cubicBezTo>
                    <a:pt x="2870" y="269"/>
                    <a:pt x="2785" y="335"/>
                    <a:pt x="2701" y="401"/>
                  </a:cubicBezTo>
                  <a:cubicBezTo>
                    <a:pt x="2536" y="537"/>
                    <a:pt x="2374" y="673"/>
                    <a:pt x="2211" y="809"/>
                  </a:cubicBezTo>
                  <a:cubicBezTo>
                    <a:pt x="1942" y="1039"/>
                    <a:pt x="1669" y="1266"/>
                    <a:pt x="1405" y="1499"/>
                  </a:cubicBezTo>
                  <a:lnTo>
                    <a:pt x="1405" y="1499"/>
                  </a:lnTo>
                  <a:lnTo>
                    <a:pt x="920" y="1104"/>
                  </a:lnTo>
                  <a:lnTo>
                    <a:pt x="602" y="844"/>
                  </a:lnTo>
                  <a:cubicBezTo>
                    <a:pt x="551" y="803"/>
                    <a:pt x="503" y="761"/>
                    <a:pt x="450" y="721"/>
                  </a:cubicBezTo>
                  <a:cubicBezTo>
                    <a:pt x="386" y="673"/>
                    <a:pt x="323" y="656"/>
                    <a:pt x="239" y="627"/>
                  </a:cubicBezTo>
                  <a:cubicBezTo>
                    <a:pt x="219" y="621"/>
                    <a:pt x="197" y="618"/>
                    <a:pt x="175" y="618"/>
                  </a:cubicBezTo>
                  <a:cubicBezTo>
                    <a:pt x="85" y="618"/>
                    <a:pt x="0" y="669"/>
                    <a:pt x="31" y="737"/>
                  </a:cubicBezTo>
                  <a:cubicBezTo>
                    <a:pt x="55" y="794"/>
                    <a:pt x="66" y="847"/>
                    <a:pt x="121" y="895"/>
                  </a:cubicBezTo>
                  <a:cubicBezTo>
                    <a:pt x="176" y="941"/>
                    <a:pt x="235" y="985"/>
                    <a:pt x="290" y="1031"/>
                  </a:cubicBezTo>
                  <a:lnTo>
                    <a:pt x="610" y="1290"/>
                  </a:lnTo>
                  <a:lnTo>
                    <a:pt x="1269" y="1822"/>
                  </a:lnTo>
                  <a:cubicBezTo>
                    <a:pt x="1305" y="1851"/>
                    <a:pt x="1352" y="1863"/>
                    <a:pt x="1399" y="1863"/>
                  </a:cubicBezTo>
                  <a:cubicBezTo>
                    <a:pt x="1473" y="1863"/>
                    <a:pt x="1549" y="1833"/>
                    <a:pt x="1592" y="1793"/>
                  </a:cubicBezTo>
                  <a:cubicBezTo>
                    <a:pt x="1897" y="1512"/>
                    <a:pt x="2194" y="1224"/>
                    <a:pt x="2503" y="943"/>
                  </a:cubicBezTo>
                  <a:cubicBezTo>
                    <a:pt x="2659" y="803"/>
                    <a:pt x="2815" y="664"/>
                    <a:pt x="2971" y="524"/>
                  </a:cubicBezTo>
                  <a:cubicBezTo>
                    <a:pt x="3042" y="458"/>
                    <a:pt x="3110" y="390"/>
                    <a:pt x="3178" y="322"/>
                  </a:cubicBezTo>
                  <a:cubicBezTo>
                    <a:pt x="3215" y="284"/>
                    <a:pt x="3257" y="247"/>
                    <a:pt x="3294" y="208"/>
                  </a:cubicBezTo>
                  <a:cubicBezTo>
                    <a:pt x="3331" y="168"/>
                    <a:pt x="3351" y="124"/>
                    <a:pt x="3386" y="85"/>
                  </a:cubicBezTo>
                  <a:lnTo>
                    <a:pt x="3386" y="80"/>
                  </a:lnTo>
                  <a:cubicBezTo>
                    <a:pt x="3423" y="39"/>
                    <a:pt x="3371" y="0"/>
                    <a:pt x="3315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7"/>
            <p:cNvSpPr/>
            <p:nvPr/>
          </p:nvSpPr>
          <p:spPr>
            <a:xfrm>
              <a:off x="5026525" y="4154875"/>
              <a:ext cx="7775" cy="6075"/>
            </a:xfrm>
            <a:custGeom>
              <a:avLst/>
              <a:gdLst/>
              <a:ahLst/>
              <a:cxnLst/>
              <a:rect l="l" t="t" r="r" b="b"/>
              <a:pathLst>
                <a:path w="311" h="243" extrusionOk="0">
                  <a:moveTo>
                    <a:pt x="157" y="1"/>
                  </a:moveTo>
                  <a:cubicBezTo>
                    <a:pt x="1" y="1"/>
                    <a:pt x="1" y="242"/>
                    <a:pt x="157" y="242"/>
                  </a:cubicBezTo>
                  <a:cubicBezTo>
                    <a:pt x="310" y="242"/>
                    <a:pt x="310" y="1"/>
                    <a:pt x="157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7"/>
            <p:cNvSpPr/>
            <p:nvPr/>
          </p:nvSpPr>
          <p:spPr>
            <a:xfrm>
              <a:off x="5002150" y="4132700"/>
              <a:ext cx="9075" cy="8975"/>
            </a:xfrm>
            <a:custGeom>
              <a:avLst/>
              <a:gdLst/>
              <a:ahLst/>
              <a:cxnLst/>
              <a:rect l="l" t="t" r="r" b="b"/>
              <a:pathLst>
                <a:path w="363" h="359" extrusionOk="0">
                  <a:moveTo>
                    <a:pt x="207" y="1"/>
                  </a:moveTo>
                  <a:cubicBezTo>
                    <a:pt x="150" y="1"/>
                    <a:pt x="99" y="29"/>
                    <a:pt x="73" y="77"/>
                  </a:cubicBezTo>
                  <a:lnTo>
                    <a:pt x="22" y="143"/>
                  </a:lnTo>
                  <a:cubicBezTo>
                    <a:pt x="11" y="159"/>
                    <a:pt x="7" y="178"/>
                    <a:pt x="5" y="196"/>
                  </a:cubicBezTo>
                  <a:cubicBezTo>
                    <a:pt x="1" y="216"/>
                    <a:pt x="3" y="236"/>
                    <a:pt x="9" y="253"/>
                  </a:cubicBezTo>
                  <a:lnTo>
                    <a:pt x="22" y="288"/>
                  </a:lnTo>
                  <a:lnTo>
                    <a:pt x="44" y="317"/>
                  </a:lnTo>
                  <a:cubicBezTo>
                    <a:pt x="58" y="330"/>
                    <a:pt x="73" y="341"/>
                    <a:pt x="91" y="345"/>
                  </a:cubicBezTo>
                  <a:cubicBezTo>
                    <a:pt x="102" y="352"/>
                    <a:pt x="115" y="356"/>
                    <a:pt x="128" y="356"/>
                  </a:cubicBezTo>
                  <a:cubicBezTo>
                    <a:pt x="135" y="358"/>
                    <a:pt x="142" y="359"/>
                    <a:pt x="149" y="359"/>
                  </a:cubicBezTo>
                  <a:cubicBezTo>
                    <a:pt x="160" y="359"/>
                    <a:pt x="172" y="357"/>
                    <a:pt x="183" y="354"/>
                  </a:cubicBezTo>
                  <a:lnTo>
                    <a:pt x="218" y="339"/>
                  </a:lnTo>
                  <a:lnTo>
                    <a:pt x="284" y="288"/>
                  </a:lnTo>
                  <a:cubicBezTo>
                    <a:pt x="332" y="262"/>
                    <a:pt x="361" y="211"/>
                    <a:pt x="361" y="157"/>
                  </a:cubicBezTo>
                  <a:cubicBezTo>
                    <a:pt x="363" y="135"/>
                    <a:pt x="356" y="115"/>
                    <a:pt x="347" y="95"/>
                  </a:cubicBezTo>
                  <a:cubicBezTo>
                    <a:pt x="341" y="77"/>
                    <a:pt x="330" y="60"/>
                    <a:pt x="315" y="47"/>
                  </a:cubicBezTo>
                  <a:cubicBezTo>
                    <a:pt x="297" y="27"/>
                    <a:pt x="273" y="14"/>
                    <a:pt x="246" y="5"/>
                  </a:cubicBezTo>
                  <a:lnTo>
                    <a:pt x="207" y="1"/>
                  </a:ln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7"/>
            <p:cNvSpPr/>
            <p:nvPr/>
          </p:nvSpPr>
          <p:spPr>
            <a:xfrm>
              <a:off x="4996825" y="4178825"/>
              <a:ext cx="10300" cy="7975"/>
            </a:xfrm>
            <a:custGeom>
              <a:avLst/>
              <a:gdLst/>
              <a:ahLst/>
              <a:cxnLst/>
              <a:rect l="l" t="t" r="r" b="b"/>
              <a:pathLst>
                <a:path w="412" h="319" extrusionOk="0">
                  <a:moveTo>
                    <a:pt x="205" y="0"/>
                  </a:moveTo>
                  <a:cubicBezTo>
                    <a:pt x="0" y="0"/>
                    <a:pt x="0" y="319"/>
                    <a:pt x="205" y="319"/>
                  </a:cubicBezTo>
                  <a:cubicBezTo>
                    <a:pt x="411" y="319"/>
                    <a:pt x="411" y="0"/>
                    <a:pt x="205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0" name="Google Shape;1090;p37"/>
          <p:cNvGrpSpPr/>
          <p:nvPr/>
        </p:nvGrpSpPr>
        <p:grpSpPr>
          <a:xfrm>
            <a:off x="1292080" y="669913"/>
            <a:ext cx="621817" cy="501781"/>
            <a:chOff x="7514750" y="4210883"/>
            <a:chExt cx="953999" cy="769838"/>
          </a:xfrm>
        </p:grpSpPr>
        <p:sp>
          <p:nvSpPr>
            <p:cNvPr id="1091" name="Google Shape;1091;p37"/>
            <p:cNvSpPr/>
            <p:nvPr/>
          </p:nvSpPr>
          <p:spPr>
            <a:xfrm>
              <a:off x="8024561" y="4469182"/>
              <a:ext cx="243136" cy="460933"/>
            </a:xfrm>
            <a:custGeom>
              <a:avLst/>
              <a:gdLst/>
              <a:ahLst/>
              <a:cxnLst/>
              <a:rect l="l" t="t" r="r" b="b"/>
              <a:pathLst>
                <a:path w="3368" h="6385" extrusionOk="0">
                  <a:moveTo>
                    <a:pt x="2453" y="0"/>
                  </a:moveTo>
                  <a:cubicBezTo>
                    <a:pt x="1997" y="0"/>
                    <a:pt x="1513" y="355"/>
                    <a:pt x="1213" y="747"/>
                  </a:cubicBezTo>
                  <a:cubicBezTo>
                    <a:pt x="554" y="1606"/>
                    <a:pt x="225" y="2680"/>
                    <a:pt x="102" y="3754"/>
                  </a:cubicBezTo>
                  <a:cubicBezTo>
                    <a:pt x="1" y="4626"/>
                    <a:pt x="29" y="5506"/>
                    <a:pt x="82" y="6385"/>
                  </a:cubicBezTo>
                  <a:cubicBezTo>
                    <a:pt x="480" y="6365"/>
                    <a:pt x="879" y="6352"/>
                    <a:pt x="1279" y="6347"/>
                  </a:cubicBezTo>
                  <a:lnTo>
                    <a:pt x="1677" y="6341"/>
                  </a:lnTo>
                  <a:cubicBezTo>
                    <a:pt x="2537" y="4946"/>
                    <a:pt x="3021" y="3326"/>
                    <a:pt x="3273" y="1698"/>
                  </a:cubicBezTo>
                  <a:cubicBezTo>
                    <a:pt x="3361" y="1132"/>
                    <a:pt x="3368" y="435"/>
                    <a:pt x="2884" y="126"/>
                  </a:cubicBezTo>
                  <a:cubicBezTo>
                    <a:pt x="2748" y="39"/>
                    <a:pt x="2602" y="0"/>
                    <a:pt x="2453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7"/>
            <p:cNvSpPr/>
            <p:nvPr/>
          </p:nvSpPr>
          <p:spPr>
            <a:xfrm>
              <a:off x="7780773" y="4269286"/>
              <a:ext cx="284790" cy="657651"/>
            </a:xfrm>
            <a:custGeom>
              <a:avLst/>
              <a:gdLst/>
              <a:ahLst/>
              <a:cxnLst/>
              <a:rect l="l" t="t" r="r" b="b"/>
              <a:pathLst>
                <a:path w="3945" h="9110" extrusionOk="0">
                  <a:moveTo>
                    <a:pt x="787" y="0"/>
                  </a:moveTo>
                  <a:cubicBezTo>
                    <a:pt x="685" y="0"/>
                    <a:pt x="588" y="26"/>
                    <a:pt x="521" y="101"/>
                  </a:cubicBezTo>
                  <a:cubicBezTo>
                    <a:pt x="466" y="158"/>
                    <a:pt x="444" y="237"/>
                    <a:pt x="424" y="316"/>
                  </a:cubicBezTo>
                  <a:cubicBezTo>
                    <a:pt x="0" y="1964"/>
                    <a:pt x="727" y="3663"/>
                    <a:pt x="1439" y="5207"/>
                  </a:cubicBezTo>
                  <a:lnTo>
                    <a:pt x="3207" y="9053"/>
                  </a:lnTo>
                  <a:lnTo>
                    <a:pt x="3945" y="9110"/>
                  </a:lnTo>
                  <a:cubicBezTo>
                    <a:pt x="3938" y="7406"/>
                    <a:pt x="3804" y="5706"/>
                    <a:pt x="3538" y="4021"/>
                  </a:cubicBezTo>
                  <a:cubicBezTo>
                    <a:pt x="3409" y="3193"/>
                    <a:pt x="3242" y="2357"/>
                    <a:pt x="2851" y="1617"/>
                  </a:cubicBezTo>
                  <a:cubicBezTo>
                    <a:pt x="2460" y="874"/>
                    <a:pt x="1810" y="233"/>
                    <a:pt x="997" y="29"/>
                  </a:cubicBezTo>
                  <a:cubicBezTo>
                    <a:pt x="930" y="13"/>
                    <a:pt x="857" y="0"/>
                    <a:pt x="787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7"/>
            <p:cNvSpPr/>
            <p:nvPr/>
          </p:nvSpPr>
          <p:spPr>
            <a:xfrm>
              <a:off x="8003842" y="4210883"/>
              <a:ext cx="185889" cy="717641"/>
            </a:xfrm>
            <a:custGeom>
              <a:avLst/>
              <a:gdLst/>
              <a:ahLst/>
              <a:cxnLst/>
              <a:rect l="l" t="t" r="r" b="b"/>
              <a:pathLst>
                <a:path w="2575" h="9941" extrusionOk="0">
                  <a:moveTo>
                    <a:pt x="980" y="0"/>
                  </a:moveTo>
                  <a:cubicBezTo>
                    <a:pt x="972" y="0"/>
                    <a:pt x="964" y="0"/>
                    <a:pt x="956" y="1"/>
                  </a:cubicBezTo>
                  <a:cubicBezTo>
                    <a:pt x="764" y="14"/>
                    <a:pt x="635" y="196"/>
                    <a:pt x="554" y="368"/>
                  </a:cubicBezTo>
                  <a:cubicBezTo>
                    <a:pt x="229" y="1044"/>
                    <a:pt x="198" y="1819"/>
                    <a:pt x="176" y="2571"/>
                  </a:cubicBezTo>
                  <a:cubicBezTo>
                    <a:pt x="125" y="4268"/>
                    <a:pt x="73" y="5966"/>
                    <a:pt x="20" y="7666"/>
                  </a:cubicBezTo>
                  <a:cubicBezTo>
                    <a:pt x="7" y="8129"/>
                    <a:pt x="0" y="8621"/>
                    <a:pt x="235" y="9023"/>
                  </a:cubicBezTo>
                  <a:lnTo>
                    <a:pt x="892" y="9941"/>
                  </a:lnTo>
                  <a:cubicBezTo>
                    <a:pt x="1039" y="9936"/>
                    <a:pt x="1188" y="9932"/>
                    <a:pt x="1338" y="9930"/>
                  </a:cubicBezTo>
                  <a:cubicBezTo>
                    <a:pt x="2295" y="7470"/>
                    <a:pt x="2574" y="4797"/>
                    <a:pt x="2141" y="2193"/>
                  </a:cubicBezTo>
                  <a:cubicBezTo>
                    <a:pt x="2023" y="1492"/>
                    <a:pt x="1841" y="772"/>
                    <a:pt x="1375" y="236"/>
                  </a:cubicBezTo>
                  <a:cubicBezTo>
                    <a:pt x="1271" y="115"/>
                    <a:pt x="1135" y="0"/>
                    <a:pt x="980" y="0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7"/>
            <p:cNvSpPr/>
            <p:nvPr/>
          </p:nvSpPr>
          <p:spPr>
            <a:xfrm>
              <a:off x="7731322" y="4624175"/>
              <a:ext cx="309839" cy="312799"/>
            </a:xfrm>
            <a:custGeom>
              <a:avLst/>
              <a:gdLst/>
              <a:ahLst/>
              <a:cxnLst/>
              <a:rect l="l" t="t" r="r" b="b"/>
              <a:pathLst>
                <a:path w="4292" h="4333" extrusionOk="0">
                  <a:moveTo>
                    <a:pt x="415" y="0"/>
                  </a:moveTo>
                  <a:cubicBezTo>
                    <a:pt x="382" y="0"/>
                    <a:pt x="350" y="5"/>
                    <a:pt x="318" y="17"/>
                  </a:cubicBezTo>
                  <a:cubicBezTo>
                    <a:pt x="171" y="72"/>
                    <a:pt x="112" y="245"/>
                    <a:pt x="90" y="401"/>
                  </a:cubicBezTo>
                  <a:cubicBezTo>
                    <a:pt x="0" y="1073"/>
                    <a:pt x="268" y="1756"/>
                    <a:pt x="679" y="2299"/>
                  </a:cubicBezTo>
                  <a:cubicBezTo>
                    <a:pt x="1089" y="2841"/>
                    <a:pt x="1630" y="3265"/>
                    <a:pt x="2165" y="3684"/>
                  </a:cubicBezTo>
                  <a:lnTo>
                    <a:pt x="2996" y="4332"/>
                  </a:lnTo>
                  <a:cubicBezTo>
                    <a:pt x="3211" y="4306"/>
                    <a:pt x="3426" y="4286"/>
                    <a:pt x="3641" y="4269"/>
                  </a:cubicBezTo>
                  <a:cubicBezTo>
                    <a:pt x="3841" y="4253"/>
                    <a:pt x="4039" y="4242"/>
                    <a:pt x="4239" y="4233"/>
                  </a:cubicBezTo>
                  <a:lnTo>
                    <a:pt x="4291" y="4174"/>
                  </a:lnTo>
                  <a:cubicBezTo>
                    <a:pt x="3859" y="2307"/>
                    <a:pt x="2436" y="702"/>
                    <a:pt x="632" y="50"/>
                  </a:cubicBezTo>
                  <a:cubicBezTo>
                    <a:pt x="563" y="24"/>
                    <a:pt x="488" y="0"/>
                    <a:pt x="415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7"/>
            <p:cNvSpPr/>
            <p:nvPr/>
          </p:nvSpPr>
          <p:spPr>
            <a:xfrm>
              <a:off x="7514750" y="4638613"/>
              <a:ext cx="106264" cy="330053"/>
            </a:xfrm>
            <a:custGeom>
              <a:avLst/>
              <a:gdLst/>
              <a:ahLst/>
              <a:cxnLst/>
              <a:rect l="l" t="t" r="r" b="b"/>
              <a:pathLst>
                <a:path w="1472" h="4572" extrusionOk="0">
                  <a:moveTo>
                    <a:pt x="262" y="0"/>
                  </a:moveTo>
                  <a:cubicBezTo>
                    <a:pt x="250" y="0"/>
                    <a:pt x="237" y="4"/>
                    <a:pt x="226" y="12"/>
                  </a:cubicBezTo>
                  <a:cubicBezTo>
                    <a:pt x="206" y="32"/>
                    <a:pt x="193" y="61"/>
                    <a:pt x="193" y="91"/>
                  </a:cubicBezTo>
                  <a:cubicBezTo>
                    <a:pt x="0" y="1587"/>
                    <a:pt x="428" y="3155"/>
                    <a:pt x="1357" y="4343"/>
                  </a:cubicBezTo>
                  <a:lnTo>
                    <a:pt x="1346" y="4571"/>
                  </a:lnTo>
                  <a:cubicBezTo>
                    <a:pt x="1410" y="3776"/>
                    <a:pt x="1471" y="2973"/>
                    <a:pt x="1359" y="2182"/>
                  </a:cubicBezTo>
                  <a:cubicBezTo>
                    <a:pt x="1245" y="1391"/>
                    <a:pt x="938" y="603"/>
                    <a:pt x="360" y="52"/>
                  </a:cubicBezTo>
                  <a:cubicBezTo>
                    <a:pt x="333" y="26"/>
                    <a:pt x="296" y="0"/>
                    <a:pt x="262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7"/>
            <p:cNvSpPr/>
            <p:nvPr/>
          </p:nvSpPr>
          <p:spPr>
            <a:xfrm>
              <a:off x="8176666" y="4630600"/>
              <a:ext cx="145607" cy="350122"/>
            </a:xfrm>
            <a:custGeom>
              <a:avLst/>
              <a:gdLst/>
              <a:ahLst/>
              <a:cxnLst/>
              <a:rect l="l" t="t" r="r" b="b"/>
              <a:pathLst>
                <a:path w="2017" h="4850" extrusionOk="0">
                  <a:moveTo>
                    <a:pt x="1887" y="0"/>
                  </a:moveTo>
                  <a:cubicBezTo>
                    <a:pt x="1384" y="470"/>
                    <a:pt x="870" y="951"/>
                    <a:pt x="540" y="1555"/>
                  </a:cubicBezTo>
                  <a:cubicBezTo>
                    <a:pt x="0" y="2541"/>
                    <a:pt x="7" y="3727"/>
                    <a:pt x="77" y="4849"/>
                  </a:cubicBezTo>
                  <a:lnTo>
                    <a:pt x="514" y="4777"/>
                  </a:lnTo>
                  <a:cubicBezTo>
                    <a:pt x="1212" y="3569"/>
                    <a:pt x="1693" y="2245"/>
                    <a:pt x="1930" y="868"/>
                  </a:cubicBezTo>
                  <a:cubicBezTo>
                    <a:pt x="1981" y="578"/>
                    <a:pt x="2016" y="264"/>
                    <a:pt x="1887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7"/>
            <p:cNvSpPr/>
            <p:nvPr/>
          </p:nvSpPr>
          <p:spPr>
            <a:xfrm>
              <a:off x="8367683" y="4462179"/>
              <a:ext cx="101066" cy="466203"/>
            </a:xfrm>
            <a:custGeom>
              <a:avLst/>
              <a:gdLst/>
              <a:ahLst/>
              <a:cxnLst/>
              <a:rect l="l" t="t" r="r" b="b"/>
              <a:pathLst>
                <a:path w="1400" h="6458" extrusionOk="0">
                  <a:moveTo>
                    <a:pt x="180" y="1"/>
                  </a:moveTo>
                  <a:cubicBezTo>
                    <a:pt x="177" y="1"/>
                    <a:pt x="175" y="1"/>
                    <a:pt x="172" y="1"/>
                  </a:cubicBezTo>
                  <a:cubicBezTo>
                    <a:pt x="38" y="10"/>
                    <a:pt x="0" y="188"/>
                    <a:pt x="0" y="324"/>
                  </a:cubicBezTo>
                  <a:cubicBezTo>
                    <a:pt x="18" y="2386"/>
                    <a:pt x="246" y="4442"/>
                    <a:pt x="679" y="6458"/>
                  </a:cubicBezTo>
                  <a:cubicBezTo>
                    <a:pt x="752" y="6453"/>
                    <a:pt x="824" y="6451"/>
                    <a:pt x="896" y="6449"/>
                  </a:cubicBezTo>
                  <a:cubicBezTo>
                    <a:pt x="1254" y="5537"/>
                    <a:pt x="1399" y="4558"/>
                    <a:pt x="1318" y="3583"/>
                  </a:cubicBezTo>
                  <a:cubicBezTo>
                    <a:pt x="1221" y="2423"/>
                    <a:pt x="806" y="1316"/>
                    <a:pt x="396" y="227"/>
                  </a:cubicBezTo>
                  <a:cubicBezTo>
                    <a:pt x="357" y="122"/>
                    <a:pt x="289" y="1"/>
                    <a:pt x="180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8" name="Google Shape;1098;p37"/>
          <p:cNvGrpSpPr/>
          <p:nvPr/>
        </p:nvGrpSpPr>
        <p:grpSpPr>
          <a:xfrm>
            <a:off x="7992055" y="4101738"/>
            <a:ext cx="621817" cy="501781"/>
            <a:chOff x="7514750" y="4210883"/>
            <a:chExt cx="953999" cy="769838"/>
          </a:xfrm>
        </p:grpSpPr>
        <p:sp>
          <p:nvSpPr>
            <p:cNvPr id="1099" name="Google Shape;1099;p37"/>
            <p:cNvSpPr/>
            <p:nvPr/>
          </p:nvSpPr>
          <p:spPr>
            <a:xfrm>
              <a:off x="8024561" y="4469182"/>
              <a:ext cx="243136" cy="460933"/>
            </a:xfrm>
            <a:custGeom>
              <a:avLst/>
              <a:gdLst/>
              <a:ahLst/>
              <a:cxnLst/>
              <a:rect l="l" t="t" r="r" b="b"/>
              <a:pathLst>
                <a:path w="3368" h="6385" extrusionOk="0">
                  <a:moveTo>
                    <a:pt x="2453" y="0"/>
                  </a:moveTo>
                  <a:cubicBezTo>
                    <a:pt x="1997" y="0"/>
                    <a:pt x="1513" y="355"/>
                    <a:pt x="1213" y="747"/>
                  </a:cubicBezTo>
                  <a:cubicBezTo>
                    <a:pt x="554" y="1606"/>
                    <a:pt x="225" y="2680"/>
                    <a:pt x="102" y="3754"/>
                  </a:cubicBezTo>
                  <a:cubicBezTo>
                    <a:pt x="1" y="4626"/>
                    <a:pt x="29" y="5506"/>
                    <a:pt x="82" y="6385"/>
                  </a:cubicBezTo>
                  <a:cubicBezTo>
                    <a:pt x="480" y="6365"/>
                    <a:pt x="879" y="6352"/>
                    <a:pt x="1279" y="6347"/>
                  </a:cubicBezTo>
                  <a:lnTo>
                    <a:pt x="1677" y="6341"/>
                  </a:lnTo>
                  <a:cubicBezTo>
                    <a:pt x="2537" y="4946"/>
                    <a:pt x="3021" y="3326"/>
                    <a:pt x="3273" y="1698"/>
                  </a:cubicBezTo>
                  <a:cubicBezTo>
                    <a:pt x="3361" y="1132"/>
                    <a:pt x="3368" y="435"/>
                    <a:pt x="2884" y="126"/>
                  </a:cubicBezTo>
                  <a:cubicBezTo>
                    <a:pt x="2748" y="39"/>
                    <a:pt x="2602" y="0"/>
                    <a:pt x="2453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7"/>
            <p:cNvSpPr/>
            <p:nvPr/>
          </p:nvSpPr>
          <p:spPr>
            <a:xfrm>
              <a:off x="7780773" y="4269286"/>
              <a:ext cx="284790" cy="657651"/>
            </a:xfrm>
            <a:custGeom>
              <a:avLst/>
              <a:gdLst/>
              <a:ahLst/>
              <a:cxnLst/>
              <a:rect l="l" t="t" r="r" b="b"/>
              <a:pathLst>
                <a:path w="3945" h="9110" extrusionOk="0">
                  <a:moveTo>
                    <a:pt x="787" y="0"/>
                  </a:moveTo>
                  <a:cubicBezTo>
                    <a:pt x="685" y="0"/>
                    <a:pt x="588" y="26"/>
                    <a:pt x="521" y="101"/>
                  </a:cubicBezTo>
                  <a:cubicBezTo>
                    <a:pt x="466" y="158"/>
                    <a:pt x="444" y="237"/>
                    <a:pt x="424" y="316"/>
                  </a:cubicBezTo>
                  <a:cubicBezTo>
                    <a:pt x="0" y="1964"/>
                    <a:pt x="727" y="3663"/>
                    <a:pt x="1439" y="5207"/>
                  </a:cubicBezTo>
                  <a:lnTo>
                    <a:pt x="3207" y="9053"/>
                  </a:lnTo>
                  <a:lnTo>
                    <a:pt x="3945" y="9110"/>
                  </a:lnTo>
                  <a:cubicBezTo>
                    <a:pt x="3938" y="7406"/>
                    <a:pt x="3804" y="5706"/>
                    <a:pt x="3538" y="4021"/>
                  </a:cubicBezTo>
                  <a:cubicBezTo>
                    <a:pt x="3409" y="3193"/>
                    <a:pt x="3242" y="2357"/>
                    <a:pt x="2851" y="1617"/>
                  </a:cubicBezTo>
                  <a:cubicBezTo>
                    <a:pt x="2460" y="874"/>
                    <a:pt x="1810" y="233"/>
                    <a:pt x="997" y="29"/>
                  </a:cubicBezTo>
                  <a:cubicBezTo>
                    <a:pt x="930" y="13"/>
                    <a:pt x="857" y="0"/>
                    <a:pt x="787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7"/>
            <p:cNvSpPr/>
            <p:nvPr/>
          </p:nvSpPr>
          <p:spPr>
            <a:xfrm>
              <a:off x="8003842" y="4210883"/>
              <a:ext cx="185889" cy="717641"/>
            </a:xfrm>
            <a:custGeom>
              <a:avLst/>
              <a:gdLst/>
              <a:ahLst/>
              <a:cxnLst/>
              <a:rect l="l" t="t" r="r" b="b"/>
              <a:pathLst>
                <a:path w="2575" h="9941" extrusionOk="0">
                  <a:moveTo>
                    <a:pt x="980" y="0"/>
                  </a:moveTo>
                  <a:cubicBezTo>
                    <a:pt x="972" y="0"/>
                    <a:pt x="964" y="0"/>
                    <a:pt x="956" y="1"/>
                  </a:cubicBezTo>
                  <a:cubicBezTo>
                    <a:pt x="764" y="14"/>
                    <a:pt x="635" y="196"/>
                    <a:pt x="554" y="368"/>
                  </a:cubicBezTo>
                  <a:cubicBezTo>
                    <a:pt x="229" y="1044"/>
                    <a:pt x="198" y="1819"/>
                    <a:pt x="176" y="2571"/>
                  </a:cubicBezTo>
                  <a:cubicBezTo>
                    <a:pt x="125" y="4268"/>
                    <a:pt x="73" y="5966"/>
                    <a:pt x="20" y="7666"/>
                  </a:cubicBezTo>
                  <a:cubicBezTo>
                    <a:pt x="7" y="8129"/>
                    <a:pt x="0" y="8621"/>
                    <a:pt x="235" y="9023"/>
                  </a:cubicBezTo>
                  <a:lnTo>
                    <a:pt x="892" y="9941"/>
                  </a:lnTo>
                  <a:cubicBezTo>
                    <a:pt x="1039" y="9936"/>
                    <a:pt x="1188" y="9932"/>
                    <a:pt x="1338" y="9930"/>
                  </a:cubicBezTo>
                  <a:cubicBezTo>
                    <a:pt x="2295" y="7470"/>
                    <a:pt x="2574" y="4797"/>
                    <a:pt x="2141" y="2193"/>
                  </a:cubicBezTo>
                  <a:cubicBezTo>
                    <a:pt x="2023" y="1492"/>
                    <a:pt x="1841" y="772"/>
                    <a:pt x="1375" y="236"/>
                  </a:cubicBezTo>
                  <a:cubicBezTo>
                    <a:pt x="1271" y="115"/>
                    <a:pt x="1135" y="0"/>
                    <a:pt x="980" y="0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7"/>
            <p:cNvSpPr/>
            <p:nvPr/>
          </p:nvSpPr>
          <p:spPr>
            <a:xfrm>
              <a:off x="7731322" y="4624175"/>
              <a:ext cx="309839" cy="312799"/>
            </a:xfrm>
            <a:custGeom>
              <a:avLst/>
              <a:gdLst/>
              <a:ahLst/>
              <a:cxnLst/>
              <a:rect l="l" t="t" r="r" b="b"/>
              <a:pathLst>
                <a:path w="4292" h="4333" extrusionOk="0">
                  <a:moveTo>
                    <a:pt x="415" y="0"/>
                  </a:moveTo>
                  <a:cubicBezTo>
                    <a:pt x="382" y="0"/>
                    <a:pt x="350" y="5"/>
                    <a:pt x="318" y="17"/>
                  </a:cubicBezTo>
                  <a:cubicBezTo>
                    <a:pt x="171" y="72"/>
                    <a:pt x="112" y="245"/>
                    <a:pt x="90" y="401"/>
                  </a:cubicBezTo>
                  <a:cubicBezTo>
                    <a:pt x="0" y="1073"/>
                    <a:pt x="268" y="1756"/>
                    <a:pt x="679" y="2299"/>
                  </a:cubicBezTo>
                  <a:cubicBezTo>
                    <a:pt x="1089" y="2841"/>
                    <a:pt x="1630" y="3265"/>
                    <a:pt x="2165" y="3684"/>
                  </a:cubicBezTo>
                  <a:lnTo>
                    <a:pt x="2996" y="4332"/>
                  </a:lnTo>
                  <a:cubicBezTo>
                    <a:pt x="3211" y="4306"/>
                    <a:pt x="3426" y="4286"/>
                    <a:pt x="3641" y="4269"/>
                  </a:cubicBezTo>
                  <a:cubicBezTo>
                    <a:pt x="3841" y="4253"/>
                    <a:pt x="4039" y="4242"/>
                    <a:pt x="4239" y="4233"/>
                  </a:cubicBezTo>
                  <a:lnTo>
                    <a:pt x="4291" y="4174"/>
                  </a:lnTo>
                  <a:cubicBezTo>
                    <a:pt x="3859" y="2307"/>
                    <a:pt x="2436" y="702"/>
                    <a:pt x="632" y="50"/>
                  </a:cubicBezTo>
                  <a:cubicBezTo>
                    <a:pt x="563" y="24"/>
                    <a:pt x="488" y="0"/>
                    <a:pt x="415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7"/>
            <p:cNvSpPr/>
            <p:nvPr/>
          </p:nvSpPr>
          <p:spPr>
            <a:xfrm>
              <a:off x="7514750" y="4638613"/>
              <a:ext cx="106264" cy="330053"/>
            </a:xfrm>
            <a:custGeom>
              <a:avLst/>
              <a:gdLst/>
              <a:ahLst/>
              <a:cxnLst/>
              <a:rect l="l" t="t" r="r" b="b"/>
              <a:pathLst>
                <a:path w="1472" h="4572" extrusionOk="0">
                  <a:moveTo>
                    <a:pt x="262" y="0"/>
                  </a:moveTo>
                  <a:cubicBezTo>
                    <a:pt x="250" y="0"/>
                    <a:pt x="237" y="4"/>
                    <a:pt x="226" y="12"/>
                  </a:cubicBezTo>
                  <a:cubicBezTo>
                    <a:pt x="206" y="32"/>
                    <a:pt x="193" y="61"/>
                    <a:pt x="193" y="91"/>
                  </a:cubicBezTo>
                  <a:cubicBezTo>
                    <a:pt x="0" y="1587"/>
                    <a:pt x="428" y="3155"/>
                    <a:pt x="1357" y="4343"/>
                  </a:cubicBezTo>
                  <a:lnTo>
                    <a:pt x="1346" y="4571"/>
                  </a:lnTo>
                  <a:cubicBezTo>
                    <a:pt x="1410" y="3776"/>
                    <a:pt x="1471" y="2973"/>
                    <a:pt x="1359" y="2182"/>
                  </a:cubicBezTo>
                  <a:cubicBezTo>
                    <a:pt x="1245" y="1391"/>
                    <a:pt x="938" y="603"/>
                    <a:pt x="360" y="52"/>
                  </a:cubicBezTo>
                  <a:cubicBezTo>
                    <a:pt x="333" y="26"/>
                    <a:pt x="296" y="0"/>
                    <a:pt x="262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7"/>
            <p:cNvSpPr/>
            <p:nvPr/>
          </p:nvSpPr>
          <p:spPr>
            <a:xfrm>
              <a:off x="8176666" y="4630600"/>
              <a:ext cx="145607" cy="350122"/>
            </a:xfrm>
            <a:custGeom>
              <a:avLst/>
              <a:gdLst/>
              <a:ahLst/>
              <a:cxnLst/>
              <a:rect l="l" t="t" r="r" b="b"/>
              <a:pathLst>
                <a:path w="2017" h="4850" extrusionOk="0">
                  <a:moveTo>
                    <a:pt x="1887" y="0"/>
                  </a:moveTo>
                  <a:cubicBezTo>
                    <a:pt x="1384" y="470"/>
                    <a:pt x="870" y="951"/>
                    <a:pt x="540" y="1555"/>
                  </a:cubicBezTo>
                  <a:cubicBezTo>
                    <a:pt x="0" y="2541"/>
                    <a:pt x="7" y="3727"/>
                    <a:pt x="77" y="4849"/>
                  </a:cubicBezTo>
                  <a:lnTo>
                    <a:pt x="514" y="4777"/>
                  </a:lnTo>
                  <a:cubicBezTo>
                    <a:pt x="1212" y="3569"/>
                    <a:pt x="1693" y="2245"/>
                    <a:pt x="1930" y="868"/>
                  </a:cubicBezTo>
                  <a:cubicBezTo>
                    <a:pt x="1981" y="578"/>
                    <a:pt x="2016" y="264"/>
                    <a:pt x="1887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7"/>
            <p:cNvSpPr/>
            <p:nvPr/>
          </p:nvSpPr>
          <p:spPr>
            <a:xfrm>
              <a:off x="8367683" y="4462179"/>
              <a:ext cx="101066" cy="466203"/>
            </a:xfrm>
            <a:custGeom>
              <a:avLst/>
              <a:gdLst/>
              <a:ahLst/>
              <a:cxnLst/>
              <a:rect l="l" t="t" r="r" b="b"/>
              <a:pathLst>
                <a:path w="1400" h="6458" extrusionOk="0">
                  <a:moveTo>
                    <a:pt x="180" y="1"/>
                  </a:moveTo>
                  <a:cubicBezTo>
                    <a:pt x="177" y="1"/>
                    <a:pt x="175" y="1"/>
                    <a:pt x="172" y="1"/>
                  </a:cubicBezTo>
                  <a:cubicBezTo>
                    <a:pt x="38" y="10"/>
                    <a:pt x="0" y="188"/>
                    <a:pt x="0" y="324"/>
                  </a:cubicBezTo>
                  <a:cubicBezTo>
                    <a:pt x="18" y="2386"/>
                    <a:pt x="246" y="4442"/>
                    <a:pt x="679" y="6458"/>
                  </a:cubicBezTo>
                  <a:cubicBezTo>
                    <a:pt x="752" y="6453"/>
                    <a:pt x="824" y="6451"/>
                    <a:pt x="896" y="6449"/>
                  </a:cubicBezTo>
                  <a:cubicBezTo>
                    <a:pt x="1254" y="5537"/>
                    <a:pt x="1399" y="4558"/>
                    <a:pt x="1318" y="3583"/>
                  </a:cubicBezTo>
                  <a:cubicBezTo>
                    <a:pt x="1221" y="2423"/>
                    <a:pt x="806" y="1316"/>
                    <a:pt x="396" y="227"/>
                  </a:cubicBezTo>
                  <a:cubicBezTo>
                    <a:pt x="357" y="122"/>
                    <a:pt x="289" y="1"/>
                    <a:pt x="180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6" name="Google Shape;1106;p37"/>
          <p:cNvGrpSpPr/>
          <p:nvPr/>
        </p:nvGrpSpPr>
        <p:grpSpPr>
          <a:xfrm>
            <a:off x="7059567" y="725484"/>
            <a:ext cx="1266586" cy="2012166"/>
            <a:chOff x="5283050" y="4042750"/>
            <a:chExt cx="399000" cy="595950"/>
          </a:xfrm>
        </p:grpSpPr>
        <p:sp>
          <p:nvSpPr>
            <p:cNvPr id="1107" name="Google Shape;1107;p37"/>
            <p:cNvSpPr/>
            <p:nvPr/>
          </p:nvSpPr>
          <p:spPr>
            <a:xfrm>
              <a:off x="5283050" y="4042750"/>
              <a:ext cx="399000" cy="344900"/>
            </a:xfrm>
            <a:custGeom>
              <a:avLst/>
              <a:gdLst/>
              <a:ahLst/>
              <a:cxnLst/>
              <a:rect l="l" t="t" r="r" b="b"/>
              <a:pathLst>
                <a:path w="15960" h="13796" extrusionOk="0">
                  <a:moveTo>
                    <a:pt x="8041" y="0"/>
                  </a:moveTo>
                  <a:cubicBezTo>
                    <a:pt x="6475" y="0"/>
                    <a:pt x="4915" y="432"/>
                    <a:pt x="3622" y="1312"/>
                  </a:cubicBezTo>
                  <a:cubicBezTo>
                    <a:pt x="1300" y="2891"/>
                    <a:pt x="0" y="5920"/>
                    <a:pt x="633" y="8656"/>
                  </a:cubicBezTo>
                  <a:cubicBezTo>
                    <a:pt x="1259" y="11376"/>
                    <a:pt x="3849" y="13561"/>
                    <a:pt x="6636" y="13561"/>
                  </a:cubicBezTo>
                  <a:cubicBezTo>
                    <a:pt x="6655" y="13561"/>
                    <a:pt x="6675" y="13561"/>
                    <a:pt x="6694" y="13560"/>
                  </a:cubicBezTo>
                  <a:lnTo>
                    <a:pt x="4984" y="12908"/>
                  </a:lnTo>
                  <a:lnTo>
                    <a:pt x="4984" y="12908"/>
                  </a:lnTo>
                  <a:cubicBezTo>
                    <a:pt x="6366" y="13418"/>
                    <a:pt x="7864" y="13796"/>
                    <a:pt x="9308" y="13796"/>
                  </a:cubicBezTo>
                  <a:cubicBezTo>
                    <a:pt x="10436" y="13796"/>
                    <a:pt x="11532" y="13565"/>
                    <a:pt x="12514" y="12987"/>
                  </a:cubicBezTo>
                  <a:cubicBezTo>
                    <a:pt x="15162" y="11426"/>
                    <a:pt x="15960" y="7754"/>
                    <a:pt x="15026" y="4822"/>
                  </a:cubicBezTo>
                  <a:cubicBezTo>
                    <a:pt x="14664" y="3680"/>
                    <a:pt x="14071" y="2588"/>
                    <a:pt x="13175" y="1793"/>
                  </a:cubicBezTo>
                  <a:cubicBezTo>
                    <a:pt x="12722" y="1389"/>
                    <a:pt x="12202" y="1071"/>
                    <a:pt x="11655" y="809"/>
                  </a:cubicBezTo>
                  <a:cubicBezTo>
                    <a:pt x="10533" y="273"/>
                    <a:pt x="9285" y="0"/>
                    <a:pt x="8041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7"/>
            <p:cNvSpPr/>
            <p:nvPr/>
          </p:nvSpPr>
          <p:spPr>
            <a:xfrm>
              <a:off x="5478275" y="4137575"/>
              <a:ext cx="15450" cy="501125"/>
            </a:xfrm>
            <a:custGeom>
              <a:avLst/>
              <a:gdLst/>
              <a:ahLst/>
              <a:cxnLst/>
              <a:rect l="l" t="t" r="r" b="b"/>
              <a:pathLst>
                <a:path w="618" h="20045" extrusionOk="0">
                  <a:moveTo>
                    <a:pt x="154" y="1"/>
                  </a:moveTo>
                  <a:cubicBezTo>
                    <a:pt x="98" y="1"/>
                    <a:pt x="42" y="39"/>
                    <a:pt x="38" y="115"/>
                  </a:cubicBezTo>
                  <a:lnTo>
                    <a:pt x="38" y="117"/>
                  </a:lnTo>
                  <a:cubicBezTo>
                    <a:pt x="1" y="763"/>
                    <a:pt x="16" y="1418"/>
                    <a:pt x="14" y="2063"/>
                  </a:cubicBezTo>
                  <a:cubicBezTo>
                    <a:pt x="12" y="2705"/>
                    <a:pt x="18" y="3344"/>
                    <a:pt x="20" y="3985"/>
                  </a:cubicBezTo>
                  <a:cubicBezTo>
                    <a:pt x="25" y="5274"/>
                    <a:pt x="40" y="6561"/>
                    <a:pt x="53" y="7850"/>
                  </a:cubicBezTo>
                  <a:lnTo>
                    <a:pt x="130" y="15559"/>
                  </a:lnTo>
                  <a:cubicBezTo>
                    <a:pt x="137" y="16277"/>
                    <a:pt x="146" y="16997"/>
                    <a:pt x="152" y="17717"/>
                  </a:cubicBezTo>
                  <a:cubicBezTo>
                    <a:pt x="154" y="18073"/>
                    <a:pt x="159" y="18429"/>
                    <a:pt x="159" y="18785"/>
                  </a:cubicBezTo>
                  <a:cubicBezTo>
                    <a:pt x="159" y="19158"/>
                    <a:pt x="143" y="19531"/>
                    <a:pt x="198" y="19903"/>
                  </a:cubicBezTo>
                  <a:cubicBezTo>
                    <a:pt x="210" y="19989"/>
                    <a:pt x="308" y="20045"/>
                    <a:pt x="390" y="20045"/>
                  </a:cubicBezTo>
                  <a:cubicBezTo>
                    <a:pt x="397" y="20045"/>
                    <a:pt x="404" y="20044"/>
                    <a:pt x="411" y="20043"/>
                  </a:cubicBezTo>
                  <a:cubicBezTo>
                    <a:pt x="515" y="20028"/>
                    <a:pt x="567" y="19949"/>
                    <a:pt x="580" y="19850"/>
                  </a:cubicBezTo>
                  <a:cubicBezTo>
                    <a:pt x="618" y="19531"/>
                    <a:pt x="596" y="19211"/>
                    <a:pt x="589" y="18890"/>
                  </a:cubicBezTo>
                  <a:cubicBezTo>
                    <a:pt x="583" y="18567"/>
                    <a:pt x="576" y="18249"/>
                    <a:pt x="572" y="17928"/>
                  </a:cubicBezTo>
                  <a:cubicBezTo>
                    <a:pt x="563" y="17287"/>
                    <a:pt x="554" y="16648"/>
                    <a:pt x="545" y="16009"/>
                  </a:cubicBezTo>
                  <a:lnTo>
                    <a:pt x="495" y="12141"/>
                  </a:lnTo>
                  <a:cubicBezTo>
                    <a:pt x="460" y="9574"/>
                    <a:pt x="442" y="7005"/>
                    <a:pt x="392" y="4435"/>
                  </a:cubicBezTo>
                  <a:cubicBezTo>
                    <a:pt x="376" y="3724"/>
                    <a:pt x="363" y="3012"/>
                    <a:pt x="348" y="2303"/>
                  </a:cubicBezTo>
                  <a:cubicBezTo>
                    <a:pt x="334" y="1576"/>
                    <a:pt x="334" y="840"/>
                    <a:pt x="275" y="115"/>
                  </a:cubicBezTo>
                  <a:cubicBezTo>
                    <a:pt x="269" y="39"/>
                    <a:pt x="211" y="1"/>
                    <a:pt x="154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7"/>
            <p:cNvSpPr/>
            <p:nvPr/>
          </p:nvSpPr>
          <p:spPr>
            <a:xfrm>
              <a:off x="5390175" y="4217750"/>
              <a:ext cx="220175" cy="141200"/>
            </a:xfrm>
            <a:custGeom>
              <a:avLst/>
              <a:gdLst/>
              <a:ahLst/>
              <a:cxnLst/>
              <a:rect l="l" t="t" r="r" b="b"/>
              <a:pathLst>
                <a:path w="8807" h="5648" extrusionOk="0">
                  <a:moveTo>
                    <a:pt x="8503" y="0"/>
                  </a:moveTo>
                  <a:cubicBezTo>
                    <a:pt x="8453" y="0"/>
                    <a:pt x="8404" y="19"/>
                    <a:pt x="8365" y="62"/>
                  </a:cubicBezTo>
                  <a:cubicBezTo>
                    <a:pt x="8062" y="394"/>
                    <a:pt x="7790" y="756"/>
                    <a:pt x="7506" y="1103"/>
                  </a:cubicBezTo>
                  <a:lnTo>
                    <a:pt x="6654" y="2148"/>
                  </a:lnTo>
                  <a:lnTo>
                    <a:pt x="4950" y="4241"/>
                  </a:lnTo>
                  <a:cubicBezTo>
                    <a:pt x="4708" y="4538"/>
                    <a:pt x="4482" y="4885"/>
                    <a:pt x="4162" y="5102"/>
                  </a:cubicBezTo>
                  <a:cubicBezTo>
                    <a:pt x="4055" y="5177"/>
                    <a:pt x="3922" y="5253"/>
                    <a:pt x="3787" y="5253"/>
                  </a:cubicBezTo>
                  <a:cubicBezTo>
                    <a:pt x="3775" y="5253"/>
                    <a:pt x="3763" y="5253"/>
                    <a:pt x="3751" y="5251"/>
                  </a:cubicBezTo>
                  <a:cubicBezTo>
                    <a:pt x="3588" y="5234"/>
                    <a:pt x="3498" y="5093"/>
                    <a:pt x="3417" y="4968"/>
                  </a:cubicBezTo>
                  <a:cubicBezTo>
                    <a:pt x="2916" y="4202"/>
                    <a:pt x="2422" y="3433"/>
                    <a:pt x="1919" y="2669"/>
                  </a:cubicBezTo>
                  <a:cubicBezTo>
                    <a:pt x="1361" y="1812"/>
                    <a:pt x="817" y="943"/>
                    <a:pt x="200" y="128"/>
                  </a:cubicBezTo>
                  <a:cubicBezTo>
                    <a:pt x="178" y="99"/>
                    <a:pt x="148" y="87"/>
                    <a:pt x="120" y="87"/>
                  </a:cubicBezTo>
                  <a:cubicBezTo>
                    <a:pt x="58" y="87"/>
                    <a:pt x="1" y="146"/>
                    <a:pt x="42" y="220"/>
                  </a:cubicBezTo>
                  <a:lnTo>
                    <a:pt x="42" y="222"/>
                  </a:lnTo>
                  <a:cubicBezTo>
                    <a:pt x="492" y="1068"/>
                    <a:pt x="1017" y="1872"/>
                    <a:pt x="1524" y="2684"/>
                  </a:cubicBezTo>
                  <a:cubicBezTo>
                    <a:pt x="2031" y="3497"/>
                    <a:pt x="2541" y="4309"/>
                    <a:pt x="3055" y="5120"/>
                  </a:cubicBezTo>
                  <a:cubicBezTo>
                    <a:pt x="3158" y="5284"/>
                    <a:pt x="3266" y="5458"/>
                    <a:pt x="3441" y="5557"/>
                  </a:cubicBezTo>
                  <a:cubicBezTo>
                    <a:pt x="3551" y="5617"/>
                    <a:pt x="3673" y="5648"/>
                    <a:pt x="3796" y="5648"/>
                  </a:cubicBezTo>
                  <a:cubicBezTo>
                    <a:pt x="3848" y="5648"/>
                    <a:pt x="3901" y="5642"/>
                    <a:pt x="3953" y="5631"/>
                  </a:cubicBezTo>
                  <a:cubicBezTo>
                    <a:pt x="4309" y="5563"/>
                    <a:pt x="4621" y="5284"/>
                    <a:pt x="4851" y="5016"/>
                  </a:cubicBezTo>
                  <a:cubicBezTo>
                    <a:pt x="5468" y="4298"/>
                    <a:pt x="6055" y="3554"/>
                    <a:pt x="6656" y="2820"/>
                  </a:cubicBezTo>
                  <a:lnTo>
                    <a:pt x="7664" y="1595"/>
                  </a:lnTo>
                  <a:cubicBezTo>
                    <a:pt x="8009" y="1173"/>
                    <a:pt x="8378" y="760"/>
                    <a:pt x="8699" y="319"/>
                  </a:cubicBezTo>
                  <a:cubicBezTo>
                    <a:pt x="8806" y="172"/>
                    <a:pt x="8653" y="0"/>
                    <a:pt x="8503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7"/>
            <p:cNvSpPr/>
            <p:nvPr/>
          </p:nvSpPr>
          <p:spPr>
            <a:xfrm>
              <a:off x="5430325" y="4165850"/>
              <a:ext cx="85525" cy="68950"/>
            </a:xfrm>
            <a:custGeom>
              <a:avLst/>
              <a:gdLst/>
              <a:ahLst/>
              <a:cxnLst/>
              <a:rect l="l" t="t" r="r" b="b"/>
              <a:pathLst>
                <a:path w="3421" h="2758" extrusionOk="0">
                  <a:moveTo>
                    <a:pt x="107" y="1"/>
                  </a:moveTo>
                  <a:cubicBezTo>
                    <a:pt x="51" y="1"/>
                    <a:pt x="0" y="59"/>
                    <a:pt x="37" y="120"/>
                  </a:cubicBezTo>
                  <a:lnTo>
                    <a:pt x="37" y="122"/>
                  </a:lnTo>
                  <a:cubicBezTo>
                    <a:pt x="72" y="183"/>
                    <a:pt x="91" y="247"/>
                    <a:pt x="129" y="306"/>
                  </a:cubicBezTo>
                  <a:cubicBezTo>
                    <a:pt x="166" y="366"/>
                    <a:pt x="208" y="418"/>
                    <a:pt x="245" y="475"/>
                  </a:cubicBezTo>
                  <a:cubicBezTo>
                    <a:pt x="313" y="576"/>
                    <a:pt x="379" y="675"/>
                    <a:pt x="452" y="772"/>
                  </a:cubicBezTo>
                  <a:cubicBezTo>
                    <a:pt x="608" y="981"/>
                    <a:pt x="763" y="1187"/>
                    <a:pt x="919" y="1393"/>
                  </a:cubicBezTo>
                  <a:cubicBezTo>
                    <a:pt x="1229" y="1811"/>
                    <a:pt x="1523" y="2237"/>
                    <a:pt x="1831" y="2654"/>
                  </a:cubicBezTo>
                  <a:cubicBezTo>
                    <a:pt x="1874" y="2713"/>
                    <a:pt x="1950" y="2757"/>
                    <a:pt x="2024" y="2757"/>
                  </a:cubicBezTo>
                  <a:cubicBezTo>
                    <a:pt x="2072" y="2757"/>
                    <a:pt x="2118" y="2739"/>
                    <a:pt x="2154" y="2696"/>
                  </a:cubicBezTo>
                  <a:lnTo>
                    <a:pt x="2813" y="1910"/>
                  </a:lnTo>
                  <a:lnTo>
                    <a:pt x="3133" y="1525"/>
                  </a:lnTo>
                  <a:cubicBezTo>
                    <a:pt x="3188" y="1457"/>
                    <a:pt x="3247" y="1391"/>
                    <a:pt x="3302" y="1323"/>
                  </a:cubicBezTo>
                  <a:cubicBezTo>
                    <a:pt x="3357" y="1255"/>
                    <a:pt x="3368" y="1174"/>
                    <a:pt x="3392" y="1093"/>
                  </a:cubicBezTo>
                  <a:cubicBezTo>
                    <a:pt x="3420" y="991"/>
                    <a:pt x="3339" y="914"/>
                    <a:pt x="3251" y="914"/>
                  </a:cubicBezTo>
                  <a:cubicBezTo>
                    <a:pt x="3228" y="914"/>
                    <a:pt x="3205" y="919"/>
                    <a:pt x="3184" y="930"/>
                  </a:cubicBezTo>
                  <a:cubicBezTo>
                    <a:pt x="3100" y="972"/>
                    <a:pt x="3037" y="998"/>
                    <a:pt x="2973" y="1068"/>
                  </a:cubicBezTo>
                  <a:cubicBezTo>
                    <a:pt x="2920" y="1128"/>
                    <a:pt x="2872" y="1189"/>
                    <a:pt x="2821" y="1251"/>
                  </a:cubicBezTo>
                  <a:lnTo>
                    <a:pt x="2503" y="1635"/>
                  </a:lnTo>
                  <a:lnTo>
                    <a:pt x="2017" y="2220"/>
                  </a:lnTo>
                  <a:lnTo>
                    <a:pt x="2017" y="2220"/>
                  </a:lnTo>
                  <a:cubicBezTo>
                    <a:pt x="1754" y="1875"/>
                    <a:pt x="1480" y="1538"/>
                    <a:pt x="1212" y="1200"/>
                  </a:cubicBezTo>
                  <a:cubicBezTo>
                    <a:pt x="1049" y="996"/>
                    <a:pt x="886" y="794"/>
                    <a:pt x="722" y="596"/>
                  </a:cubicBezTo>
                  <a:cubicBezTo>
                    <a:pt x="638" y="495"/>
                    <a:pt x="553" y="401"/>
                    <a:pt x="463" y="306"/>
                  </a:cubicBezTo>
                  <a:cubicBezTo>
                    <a:pt x="414" y="256"/>
                    <a:pt x="370" y="203"/>
                    <a:pt x="322" y="155"/>
                  </a:cubicBezTo>
                  <a:cubicBezTo>
                    <a:pt x="274" y="104"/>
                    <a:pt x="214" y="71"/>
                    <a:pt x="162" y="23"/>
                  </a:cubicBezTo>
                  <a:cubicBezTo>
                    <a:pt x="145" y="7"/>
                    <a:pt x="126" y="1"/>
                    <a:pt x="107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7"/>
            <p:cNvSpPr/>
            <p:nvPr/>
          </p:nvSpPr>
          <p:spPr>
            <a:xfrm>
              <a:off x="5373400" y="4126775"/>
              <a:ext cx="7775" cy="6000"/>
            </a:xfrm>
            <a:custGeom>
              <a:avLst/>
              <a:gdLst/>
              <a:ahLst/>
              <a:cxnLst/>
              <a:rect l="l" t="t" r="r" b="b"/>
              <a:pathLst>
                <a:path w="311" h="240" extrusionOk="0">
                  <a:moveTo>
                    <a:pt x="157" y="0"/>
                  </a:moveTo>
                  <a:cubicBezTo>
                    <a:pt x="1" y="0"/>
                    <a:pt x="1" y="240"/>
                    <a:pt x="157" y="240"/>
                  </a:cubicBezTo>
                  <a:cubicBezTo>
                    <a:pt x="311" y="240"/>
                    <a:pt x="311" y="0"/>
                    <a:pt x="157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7"/>
            <p:cNvSpPr/>
            <p:nvPr/>
          </p:nvSpPr>
          <p:spPr>
            <a:xfrm>
              <a:off x="5396525" y="4104525"/>
              <a:ext cx="9025" cy="9000"/>
            </a:xfrm>
            <a:custGeom>
              <a:avLst/>
              <a:gdLst/>
              <a:ahLst/>
              <a:cxnLst/>
              <a:rect l="l" t="t" r="r" b="b"/>
              <a:pathLst>
                <a:path w="361" h="360" extrusionOk="0">
                  <a:moveTo>
                    <a:pt x="157" y="1"/>
                  </a:moveTo>
                  <a:lnTo>
                    <a:pt x="115" y="8"/>
                  </a:lnTo>
                  <a:cubicBezTo>
                    <a:pt x="88" y="14"/>
                    <a:pt x="66" y="27"/>
                    <a:pt x="47" y="47"/>
                  </a:cubicBezTo>
                  <a:cubicBezTo>
                    <a:pt x="31" y="60"/>
                    <a:pt x="20" y="78"/>
                    <a:pt x="14" y="98"/>
                  </a:cubicBezTo>
                  <a:cubicBezTo>
                    <a:pt x="5" y="115"/>
                    <a:pt x="1" y="137"/>
                    <a:pt x="1" y="157"/>
                  </a:cubicBezTo>
                  <a:cubicBezTo>
                    <a:pt x="1" y="212"/>
                    <a:pt x="29" y="262"/>
                    <a:pt x="77" y="291"/>
                  </a:cubicBezTo>
                  <a:lnTo>
                    <a:pt x="143" y="339"/>
                  </a:lnTo>
                  <a:lnTo>
                    <a:pt x="178" y="355"/>
                  </a:lnTo>
                  <a:cubicBezTo>
                    <a:pt x="188" y="358"/>
                    <a:pt x="198" y="360"/>
                    <a:pt x="209" y="360"/>
                  </a:cubicBezTo>
                  <a:cubicBezTo>
                    <a:pt x="218" y="360"/>
                    <a:pt x="227" y="359"/>
                    <a:pt x="236" y="357"/>
                  </a:cubicBezTo>
                  <a:cubicBezTo>
                    <a:pt x="249" y="357"/>
                    <a:pt x="260" y="355"/>
                    <a:pt x="271" y="348"/>
                  </a:cubicBezTo>
                  <a:cubicBezTo>
                    <a:pt x="288" y="341"/>
                    <a:pt x="304" y="330"/>
                    <a:pt x="317" y="317"/>
                  </a:cubicBezTo>
                  <a:lnTo>
                    <a:pt x="339" y="289"/>
                  </a:lnTo>
                  <a:lnTo>
                    <a:pt x="354" y="256"/>
                  </a:lnTo>
                  <a:cubicBezTo>
                    <a:pt x="359" y="236"/>
                    <a:pt x="361" y="216"/>
                    <a:pt x="356" y="199"/>
                  </a:cubicBezTo>
                  <a:cubicBezTo>
                    <a:pt x="356" y="179"/>
                    <a:pt x="350" y="161"/>
                    <a:pt x="339" y="146"/>
                  </a:cubicBezTo>
                  <a:lnTo>
                    <a:pt x="290" y="78"/>
                  </a:lnTo>
                  <a:cubicBezTo>
                    <a:pt x="262" y="32"/>
                    <a:pt x="211" y="1"/>
                    <a:pt x="157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7"/>
            <p:cNvSpPr/>
            <p:nvPr/>
          </p:nvSpPr>
          <p:spPr>
            <a:xfrm>
              <a:off x="5400650" y="4150700"/>
              <a:ext cx="10225" cy="7950"/>
            </a:xfrm>
            <a:custGeom>
              <a:avLst/>
              <a:gdLst/>
              <a:ahLst/>
              <a:cxnLst/>
              <a:rect l="l" t="t" r="r" b="b"/>
              <a:pathLst>
                <a:path w="409" h="318" extrusionOk="0">
                  <a:moveTo>
                    <a:pt x="205" y="1"/>
                  </a:moveTo>
                  <a:cubicBezTo>
                    <a:pt x="0" y="1"/>
                    <a:pt x="0" y="317"/>
                    <a:pt x="205" y="317"/>
                  </a:cubicBezTo>
                  <a:cubicBezTo>
                    <a:pt x="409" y="317"/>
                    <a:pt x="409" y="1"/>
                    <a:pt x="205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7"/>
            <p:cNvSpPr/>
            <p:nvPr/>
          </p:nvSpPr>
          <p:spPr>
            <a:xfrm>
              <a:off x="5600500" y="4299225"/>
              <a:ext cx="12375" cy="9625"/>
            </a:xfrm>
            <a:custGeom>
              <a:avLst/>
              <a:gdLst/>
              <a:ahLst/>
              <a:cxnLst/>
              <a:rect l="l" t="t" r="r" b="b"/>
              <a:pathLst>
                <a:path w="495" h="385" extrusionOk="0">
                  <a:moveTo>
                    <a:pt x="246" y="1"/>
                  </a:moveTo>
                  <a:cubicBezTo>
                    <a:pt x="0" y="1"/>
                    <a:pt x="0" y="385"/>
                    <a:pt x="246" y="385"/>
                  </a:cubicBezTo>
                  <a:cubicBezTo>
                    <a:pt x="494" y="385"/>
                    <a:pt x="494" y="1"/>
                    <a:pt x="246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5" name="Google Shape;1115;p37"/>
          <p:cNvGrpSpPr/>
          <p:nvPr/>
        </p:nvGrpSpPr>
        <p:grpSpPr>
          <a:xfrm>
            <a:off x="5576672" y="4206295"/>
            <a:ext cx="390020" cy="389367"/>
            <a:chOff x="5721625" y="4984150"/>
            <a:chExt cx="196950" cy="196650"/>
          </a:xfrm>
        </p:grpSpPr>
        <p:sp>
          <p:nvSpPr>
            <p:cNvPr id="1116" name="Google Shape;1116;p37"/>
            <p:cNvSpPr/>
            <p:nvPr/>
          </p:nvSpPr>
          <p:spPr>
            <a:xfrm>
              <a:off x="5847225" y="4984150"/>
              <a:ext cx="22325" cy="185825"/>
            </a:xfrm>
            <a:custGeom>
              <a:avLst/>
              <a:gdLst/>
              <a:ahLst/>
              <a:cxnLst/>
              <a:rect l="l" t="t" r="r" b="b"/>
              <a:pathLst>
                <a:path w="893" h="7433" extrusionOk="0">
                  <a:moveTo>
                    <a:pt x="732" y="1"/>
                  </a:moveTo>
                  <a:lnTo>
                    <a:pt x="732" y="1"/>
                  </a:lnTo>
                  <a:cubicBezTo>
                    <a:pt x="181" y="2414"/>
                    <a:pt x="1" y="4898"/>
                    <a:pt x="199" y="7364"/>
                  </a:cubicBezTo>
                  <a:lnTo>
                    <a:pt x="462" y="7432"/>
                  </a:lnTo>
                  <a:cubicBezTo>
                    <a:pt x="803" y="4971"/>
                    <a:pt x="893" y="2480"/>
                    <a:pt x="732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7"/>
            <p:cNvSpPr/>
            <p:nvPr/>
          </p:nvSpPr>
          <p:spPr>
            <a:xfrm>
              <a:off x="5787275" y="4985750"/>
              <a:ext cx="50100" cy="186200"/>
            </a:xfrm>
            <a:custGeom>
              <a:avLst/>
              <a:gdLst/>
              <a:ahLst/>
              <a:cxnLst/>
              <a:rect l="l" t="t" r="r" b="b"/>
              <a:pathLst>
                <a:path w="2004" h="7448" extrusionOk="0">
                  <a:moveTo>
                    <a:pt x="1" y="0"/>
                  </a:moveTo>
                  <a:lnTo>
                    <a:pt x="1" y="0"/>
                  </a:lnTo>
                  <a:cubicBezTo>
                    <a:pt x="666" y="2447"/>
                    <a:pt x="1294" y="4902"/>
                    <a:pt x="1881" y="7368"/>
                  </a:cubicBezTo>
                  <a:lnTo>
                    <a:pt x="1997" y="7447"/>
                  </a:lnTo>
                  <a:cubicBezTo>
                    <a:pt x="2004" y="5945"/>
                    <a:pt x="1835" y="4448"/>
                    <a:pt x="1496" y="2983"/>
                  </a:cubicBezTo>
                  <a:cubicBezTo>
                    <a:pt x="1239" y="1882"/>
                    <a:pt x="851" y="747"/>
                    <a:pt x="1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7"/>
            <p:cNvSpPr/>
            <p:nvPr/>
          </p:nvSpPr>
          <p:spPr>
            <a:xfrm>
              <a:off x="5777075" y="5069900"/>
              <a:ext cx="24950" cy="110900"/>
            </a:xfrm>
            <a:custGeom>
              <a:avLst/>
              <a:gdLst/>
              <a:ahLst/>
              <a:cxnLst/>
              <a:rect l="l" t="t" r="r" b="b"/>
              <a:pathLst>
                <a:path w="998" h="4436" extrusionOk="0">
                  <a:moveTo>
                    <a:pt x="688" y="1"/>
                  </a:moveTo>
                  <a:cubicBezTo>
                    <a:pt x="312" y="1453"/>
                    <a:pt x="81" y="2937"/>
                    <a:pt x="0" y="4435"/>
                  </a:cubicBezTo>
                  <a:lnTo>
                    <a:pt x="562" y="4231"/>
                  </a:lnTo>
                  <a:cubicBezTo>
                    <a:pt x="857" y="3392"/>
                    <a:pt x="905" y="2489"/>
                    <a:pt x="951" y="1602"/>
                  </a:cubicBezTo>
                  <a:cubicBezTo>
                    <a:pt x="980" y="1053"/>
                    <a:pt x="997" y="458"/>
                    <a:pt x="688" y="1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7"/>
            <p:cNvSpPr/>
            <p:nvPr/>
          </p:nvSpPr>
          <p:spPr>
            <a:xfrm>
              <a:off x="5721625" y="5011325"/>
              <a:ext cx="47775" cy="157175"/>
            </a:xfrm>
            <a:custGeom>
              <a:avLst/>
              <a:gdLst/>
              <a:ahLst/>
              <a:cxnLst/>
              <a:rect l="l" t="t" r="r" b="b"/>
              <a:pathLst>
                <a:path w="1911" h="6287" extrusionOk="0">
                  <a:moveTo>
                    <a:pt x="59" y="1"/>
                  </a:moveTo>
                  <a:lnTo>
                    <a:pt x="59" y="1"/>
                  </a:lnTo>
                  <a:cubicBezTo>
                    <a:pt x="26" y="1349"/>
                    <a:pt x="0" y="2735"/>
                    <a:pt x="452" y="4006"/>
                  </a:cubicBezTo>
                  <a:cubicBezTo>
                    <a:pt x="727" y="4775"/>
                    <a:pt x="1173" y="5487"/>
                    <a:pt x="1353" y="6284"/>
                  </a:cubicBezTo>
                  <a:lnTo>
                    <a:pt x="1770" y="6286"/>
                  </a:lnTo>
                  <a:cubicBezTo>
                    <a:pt x="1900" y="5987"/>
                    <a:pt x="1911" y="5651"/>
                    <a:pt x="1902" y="5326"/>
                  </a:cubicBezTo>
                  <a:cubicBezTo>
                    <a:pt x="1845" y="3405"/>
                    <a:pt x="1204" y="1547"/>
                    <a:pt x="59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7"/>
            <p:cNvSpPr/>
            <p:nvPr/>
          </p:nvSpPr>
          <p:spPr>
            <a:xfrm>
              <a:off x="5877750" y="5044825"/>
              <a:ext cx="40825" cy="129000"/>
            </a:xfrm>
            <a:custGeom>
              <a:avLst/>
              <a:gdLst/>
              <a:ahLst/>
              <a:cxnLst/>
              <a:rect l="l" t="t" r="r" b="b"/>
              <a:pathLst>
                <a:path w="1633" h="5160" extrusionOk="0">
                  <a:moveTo>
                    <a:pt x="1213" y="0"/>
                  </a:moveTo>
                  <a:lnTo>
                    <a:pt x="1213" y="0"/>
                  </a:lnTo>
                  <a:cubicBezTo>
                    <a:pt x="974" y="907"/>
                    <a:pt x="737" y="1812"/>
                    <a:pt x="497" y="2719"/>
                  </a:cubicBezTo>
                  <a:cubicBezTo>
                    <a:pt x="374" y="3185"/>
                    <a:pt x="249" y="3655"/>
                    <a:pt x="225" y="4136"/>
                  </a:cubicBezTo>
                  <a:cubicBezTo>
                    <a:pt x="205" y="4491"/>
                    <a:pt x="229" y="4887"/>
                    <a:pt x="1" y="5159"/>
                  </a:cubicBezTo>
                  <a:lnTo>
                    <a:pt x="447" y="5027"/>
                  </a:lnTo>
                  <a:cubicBezTo>
                    <a:pt x="1352" y="3541"/>
                    <a:pt x="1633" y="1689"/>
                    <a:pt x="1213" y="0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1" name="Google Shape;1121;p37"/>
          <p:cNvGrpSpPr/>
          <p:nvPr/>
        </p:nvGrpSpPr>
        <p:grpSpPr>
          <a:xfrm>
            <a:off x="6800568" y="3980686"/>
            <a:ext cx="390020" cy="389367"/>
            <a:chOff x="5721625" y="4984150"/>
            <a:chExt cx="196950" cy="196650"/>
          </a:xfrm>
        </p:grpSpPr>
        <p:sp>
          <p:nvSpPr>
            <p:cNvPr id="1122" name="Google Shape;1122;p37"/>
            <p:cNvSpPr/>
            <p:nvPr/>
          </p:nvSpPr>
          <p:spPr>
            <a:xfrm>
              <a:off x="5847225" y="4984150"/>
              <a:ext cx="22325" cy="185825"/>
            </a:xfrm>
            <a:custGeom>
              <a:avLst/>
              <a:gdLst/>
              <a:ahLst/>
              <a:cxnLst/>
              <a:rect l="l" t="t" r="r" b="b"/>
              <a:pathLst>
                <a:path w="893" h="7433" extrusionOk="0">
                  <a:moveTo>
                    <a:pt x="732" y="1"/>
                  </a:moveTo>
                  <a:lnTo>
                    <a:pt x="732" y="1"/>
                  </a:lnTo>
                  <a:cubicBezTo>
                    <a:pt x="181" y="2414"/>
                    <a:pt x="1" y="4898"/>
                    <a:pt x="199" y="7364"/>
                  </a:cubicBezTo>
                  <a:lnTo>
                    <a:pt x="462" y="7432"/>
                  </a:lnTo>
                  <a:cubicBezTo>
                    <a:pt x="803" y="4971"/>
                    <a:pt x="893" y="2480"/>
                    <a:pt x="732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7"/>
            <p:cNvSpPr/>
            <p:nvPr/>
          </p:nvSpPr>
          <p:spPr>
            <a:xfrm>
              <a:off x="5787275" y="4985750"/>
              <a:ext cx="50100" cy="186200"/>
            </a:xfrm>
            <a:custGeom>
              <a:avLst/>
              <a:gdLst/>
              <a:ahLst/>
              <a:cxnLst/>
              <a:rect l="l" t="t" r="r" b="b"/>
              <a:pathLst>
                <a:path w="2004" h="7448" extrusionOk="0">
                  <a:moveTo>
                    <a:pt x="1" y="0"/>
                  </a:moveTo>
                  <a:lnTo>
                    <a:pt x="1" y="0"/>
                  </a:lnTo>
                  <a:cubicBezTo>
                    <a:pt x="666" y="2447"/>
                    <a:pt x="1294" y="4902"/>
                    <a:pt x="1881" y="7368"/>
                  </a:cubicBezTo>
                  <a:lnTo>
                    <a:pt x="1997" y="7447"/>
                  </a:lnTo>
                  <a:cubicBezTo>
                    <a:pt x="2004" y="5945"/>
                    <a:pt x="1835" y="4448"/>
                    <a:pt x="1496" y="2983"/>
                  </a:cubicBezTo>
                  <a:cubicBezTo>
                    <a:pt x="1239" y="1882"/>
                    <a:pt x="851" y="747"/>
                    <a:pt x="1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7"/>
            <p:cNvSpPr/>
            <p:nvPr/>
          </p:nvSpPr>
          <p:spPr>
            <a:xfrm>
              <a:off x="5777075" y="5069900"/>
              <a:ext cx="24950" cy="110900"/>
            </a:xfrm>
            <a:custGeom>
              <a:avLst/>
              <a:gdLst/>
              <a:ahLst/>
              <a:cxnLst/>
              <a:rect l="l" t="t" r="r" b="b"/>
              <a:pathLst>
                <a:path w="998" h="4436" extrusionOk="0">
                  <a:moveTo>
                    <a:pt x="688" y="1"/>
                  </a:moveTo>
                  <a:cubicBezTo>
                    <a:pt x="312" y="1453"/>
                    <a:pt x="81" y="2937"/>
                    <a:pt x="0" y="4435"/>
                  </a:cubicBezTo>
                  <a:lnTo>
                    <a:pt x="562" y="4231"/>
                  </a:lnTo>
                  <a:cubicBezTo>
                    <a:pt x="857" y="3392"/>
                    <a:pt x="905" y="2489"/>
                    <a:pt x="951" y="1602"/>
                  </a:cubicBezTo>
                  <a:cubicBezTo>
                    <a:pt x="980" y="1053"/>
                    <a:pt x="997" y="458"/>
                    <a:pt x="688" y="1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7"/>
            <p:cNvSpPr/>
            <p:nvPr/>
          </p:nvSpPr>
          <p:spPr>
            <a:xfrm>
              <a:off x="5721625" y="5011325"/>
              <a:ext cx="47775" cy="157175"/>
            </a:xfrm>
            <a:custGeom>
              <a:avLst/>
              <a:gdLst/>
              <a:ahLst/>
              <a:cxnLst/>
              <a:rect l="l" t="t" r="r" b="b"/>
              <a:pathLst>
                <a:path w="1911" h="6287" extrusionOk="0">
                  <a:moveTo>
                    <a:pt x="59" y="1"/>
                  </a:moveTo>
                  <a:lnTo>
                    <a:pt x="59" y="1"/>
                  </a:lnTo>
                  <a:cubicBezTo>
                    <a:pt x="26" y="1349"/>
                    <a:pt x="0" y="2735"/>
                    <a:pt x="452" y="4006"/>
                  </a:cubicBezTo>
                  <a:cubicBezTo>
                    <a:pt x="727" y="4775"/>
                    <a:pt x="1173" y="5487"/>
                    <a:pt x="1353" y="6284"/>
                  </a:cubicBezTo>
                  <a:lnTo>
                    <a:pt x="1770" y="6286"/>
                  </a:lnTo>
                  <a:cubicBezTo>
                    <a:pt x="1900" y="5987"/>
                    <a:pt x="1911" y="5651"/>
                    <a:pt x="1902" y="5326"/>
                  </a:cubicBezTo>
                  <a:cubicBezTo>
                    <a:pt x="1845" y="3405"/>
                    <a:pt x="1204" y="1547"/>
                    <a:pt x="59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7"/>
            <p:cNvSpPr/>
            <p:nvPr/>
          </p:nvSpPr>
          <p:spPr>
            <a:xfrm>
              <a:off x="5877750" y="5044825"/>
              <a:ext cx="40825" cy="129000"/>
            </a:xfrm>
            <a:custGeom>
              <a:avLst/>
              <a:gdLst/>
              <a:ahLst/>
              <a:cxnLst/>
              <a:rect l="l" t="t" r="r" b="b"/>
              <a:pathLst>
                <a:path w="1633" h="5160" extrusionOk="0">
                  <a:moveTo>
                    <a:pt x="1213" y="0"/>
                  </a:moveTo>
                  <a:lnTo>
                    <a:pt x="1213" y="0"/>
                  </a:lnTo>
                  <a:cubicBezTo>
                    <a:pt x="974" y="907"/>
                    <a:pt x="737" y="1812"/>
                    <a:pt x="497" y="2719"/>
                  </a:cubicBezTo>
                  <a:cubicBezTo>
                    <a:pt x="374" y="3185"/>
                    <a:pt x="249" y="3655"/>
                    <a:pt x="225" y="4136"/>
                  </a:cubicBezTo>
                  <a:cubicBezTo>
                    <a:pt x="205" y="4491"/>
                    <a:pt x="229" y="4887"/>
                    <a:pt x="1" y="5159"/>
                  </a:cubicBezTo>
                  <a:lnTo>
                    <a:pt x="447" y="5027"/>
                  </a:lnTo>
                  <a:cubicBezTo>
                    <a:pt x="1352" y="3541"/>
                    <a:pt x="1633" y="1689"/>
                    <a:pt x="1213" y="0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9" name="Google Shape;1559;p40"/>
          <p:cNvGrpSpPr/>
          <p:nvPr/>
        </p:nvGrpSpPr>
        <p:grpSpPr>
          <a:xfrm>
            <a:off x="5241699" y="2019335"/>
            <a:ext cx="4381869" cy="3250687"/>
            <a:chOff x="3836300" y="3894925"/>
            <a:chExt cx="880300" cy="653050"/>
          </a:xfrm>
        </p:grpSpPr>
        <p:sp>
          <p:nvSpPr>
            <p:cNvPr id="1560" name="Google Shape;1560;p40"/>
            <p:cNvSpPr/>
            <p:nvPr/>
          </p:nvSpPr>
          <p:spPr>
            <a:xfrm>
              <a:off x="3836300" y="3894925"/>
              <a:ext cx="880300" cy="653050"/>
            </a:xfrm>
            <a:custGeom>
              <a:avLst/>
              <a:gdLst/>
              <a:ahLst/>
              <a:cxnLst/>
              <a:rect l="l" t="t" r="r" b="b"/>
              <a:pathLst>
                <a:path w="35212" h="26122" extrusionOk="0">
                  <a:moveTo>
                    <a:pt x="33920" y="1"/>
                  </a:moveTo>
                  <a:cubicBezTo>
                    <a:pt x="33711" y="1"/>
                    <a:pt x="33459" y="47"/>
                    <a:pt x="33156" y="148"/>
                  </a:cubicBezTo>
                  <a:cubicBezTo>
                    <a:pt x="31353" y="753"/>
                    <a:pt x="29782" y="2373"/>
                    <a:pt x="28599" y="3790"/>
                  </a:cubicBezTo>
                  <a:cubicBezTo>
                    <a:pt x="27212" y="5450"/>
                    <a:pt x="26044" y="7293"/>
                    <a:pt x="24556" y="8863"/>
                  </a:cubicBezTo>
                  <a:cubicBezTo>
                    <a:pt x="20053" y="13616"/>
                    <a:pt x="13296" y="15294"/>
                    <a:pt x="7461" y="18262"/>
                  </a:cubicBezTo>
                  <a:cubicBezTo>
                    <a:pt x="4149" y="19945"/>
                    <a:pt x="834" y="22426"/>
                    <a:pt x="0" y="26045"/>
                  </a:cubicBezTo>
                  <a:cubicBezTo>
                    <a:pt x="817" y="26096"/>
                    <a:pt x="1634" y="26122"/>
                    <a:pt x="2451" y="26122"/>
                  </a:cubicBezTo>
                  <a:cubicBezTo>
                    <a:pt x="4013" y="26122"/>
                    <a:pt x="5574" y="26028"/>
                    <a:pt x="7125" y="25841"/>
                  </a:cubicBezTo>
                  <a:cubicBezTo>
                    <a:pt x="7640" y="25779"/>
                    <a:pt x="8168" y="25701"/>
                    <a:pt x="8611" y="25432"/>
                  </a:cubicBezTo>
                  <a:cubicBezTo>
                    <a:pt x="9036" y="25174"/>
                    <a:pt x="9341" y="24763"/>
                    <a:pt x="9661" y="24381"/>
                  </a:cubicBezTo>
                  <a:cubicBezTo>
                    <a:pt x="14462" y="18636"/>
                    <a:pt x="23387" y="18402"/>
                    <a:pt x="29137" y="13607"/>
                  </a:cubicBezTo>
                  <a:cubicBezTo>
                    <a:pt x="32257" y="11006"/>
                    <a:pt x="34189" y="7138"/>
                    <a:pt x="34691" y="3133"/>
                  </a:cubicBezTo>
                  <a:cubicBezTo>
                    <a:pt x="34862" y="1767"/>
                    <a:pt x="35212" y="1"/>
                    <a:pt x="33920" y="1"/>
                  </a:cubicBezTo>
                  <a:close/>
                </a:path>
              </a:pathLst>
            </a:custGeom>
            <a:solidFill>
              <a:srgbClr val="F46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0"/>
            <p:cNvSpPr/>
            <p:nvPr/>
          </p:nvSpPr>
          <p:spPr>
            <a:xfrm>
              <a:off x="4457000" y="4254725"/>
              <a:ext cx="19975" cy="5425"/>
            </a:xfrm>
            <a:custGeom>
              <a:avLst/>
              <a:gdLst/>
              <a:ahLst/>
              <a:cxnLst/>
              <a:rect l="l" t="t" r="r" b="b"/>
              <a:pathLst>
                <a:path w="799" h="217" extrusionOk="0">
                  <a:moveTo>
                    <a:pt x="723" y="0"/>
                  </a:moveTo>
                  <a:cubicBezTo>
                    <a:pt x="714" y="0"/>
                    <a:pt x="705" y="1"/>
                    <a:pt x="695" y="3"/>
                  </a:cubicBezTo>
                  <a:cubicBezTo>
                    <a:pt x="697" y="3"/>
                    <a:pt x="698" y="3"/>
                    <a:pt x="699" y="3"/>
                  </a:cubicBezTo>
                  <a:lnTo>
                    <a:pt x="699" y="3"/>
                  </a:lnTo>
                  <a:cubicBezTo>
                    <a:pt x="700" y="3"/>
                    <a:pt x="688" y="4"/>
                    <a:pt x="687" y="4"/>
                  </a:cubicBezTo>
                  <a:lnTo>
                    <a:pt x="663" y="8"/>
                  </a:lnTo>
                  <a:cubicBezTo>
                    <a:pt x="650" y="9"/>
                    <a:pt x="636" y="9"/>
                    <a:pt x="624" y="10"/>
                  </a:cubicBezTo>
                  <a:cubicBezTo>
                    <a:pt x="606" y="11"/>
                    <a:pt x="588" y="14"/>
                    <a:pt x="570" y="17"/>
                  </a:cubicBezTo>
                  <a:lnTo>
                    <a:pt x="555" y="19"/>
                  </a:lnTo>
                  <a:cubicBezTo>
                    <a:pt x="558" y="19"/>
                    <a:pt x="558" y="18"/>
                    <a:pt x="558" y="18"/>
                  </a:cubicBezTo>
                  <a:cubicBezTo>
                    <a:pt x="556" y="18"/>
                    <a:pt x="542" y="20"/>
                    <a:pt x="540" y="21"/>
                  </a:cubicBezTo>
                  <a:cubicBezTo>
                    <a:pt x="522" y="23"/>
                    <a:pt x="504" y="25"/>
                    <a:pt x="485" y="29"/>
                  </a:cubicBezTo>
                  <a:cubicBezTo>
                    <a:pt x="480" y="30"/>
                    <a:pt x="474" y="30"/>
                    <a:pt x="467" y="31"/>
                  </a:cubicBezTo>
                  <a:lnTo>
                    <a:pt x="467" y="31"/>
                  </a:lnTo>
                  <a:cubicBezTo>
                    <a:pt x="465" y="32"/>
                    <a:pt x="461" y="32"/>
                    <a:pt x="460" y="32"/>
                  </a:cubicBezTo>
                  <a:cubicBezTo>
                    <a:pt x="446" y="34"/>
                    <a:pt x="432" y="35"/>
                    <a:pt x="417" y="37"/>
                  </a:cubicBezTo>
                  <a:cubicBezTo>
                    <a:pt x="321" y="48"/>
                    <a:pt x="225" y="53"/>
                    <a:pt x="129" y="53"/>
                  </a:cubicBezTo>
                  <a:cubicBezTo>
                    <a:pt x="113" y="53"/>
                    <a:pt x="97" y="53"/>
                    <a:pt x="81" y="53"/>
                  </a:cubicBezTo>
                  <a:cubicBezTo>
                    <a:pt x="36" y="53"/>
                    <a:pt x="0" y="89"/>
                    <a:pt x="0" y="133"/>
                  </a:cubicBezTo>
                  <a:cubicBezTo>
                    <a:pt x="1" y="177"/>
                    <a:pt x="36" y="212"/>
                    <a:pt x="81" y="213"/>
                  </a:cubicBezTo>
                  <a:lnTo>
                    <a:pt x="81" y="214"/>
                  </a:lnTo>
                  <a:cubicBezTo>
                    <a:pt x="111" y="216"/>
                    <a:pt x="142" y="217"/>
                    <a:pt x="173" y="217"/>
                  </a:cubicBezTo>
                  <a:cubicBezTo>
                    <a:pt x="262" y="217"/>
                    <a:pt x="351" y="210"/>
                    <a:pt x="439" y="197"/>
                  </a:cubicBezTo>
                  <a:cubicBezTo>
                    <a:pt x="495" y="190"/>
                    <a:pt x="550" y="178"/>
                    <a:pt x="603" y="164"/>
                  </a:cubicBezTo>
                  <a:cubicBezTo>
                    <a:pt x="617" y="160"/>
                    <a:pt x="632" y="156"/>
                    <a:pt x="646" y="151"/>
                  </a:cubicBezTo>
                  <a:cubicBezTo>
                    <a:pt x="656" y="148"/>
                    <a:pt x="667" y="143"/>
                    <a:pt x="676" y="137"/>
                  </a:cubicBezTo>
                  <a:cubicBezTo>
                    <a:pt x="678" y="136"/>
                    <a:pt x="679" y="136"/>
                    <a:pt x="679" y="136"/>
                  </a:cubicBezTo>
                  <a:lnTo>
                    <a:pt x="679" y="136"/>
                  </a:lnTo>
                  <a:cubicBezTo>
                    <a:pt x="679" y="136"/>
                    <a:pt x="678" y="136"/>
                    <a:pt x="678" y="136"/>
                  </a:cubicBezTo>
                  <a:lnTo>
                    <a:pt x="678" y="136"/>
                  </a:lnTo>
                  <a:lnTo>
                    <a:pt x="686" y="133"/>
                  </a:lnTo>
                  <a:cubicBezTo>
                    <a:pt x="703" y="126"/>
                    <a:pt x="718" y="119"/>
                    <a:pt x="735" y="112"/>
                  </a:cubicBezTo>
                  <a:cubicBezTo>
                    <a:pt x="750" y="106"/>
                    <a:pt x="763" y="96"/>
                    <a:pt x="774" y="85"/>
                  </a:cubicBezTo>
                  <a:cubicBezTo>
                    <a:pt x="799" y="61"/>
                    <a:pt x="789" y="12"/>
                    <a:pt x="753" y="5"/>
                  </a:cubicBezTo>
                  <a:cubicBezTo>
                    <a:pt x="744" y="2"/>
                    <a:pt x="733" y="1"/>
                    <a:pt x="723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0"/>
            <p:cNvSpPr/>
            <p:nvPr/>
          </p:nvSpPr>
          <p:spPr>
            <a:xfrm>
              <a:off x="4478250" y="4244250"/>
              <a:ext cx="14300" cy="4300"/>
            </a:xfrm>
            <a:custGeom>
              <a:avLst/>
              <a:gdLst/>
              <a:ahLst/>
              <a:cxnLst/>
              <a:rect l="l" t="t" r="r" b="b"/>
              <a:pathLst>
                <a:path w="572" h="172" extrusionOk="0">
                  <a:moveTo>
                    <a:pt x="321" y="29"/>
                  </a:moveTo>
                  <a:lnTo>
                    <a:pt x="321" y="29"/>
                  </a:lnTo>
                  <a:cubicBezTo>
                    <a:pt x="321" y="29"/>
                    <a:pt x="319" y="30"/>
                    <a:pt x="316" y="30"/>
                  </a:cubicBezTo>
                  <a:cubicBezTo>
                    <a:pt x="320" y="30"/>
                    <a:pt x="321" y="29"/>
                    <a:pt x="321" y="29"/>
                  </a:cubicBezTo>
                  <a:close/>
                  <a:moveTo>
                    <a:pt x="484" y="1"/>
                  </a:moveTo>
                  <a:cubicBezTo>
                    <a:pt x="470" y="1"/>
                    <a:pt x="457" y="3"/>
                    <a:pt x="444" y="6"/>
                  </a:cubicBezTo>
                  <a:cubicBezTo>
                    <a:pt x="425" y="10"/>
                    <a:pt x="406" y="14"/>
                    <a:pt x="386" y="19"/>
                  </a:cubicBezTo>
                  <a:cubicBezTo>
                    <a:pt x="367" y="23"/>
                    <a:pt x="350" y="25"/>
                    <a:pt x="331" y="28"/>
                  </a:cubicBezTo>
                  <a:lnTo>
                    <a:pt x="316" y="30"/>
                  </a:lnTo>
                  <a:cubicBezTo>
                    <a:pt x="306" y="31"/>
                    <a:pt x="295" y="32"/>
                    <a:pt x="286" y="33"/>
                  </a:cubicBezTo>
                  <a:cubicBezTo>
                    <a:pt x="248" y="38"/>
                    <a:pt x="211" y="39"/>
                    <a:pt x="174" y="40"/>
                  </a:cubicBezTo>
                  <a:cubicBezTo>
                    <a:pt x="134" y="42"/>
                    <a:pt x="96" y="40"/>
                    <a:pt x="56" y="44"/>
                  </a:cubicBezTo>
                  <a:cubicBezTo>
                    <a:pt x="30" y="45"/>
                    <a:pt x="8" y="65"/>
                    <a:pt x="3" y="91"/>
                  </a:cubicBezTo>
                  <a:cubicBezTo>
                    <a:pt x="0" y="118"/>
                    <a:pt x="17" y="143"/>
                    <a:pt x="42" y="150"/>
                  </a:cubicBezTo>
                  <a:lnTo>
                    <a:pt x="42" y="149"/>
                  </a:lnTo>
                  <a:cubicBezTo>
                    <a:pt x="82" y="162"/>
                    <a:pt x="125" y="168"/>
                    <a:pt x="168" y="170"/>
                  </a:cubicBezTo>
                  <a:cubicBezTo>
                    <a:pt x="182" y="171"/>
                    <a:pt x="196" y="171"/>
                    <a:pt x="210" y="171"/>
                  </a:cubicBezTo>
                  <a:cubicBezTo>
                    <a:pt x="236" y="171"/>
                    <a:pt x="262" y="170"/>
                    <a:pt x="288" y="168"/>
                  </a:cubicBezTo>
                  <a:cubicBezTo>
                    <a:pt x="331" y="164"/>
                    <a:pt x="374" y="159"/>
                    <a:pt x="417" y="151"/>
                  </a:cubicBezTo>
                  <a:cubicBezTo>
                    <a:pt x="437" y="148"/>
                    <a:pt x="456" y="144"/>
                    <a:pt x="475" y="139"/>
                  </a:cubicBezTo>
                  <a:cubicBezTo>
                    <a:pt x="488" y="137"/>
                    <a:pt x="502" y="132"/>
                    <a:pt x="514" y="126"/>
                  </a:cubicBezTo>
                  <a:cubicBezTo>
                    <a:pt x="523" y="121"/>
                    <a:pt x="531" y="114"/>
                    <a:pt x="539" y="108"/>
                  </a:cubicBezTo>
                  <a:cubicBezTo>
                    <a:pt x="561" y="96"/>
                    <a:pt x="572" y="69"/>
                    <a:pt x="565" y="44"/>
                  </a:cubicBezTo>
                  <a:cubicBezTo>
                    <a:pt x="558" y="20"/>
                    <a:pt x="536" y="3"/>
                    <a:pt x="510" y="2"/>
                  </a:cubicBezTo>
                  <a:cubicBezTo>
                    <a:pt x="501" y="2"/>
                    <a:pt x="493" y="1"/>
                    <a:pt x="484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0"/>
            <p:cNvSpPr/>
            <p:nvPr/>
          </p:nvSpPr>
          <p:spPr>
            <a:xfrm>
              <a:off x="4511425" y="4059950"/>
              <a:ext cx="14625" cy="7925"/>
            </a:xfrm>
            <a:custGeom>
              <a:avLst/>
              <a:gdLst/>
              <a:ahLst/>
              <a:cxnLst/>
              <a:rect l="l" t="t" r="r" b="b"/>
              <a:pathLst>
                <a:path w="585" h="317" extrusionOk="0">
                  <a:moveTo>
                    <a:pt x="534" y="1"/>
                  </a:moveTo>
                  <a:cubicBezTo>
                    <a:pt x="494" y="1"/>
                    <a:pt x="453" y="18"/>
                    <a:pt x="415" y="30"/>
                  </a:cubicBezTo>
                  <a:lnTo>
                    <a:pt x="386" y="39"/>
                  </a:lnTo>
                  <a:cubicBezTo>
                    <a:pt x="382" y="40"/>
                    <a:pt x="377" y="42"/>
                    <a:pt x="372" y="43"/>
                  </a:cubicBezTo>
                  <a:lnTo>
                    <a:pt x="372" y="43"/>
                  </a:lnTo>
                  <a:cubicBezTo>
                    <a:pt x="372" y="43"/>
                    <a:pt x="370" y="42"/>
                    <a:pt x="367" y="42"/>
                  </a:cubicBezTo>
                  <a:cubicBezTo>
                    <a:pt x="365" y="42"/>
                    <a:pt x="363" y="42"/>
                    <a:pt x="361" y="42"/>
                  </a:cubicBezTo>
                  <a:cubicBezTo>
                    <a:pt x="339" y="42"/>
                    <a:pt x="313" y="56"/>
                    <a:pt x="294" y="65"/>
                  </a:cubicBezTo>
                  <a:cubicBezTo>
                    <a:pt x="210" y="100"/>
                    <a:pt x="129" y="138"/>
                    <a:pt x="48" y="177"/>
                  </a:cubicBezTo>
                  <a:cubicBezTo>
                    <a:pt x="12" y="194"/>
                    <a:pt x="1" y="247"/>
                    <a:pt x="21" y="280"/>
                  </a:cubicBezTo>
                  <a:cubicBezTo>
                    <a:pt x="37" y="305"/>
                    <a:pt x="60" y="316"/>
                    <a:pt x="85" y="316"/>
                  </a:cubicBezTo>
                  <a:cubicBezTo>
                    <a:pt x="98" y="316"/>
                    <a:pt x="112" y="313"/>
                    <a:pt x="125" y="308"/>
                  </a:cubicBezTo>
                  <a:cubicBezTo>
                    <a:pt x="202" y="274"/>
                    <a:pt x="280" y="241"/>
                    <a:pt x="355" y="204"/>
                  </a:cubicBezTo>
                  <a:cubicBezTo>
                    <a:pt x="377" y="194"/>
                    <a:pt x="402" y="184"/>
                    <a:pt x="419" y="166"/>
                  </a:cubicBezTo>
                  <a:cubicBezTo>
                    <a:pt x="420" y="165"/>
                    <a:pt x="424" y="161"/>
                    <a:pt x="427" y="157"/>
                  </a:cubicBezTo>
                  <a:lnTo>
                    <a:pt x="427" y="157"/>
                  </a:lnTo>
                  <a:lnTo>
                    <a:pt x="432" y="154"/>
                  </a:lnTo>
                  <a:lnTo>
                    <a:pt x="459" y="137"/>
                  </a:lnTo>
                  <a:cubicBezTo>
                    <a:pt x="495" y="115"/>
                    <a:pt x="539" y="95"/>
                    <a:pt x="566" y="61"/>
                  </a:cubicBezTo>
                  <a:cubicBezTo>
                    <a:pt x="585" y="37"/>
                    <a:pt x="573" y="3"/>
                    <a:pt x="540" y="1"/>
                  </a:cubicBezTo>
                  <a:cubicBezTo>
                    <a:pt x="538" y="1"/>
                    <a:pt x="536" y="1"/>
                    <a:pt x="534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0"/>
            <p:cNvSpPr/>
            <p:nvPr/>
          </p:nvSpPr>
          <p:spPr>
            <a:xfrm>
              <a:off x="4530425" y="4065050"/>
              <a:ext cx="15275" cy="8000"/>
            </a:xfrm>
            <a:custGeom>
              <a:avLst/>
              <a:gdLst/>
              <a:ahLst/>
              <a:cxnLst/>
              <a:rect l="l" t="t" r="r" b="b"/>
              <a:pathLst>
                <a:path w="611" h="320" extrusionOk="0">
                  <a:moveTo>
                    <a:pt x="532" y="0"/>
                  </a:moveTo>
                  <a:cubicBezTo>
                    <a:pt x="527" y="0"/>
                    <a:pt x="522" y="1"/>
                    <a:pt x="516" y="2"/>
                  </a:cubicBezTo>
                  <a:cubicBezTo>
                    <a:pt x="496" y="7"/>
                    <a:pt x="476" y="11"/>
                    <a:pt x="456" y="16"/>
                  </a:cubicBezTo>
                  <a:cubicBezTo>
                    <a:pt x="436" y="22"/>
                    <a:pt x="417" y="30"/>
                    <a:pt x="398" y="39"/>
                  </a:cubicBezTo>
                  <a:lnTo>
                    <a:pt x="283" y="88"/>
                  </a:lnTo>
                  <a:lnTo>
                    <a:pt x="53" y="184"/>
                  </a:lnTo>
                  <a:cubicBezTo>
                    <a:pt x="37" y="189"/>
                    <a:pt x="23" y="201"/>
                    <a:pt x="13" y="215"/>
                  </a:cubicBezTo>
                  <a:cubicBezTo>
                    <a:pt x="4" y="231"/>
                    <a:pt x="1" y="250"/>
                    <a:pt x="6" y="268"/>
                  </a:cubicBezTo>
                  <a:cubicBezTo>
                    <a:pt x="15" y="294"/>
                    <a:pt x="42" y="319"/>
                    <a:pt x="71" y="319"/>
                  </a:cubicBezTo>
                  <a:cubicBezTo>
                    <a:pt x="77" y="319"/>
                    <a:pt x="83" y="318"/>
                    <a:pt x="89" y="316"/>
                  </a:cubicBezTo>
                  <a:lnTo>
                    <a:pt x="322" y="219"/>
                  </a:lnTo>
                  <a:lnTo>
                    <a:pt x="437" y="170"/>
                  </a:lnTo>
                  <a:cubicBezTo>
                    <a:pt x="460" y="162"/>
                    <a:pt x="484" y="152"/>
                    <a:pt x="505" y="142"/>
                  </a:cubicBezTo>
                  <a:cubicBezTo>
                    <a:pt x="524" y="131"/>
                    <a:pt x="542" y="118"/>
                    <a:pt x="560" y="107"/>
                  </a:cubicBezTo>
                  <a:cubicBezTo>
                    <a:pt x="611" y="75"/>
                    <a:pt x="585" y="0"/>
                    <a:pt x="532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0"/>
            <p:cNvSpPr/>
            <p:nvPr/>
          </p:nvSpPr>
          <p:spPr>
            <a:xfrm>
              <a:off x="4144575" y="4399350"/>
              <a:ext cx="27750" cy="5850"/>
            </a:xfrm>
            <a:custGeom>
              <a:avLst/>
              <a:gdLst/>
              <a:ahLst/>
              <a:cxnLst/>
              <a:rect l="l" t="t" r="r" b="b"/>
              <a:pathLst>
                <a:path w="1110" h="234" extrusionOk="0">
                  <a:moveTo>
                    <a:pt x="1003" y="0"/>
                  </a:moveTo>
                  <a:cubicBezTo>
                    <a:pt x="1002" y="0"/>
                    <a:pt x="1001" y="0"/>
                    <a:pt x="1000" y="0"/>
                  </a:cubicBezTo>
                  <a:cubicBezTo>
                    <a:pt x="984" y="0"/>
                    <a:pt x="967" y="1"/>
                    <a:pt x="952" y="2"/>
                  </a:cubicBezTo>
                  <a:cubicBezTo>
                    <a:pt x="920" y="4"/>
                    <a:pt x="888" y="7"/>
                    <a:pt x="857" y="9"/>
                  </a:cubicBezTo>
                  <a:cubicBezTo>
                    <a:pt x="794" y="14"/>
                    <a:pt x="732" y="18"/>
                    <a:pt x="670" y="23"/>
                  </a:cubicBezTo>
                  <a:lnTo>
                    <a:pt x="294" y="61"/>
                  </a:lnTo>
                  <a:lnTo>
                    <a:pt x="78" y="84"/>
                  </a:lnTo>
                  <a:cubicBezTo>
                    <a:pt x="39" y="87"/>
                    <a:pt x="1" y="115"/>
                    <a:pt x="3" y="158"/>
                  </a:cubicBezTo>
                  <a:cubicBezTo>
                    <a:pt x="4" y="195"/>
                    <a:pt x="34" y="233"/>
                    <a:pt x="74" y="233"/>
                  </a:cubicBezTo>
                  <a:cubicBezTo>
                    <a:pt x="75" y="233"/>
                    <a:pt x="76" y="233"/>
                    <a:pt x="78" y="233"/>
                  </a:cubicBezTo>
                  <a:lnTo>
                    <a:pt x="76" y="233"/>
                  </a:lnTo>
                  <a:cubicBezTo>
                    <a:pt x="327" y="220"/>
                    <a:pt x="579" y="208"/>
                    <a:pt x="830" y="189"/>
                  </a:cubicBezTo>
                  <a:cubicBezTo>
                    <a:pt x="866" y="186"/>
                    <a:pt x="902" y="183"/>
                    <a:pt x="938" y="179"/>
                  </a:cubicBezTo>
                  <a:lnTo>
                    <a:pt x="991" y="174"/>
                  </a:lnTo>
                  <a:cubicBezTo>
                    <a:pt x="1007" y="173"/>
                    <a:pt x="1024" y="170"/>
                    <a:pt x="1040" y="165"/>
                  </a:cubicBezTo>
                  <a:cubicBezTo>
                    <a:pt x="1055" y="158"/>
                    <a:pt x="1069" y="149"/>
                    <a:pt x="1078" y="136"/>
                  </a:cubicBezTo>
                  <a:cubicBezTo>
                    <a:pt x="1102" y="107"/>
                    <a:pt x="1110" y="61"/>
                    <a:pt x="1078" y="33"/>
                  </a:cubicBezTo>
                  <a:cubicBezTo>
                    <a:pt x="1059" y="13"/>
                    <a:pt x="1032" y="0"/>
                    <a:pt x="1003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0"/>
            <p:cNvSpPr/>
            <p:nvPr/>
          </p:nvSpPr>
          <p:spPr>
            <a:xfrm>
              <a:off x="4171175" y="4391100"/>
              <a:ext cx="4350" cy="4175"/>
            </a:xfrm>
            <a:custGeom>
              <a:avLst/>
              <a:gdLst/>
              <a:ahLst/>
              <a:cxnLst/>
              <a:rect l="l" t="t" r="r" b="b"/>
              <a:pathLst>
                <a:path w="174" h="167" extrusionOk="0">
                  <a:moveTo>
                    <a:pt x="90" y="0"/>
                  </a:moveTo>
                  <a:cubicBezTo>
                    <a:pt x="88" y="0"/>
                    <a:pt x="87" y="0"/>
                    <a:pt x="86" y="0"/>
                  </a:cubicBezTo>
                  <a:cubicBezTo>
                    <a:pt x="43" y="0"/>
                    <a:pt x="0" y="38"/>
                    <a:pt x="2" y="84"/>
                  </a:cubicBezTo>
                  <a:cubicBezTo>
                    <a:pt x="4" y="129"/>
                    <a:pt x="40" y="166"/>
                    <a:pt x="86" y="167"/>
                  </a:cubicBezTo>
                  <a:cubicBezTo>
                    <a:pt x="86" y="167"/>
                    <a:pt x="87" y="167"/>
                    <a:pt x="88" y="167"/>
                  </a:cubicBezTo>
                  <a:cubicBezTo>
                    <a:pt x="134" y="167"/>
                    <a:pt x="173" y="129"/>
                    <a:pt x="173" y="84"/>
                  </a:cubicBezTo>
                  <a:cubicBezTo>
                    <a:pt x="173" y="37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0"/>
            <p:cNvSpPr/>
            <p:nvPr/>
          </p:nvSpPr>
          <p:spPr>
            <a:xfrm>
              <a:off x="3896025" y="4464100"/>
              <a:ext cx="23125" cy="4575"/>
            </a:xfrm>
            <a:custGeom>
              <a:avLst/>
              <a:gdLst/>
              <a:ahLst/>
              <a:cxnLst/>
              <a:rect l="l" t="t" r="r" b="b"/>
              <a:pathLst>
                <a:path w="925" h="183" extrusionOk="0">
                  <a:moveTo>
                    <a:pt x="827" y="0"/>
                  </a:moveTo>
                  <a:cubicBezTo>
                    <a:pt x="824" y="0"/>
                    <a:pt x="821" y="1"/>
                    <a:pt x="817" y="1"/>
                  </a:cubicBezTo>
                  <a:cubicBezTo>
                    <a:pt x="801" y="3"/>
                    <a:pt x="784" y="4"/>
                    <a:pt x="767" y="5"/>
                  </a:cubicBezTo>
                  <a:cubicBezTo>
                    <a:pt x="734" y="7"/>
                    <a:pt x="702" y="8"/>
                    <a:pt x="671" y="9"/>
                  </a:cubicBezTo>
                  <a:cubicBezTo>
                    <a:pt x="605" y="11"/>
                    <a:pt x="539" y="13"/>
                    <a:pt x="474" y="15"/>
                  </a:cubicBezTo>
                  <a:cubicBezTo>
                    <a:pt x="413" y="17"/>
                    <a:pt x="351" y="18"/>
                    <a:pt x="290" y="18"/>
                  </a:cubicBezTo>
                  <a:cubicBezTo>
                    <a:pt x="219" y="18"/>
                    <a:pt x="148" y="17"/>
                    <a:pt x="77" y="14"/>
                  </a:cubicBezTo>
                  <a:cubicBezTo>
                    <a:pt x="40" y="14"/>
                    <a:pt x="9" y="42"/>
                    <a:pt x="5" y="79"/>
                  </a:cubicBezTo>
                  <a:cubicBezTo>
                    <a:pt x="0" y="111"/>
                    <a:pt x="20" y="155"/>
                    <a:pt x="57" y="160"/>
                  </a:cubicBezTo>
                  <a:lnTo>
                    <a:pt x="57" y="161"/>
                  </a:lnTo>
                  <a:cubicBezTo>
                    <a:pt x="155" y="175"/>
                    <a:pt x="254" y="183"/>
                    <a:pt x="353" y="183"/>
                  </a:cubicBezTo>
                  <a:cubicBezTo>
                    <a:pt x="393" y="183"/>
                    <a:pt x="434" y="181"/>
                    <a:pt x="474" y="179"/>
                  </a:cubicBezTo>
                  <a:cubicBezTo>
                    <a:pt x="544" y="175"/>
                    <a:pt x="615" y="167"/>
                    <a:pt x="685" y="155"/>
                  </a:cubicBezTo>
                  <a:cubicBezTo>
                    <a:pt x="717" y="148"/>
                    <a:pt x="750" y="141"/>
                    <a:pt x="784" y="134"/>
                  </a:cubicBezTo>
                  <a:cubicBezTo>
                    <a:pt x="821" y="126"/>
                    <a:pt x="855" y="121"/>
                    <a:pt x="887" y="100"/>
                  </a:cubicBezTo>
                  <a:cubicBezTo>
                    <a:pt x="925" y="77"/>
                    <a:pt x="918" y="19"/>
                    <a:pt x="874" y="7"/>
                  </a:cubicBezTo>
                  <a:cubicBezTo>
                    <a:pt x="859" y="3"/>
                    <a:pt x="843" y="0"/>
                    <a:pt x="827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0"/>
            <p:cNvSpPr/>
            <p:nvPr/>
          </p:nvSpPr>
          <p:spPr>
            <a:xfrm>
              <a:off x="3908950" y="4453100"/>
              <a:ext cx="16275" cy="3900"/>
            </a:xfrm>
            <a:custGeom>
              <a:avLst/>
              <a:gdLst/>
              <a:ahLst/>
              <a:cxnLst/>
              <a:rect l="l" t="t" r="r" b="b"/>
              <a:pathLst>
                <a:path w="651" h="156" extrusionOk="0">
                  <a:moveTo>
                    <a:pt x="265" y="1"/>
                  </a:moveTo>
                  <a:cubicBezTo>
                    <a:pt x="209" y="1"/>
                    <a:pt x="152" y="3"/>
                    <a:pt x="96" y="3"/>
                  </a:cubicBezTo>
                  <a:cubicBezTo>
                    <a:pt x="1" y="7"/>
                    <a:pt x="1" y="148"/>
                    <a:pt x="96" y="152"/>
                  </a:cubicBezTo>
                  <a:lnTo>
                    <a:pt x="96" y="153"/>
                  </a:lnTo>
                  <a:cubicBezTo>
                    <a:pt x="149" y="154"/>
                    <a:pt x="203" y="155"/>
                    <a:pt x="256" y="155"/>
                  </a:cubicBezTo>
                  <a:cubicBezTo>
                    <a:pt x="288" y="155"/>
                    <a:pt x="319" y="155"/>
                    <a:pt x="350" y="153"/>
                  </a:cubicBezTo>
                  <a:lnTo>
                    <a:pt x="473" y="146"/>
                  </a:lnTo>
                  <a:lnTo>
                    <a:pt x="539" y="141"/>
                  </a:lnTo>
                  <a:cubicBezTo>
                    <a:pt x="549" y="140"/>
                    <a:pt x="559" y="140"/>
                    <a:pt x="568" y="139"/>
                  </a:cubicBezTo>
                  <a:cubicBezTo>
                    <a:pt x="586" y="137"/>
                    <a:pt x="602" y="132"/>
                    <a:pt x="617" y="122"/>
                  </a:cubicBezTo>
                  <a:cubicBezTo>
                    <a:pt x="650" y="102"/>
                    <a:pt x="650" y="54"/>
                    <a:pt x="617" y="34"/>
                  </a:cubicBezTo>
                  <a:cubicBezTo>
                    <a:pt x="603" y="25"/>
                    <a:pt x="587" y="19"/>
                    <a:pt x="571" y="17"/>
                  </a:cubicBezTo>
                  <a:cubicBezTo>
                    <a:pt x="561" y="16"/>
                    <a:pt x="550" y="16"/>
                    <a:pt x="539" y="15"/>
                  </a:cubicBezTo>
                  <a:lnTo>
                    <a:pt x="478" y="12"/>
                  </a:lnTo>
                  <a:lnTo>
                    <a:pt x="350" y="3"/>
                  </a:lnTo>
                  <a:cubicBezTo>
                    <a:pt x="322" y="1"/>
                    <a:pt x="294" y="1"/>
                    <a:pt x="265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9" name="Google Shape;1569;p40"/>
          <p:cNvSpPr txBox="1">
            <a:spLocks noGrp="1"/>
          </p:cNvSpPr>
          <p:nvPr>
            <p:ph type="title" idx="2"/>
          </p:nvPr>
        </p:nvSpPr>
        <p:spPr>
          <a:xfrm>
            <a:off x="755576" y="444188"/>
            <a:ext cx="3419952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ru-RU" sz="1600" dirty="0"/>
              <a:t>Набір жестів, котрі застосовує людина у спілкуванні, дуже</a:t>
            </a:r>
            <a:br>
              <a:rPr lang="ru-RU" sz="1600" dirty="0"/>
            </a:br>
            <a:r>
              <a:rPr lang="ru-RU" sz="1600" dirty="0"/>
              <a:t>різноманітний. Загальні з них такі:</a:t>
            </a:r>
            <a:endParaRPr sz="1600" dirty="0"/>
          </a:p>
        </p:txBody>
      </p:sp>
      <p:sp>
        <p:nvSpPr>
          <p:cNvPr id="1574" name="Google Shape;1574;p40"/>
          <p:cNvSpPr/>
          <p:nvPr/>
        </p:nvSpPr>
        <p:spPr>
          <a:xfrm>
            <a:off x="842352" y="1320106"/>
            <a:ext cx="230793" cy="1022590"/>
          </a:xfrm>
          <a:custGeom>
            <a:avLst/>
            <a:gdLst/>
            <a:ahLst/>
            <a:cxnLst/>
            <a:rect l="l" t="t" r="r" b="b"/>
            <a:pathLst>
              <a:path w="16497" h="50793" extrusionOk="0">
                <a:moveTo>
                  <a:pt x="16497" y="0"/>
                </a:moveTo>
                <a:cubicBezTo>
                  <a:pt x="10014" y="4486"/>
                  <a:pt x="3457" y="10432"/>
                  <a:pt x="1105" y="17957"/>
                </a:cubicBezTo>
                <a:cubicBezTo>
                  <a:pt x="-2383" y="29114"/>
                  <a:pt x="2963" y="45565"/>
                  <a:pt x="13418" y="50793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575" name="Google Shape;1575;p40"/>
          <p:cNvSpPr/>
          <p:nvPr/>
        </p:nvSpPr>
        <p:spPr>
          <a:xfrm rot="10800000">
            <a:off x="3656314" y="3159572"/>
            <a:ext cx="328868" cy="986019"/>
          </a:xfrm>
          <a:custGeom>
            <a:avLst/>
            <a:gdLst/>
            <a:ahLst/>
            <a:cxnLst/>
            <a:rect l="l" t="t" r="r" b="b"/>
            <a:pathLst>
              <a:path w="16497" h="50793" extrusionOk="0">
                <a:moveTo>
                  <a:pt x="16497" y="0"/>
                </a:moveTo>
                <a:cubicBezTo>
                  <a:pt x="10014" y="4486"/>
                  <a:pt x="3457" y="10432"/>
                  <a:pt x="1105" y="17957"/>
                </a:cubicBezTo>
                <a:cubicBezTo>
                  <a:pt x="-2383" y="29114"/>
                  <a:pt x="2963" y="45565"/>
                  <a:pt x="13418" y="50793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576" name="Google Shape;1576;p40"/>
          <p:cNvGrpSpPr/>
          <p:nvPr/>
        </p:nvGrpSpPr>
        <p:grpSpPr>
          <a:xfrm>
            <a:off x="7247064" y="1884330"/>
            <a:ext cx="1255217" cy="2029565"/>
            <a:chOff x="3893725" y="2018500"/>
            <a:chExt cx="289875" cy="468700"/>
          </a:xfrm>
        </p:grpSpPr>
        <p:sp>
          <p:nvSpPr>
            <p:cNvPr id="1577" name="Google Shape;1577;p40"/>
            <p:cNvSpPr/>
            <p:nvPr/>
          </p:nvSpPr>
          <p:spPr>
            <a:xfrm>
              <a:off x="3963275" y="2184575"/>
              <a:ext cx="33975" cy="78125"/>
            </a:xfrm>
            <a:custGeom>
              <a:avLst/>
              <a:gdLst/>
              <a:ahLst/>
              <a:cxnLst/>
              <a:rect l="l" t="t" r="r" b="b"/>
              <a:pathLst>
                <a:path w="1359" h="3125" extrusionOk="0">
                  <a:moveTo>
                    <a:pt x="1286" y="1"/>
                  </a:moveTo>
                  <a:cubicBezTo>
                    <a:pt x="1272" y="1"/>
                    <a:pt x="1258" y="6"/>
                    <a:pt x="1247" y="17"/>
                  </a:cubicBezTo>
                  <a:cubicBezTo>
                    <a:pt x="1065" y="199"/>
                    <a:pt x="937" y="460"/>
                    <a:pt x="821" y="689"/>
                  </a:cubicBezTo>
                  <a:cubicBezTo>
                    <a:pt x="698" y="926"/>
                    <a:pt x="588" y="1172"/>
                    <a:pt x="487" y="1420"/>
                  </a:cubicBezTo>
                  <a:cubicBezTo>
                    <a:pt x="283" y="1932"/>
                    <a:pt x="125" y="2459"/>
                    <a:pt x="15" y="2999"/>
                  </a:cubicBezTo>
                  <a:cubicBezTo>
                    <a:pt x="0" y="3075"/>
                    <a:pt x="65" y="3124"/>
                    <a:pt x="124" y="3124"/>
                  </a:cubicBezTo>
                  <a:cubicBezTo>
                    <a:pt x="163" y="3124"/>
                    <a:pt x="200" y="3103"/>
                    <a:pt x="210" y="3052"/>
                  </a:cubicBezTo>
                  <a:cubicBezTo>
                    <a:pt x="316" y="2527"/>
                    <a:pt x="470" y="2013"/>
                    <a:pt x="665" y="1517"/>
                  </a:cubicBezTo>
                  <a:cubicBezTo>
                    <a:pt x="764" y="1269"/>
                    <a:pt x="874" y="1027"/>
                    <a:pt x="992" y="788"/>
                  </a:cubicBezTo>
                  <a:cubicBezTo>
                    <a:pt x="1109" y="555"/>
                    <a:pt x="1262" y="322"/>
                    <a:pt x="1346" y="74"/>
                  </a:cubicBezTo>
                  <a:cubicBezTo>
                    <a:pt x="1359" y="33"/>
                    <a:pt x="1322" y="1"/>
                    <a:pt x="1286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0"/>
            <p:cNvSpPr/>
            <p:nvPr/>
          </p:nvSpPr>
          <p:spPr>
            <a:xfrm>
              <a:off x="3982200" y="2215775"/>
              <a:ext cx="59200" cy="257975"/>
            </a:xfrm>
            <a:custGeom>
              <a:avLst/>
              <a:gdLst/>
              <a:ahLst/>
              <a:cxnLst/>
              <a:rect l="l" t="t" r="r" b="b"/>
              <a:pathLst>
                <a:path w="2368" h="10319" extrusionOk="0">
                  <a:moveTo>
                    <a:pt x="2346" y="1"/>
                  </a:moveTo>
                  <a:lnTo>
                    <a:pt x="648" y="359"/>
                  </a:lnTo>
                  <a:cubicBezTo>
                    <a:pt x="268" y="1360"/>
                    <a:pt x="123" y="2434"/>
                    <a:pt x="224" y="3499"/>
                  </a:cubicBezTo>
                  <a:cubicBezTo>
                    <a:pt x="277" y="4066"/>
                    <a:pt x="400" y="4641"/>
                    <a:pt x="281" y="5197"/>
                  </a:cubicBezTo>
                  <a:cubicBezTo>
                    <a:pt x="231" y="5441"/>
                    <a:pt x="136" y="5671"/>
                    <a:pt x="79" y="5911"/>
                  </a:cubicBezTo>
                  <a:cubicBezTo>
                    <a:pt x="24" y="6152"/>
                    <a:pt x="0" y="6401"/>
                    <a:pt x="11" y="6651"/>
                  </a:cubicBezTo>
                  <a:cubicBezTo>
                    <a:pt x="27" y="7156"/>
                    <a:pt x="154" y="7670"/>
                    <a:pt x="281" y="8164"/>
                  </a:cubicBezTo>
                  <a:cubicBezTo>
                    <a:pt x="461" y="8867"/>
                    <a:pt x="642" y="9572"/>
                    <a:pt x="822" y="10275"/>
                  </a:cubicBezTo>
                  <a:cubicBezTo>
                    <a:pt x="879" y="10307"/>
                    <a:pt x="952" y="10319"/>
                    <a:pt x="1025" y="10319"/>
                  </a:cubicBezTo>
                  <a:cubicBezTo>
                    <a:pt x="1192" y="10319"/>
                    <a:pt x="1362" y="10259"/>
                    <a:pt x="1362" y="10259"/>
                  </a:cubicBezTo>
                  <a:cubicBezTo>
                    <a:pt x="1362" y="10259"/>
                    <a:pt x="1483" y="8320"/>
                    <a:pt x="1586" y="7793"/>
                  </a:cubicBezTo>
                  <a:cubicBezTo>
                    <a:pt x="1643" y="7505"/>
                    <a:pt x="1720" y="7222"/>
                    <a:pt x="1799" y="6939"/>
                  </a:cubicBezTo>
                  <a:cubicBezTo>
                    <a:pt x="1885" y="6642"/>
                    <a:pt x="1970" y="6348"/>
                    <a:pt x="2034" y="6045"/>
                  </a:cubicBezTo>
                  <a:cubicBezTo>
                    <a:pt x="2126" y="5608"/>
                    <a:pt x="2172" y="5162"/>
                    <a:pt x="2212" y="4716"/>
                  </a:cubicBezTo>
                  <a:cubicBezTo>
                    <a:pt x="2291" y="3811"/>
                    <a:pt x="2339" y="2906"/>
                    <a:pt x="2359" y="1997"/>
                  </a:cubicBezTo>
                  <a:lnTo>
                    <a:pt x="2359" y="1995"/>
                  </a:lnTo>
                  <a:cubicBezTo>
                    <a:pt x="2366" y="1591"/>
                    <a:pt x="2368" y="1187"/>
                    <a:pt x="2363" y="783"/>
                  </a:cubicBezTo>
                  <a:cubicBezTo>
                    <a:pt x="2359" y="521"/>
                    <a:pt x="2355" y="262"/>
                    <a:pt x="2346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0"/>
            <p:cNvSpPr/>
            <p:nvPr/>
          </p:nvSpPr>
          <p:spPr>
            <a:xfrm>
              <a:off x="4030025" y="2220500"/>
              <a:ext cx="96700" cy="222875"/>
            </a:xfrm>
            <a:custGeom>
              <a:avLst/>
              <a:gdLst/>
              <a:ahLst/>
              <a:cxnLst/>
              <a:rect l="l" t="t" r="r" b="b"/>
              <a:pathLst>
                <a:path w="3868" h="8915" extrusionOk="0">
                  <a:moveTo>
                    <a:pt x="1665" y="1"/>
                  </a:moveTo>
                  <a:lnTo>
                    <a:pt x="450" y="596"/>
                  </a:lnTo>
                  <a:lnTo>
                    <a:pt x="0" y="816"/>
                  </a:lnTo>
                  <a:cubicBezTo>
                    <a:pt x="141" y="1149"/>
                    <a:pt x="292" y="1479"/>
                    <a:pt x="446" y="1808"/>
                  </a:cubicBezTo>
                  <a:cubicBezTo>
                    <a:pt x="846" y="2671"/>
                    <a:pt x="1259" y="3528"/>
                    <a:pt x="1526" y="4439"/>
                  </a:cubicBezTo>
                  <a:cubicBezTo>
                    <a:pt x="1698" y="4780"/>
                    <a:pt x="1564" y="4962"/>
                    <a:pt x="1318" y="5331"/>
                  </a:cubicBezTo>
                  <a:cubicBezTo>
                    <a:pt x="982" y="5834"/>
                    <a:pt x="442" y="6686"/>
                    <a:pt x="198" y="8755"/>
                  </a:cubicBezTo>
                  <a:cubicBezTo>
                    <a:pt x="196" y="8770"/>
                    <a:pt x="193" y="8783"/>
                    <a:pt x="191" y="8799"/>
                  </a:cubicBezTo>
                  <a:cubicBezTo>
                    <a:pt x="207" y="8803"/>
                    <a:pt x="222" y="8805"/>
                    <a:pt x="240" y="8810"/>
                  </a:cubicBezTo>
                  <a:cubicBezTo>
                    <a:pt x="371" y="8840"/>
                    <a:pt x="505" y="8873"/>
                    <a:pt x="639" y="8904"/>
                  </a:cubicBezTo>
                  <a:cubicBezTo>
                    <a:pt x="660" y="8912"/>
                    <a:pt x="682" y="8915"/>
                    <a:pt x="704" y="8915"/>
                  </a:cubicBezTo>
                  <a:cubicBezTo>
                    <a:pt x="714" y="8915"/>
                    <a:pt x="724" y="8914"/>
                    <a:pt x="734" y="8913"/>
                  </a:cubicBezTo>
                  <a:cubicBezTo>
                    <a:pt x="767" y="8900"/>
                    <a:pt x="795" y="8880"/>
                    <a:pt x="819" y="8851"/>
                  </a:cubicBezTo>
                  <a:cubicBezTo>
                    <a:pt x="1447" y="8219"/>
                    <a:pt x="2078" y="7586"/>
                    <a:pt x="2708" y="6952"/>
                  </a:cubicBezTo>
                  <a:cubicBezTo>
                    <a:pt x="2844" y="6815"/>
                    <a:pt x="2980" y="6679"/>
                    <a:pt x="3110" y="6537"/>
                  </a:cubicBezTo>
                  <a:cubicBezTo>
                    <a:pt x="3244" y="6394"/>
                    <a:pt x="3369" y="6240"/>
                    <a:pt x="3483" y="6080"/>
                  </a:cubicBezTo>
                  <a:cubicBezTo>
                    <a:pt x="3617" y="5886"/>
                    <a:pt x="3734" y="5676"/>
                    <a:pt x="3791" y="5447"/>
                  </a:cubicBezTo>
                  <a:cubicBezTo>
                    <a:pt x="3868" y="5144"/>
                    <a:pt x="3835" y="4824"/>
                    <a:pt x="3775" y="4518"/>
                  </a:cubicBezTo>
                  <a:cubicBezTo>
                    <a:pt x="3576" y="3510"/>
                    <a:pt x="3075" y="2588"/>
                    <a:pt x="2583" y="1685"/>
                  </a:cubicBezTo>
                  <a:cubicBezTo>
                    <a:pt x="2278" y="1123"/>
                    <a:pt x="1970" y="561"/>
                    <a:pt x="1665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0"/>
            <p:cNvSpPr/>
            <p:nvPr/>
          </p:nvSpPr>
          <p:spPr>
            <a:xfrm>
              <a:off x="3999500" y="2168075"/>
              <a:ext cx="76775" cy="43925"/>
            </a:xfrm>
            <a:custGeom>
              <a:avLst/>
              <a:gdLst/>
              <a:ahLst/>
              <a:cxnLst/>
              <a:rect l="l" t="t" r="r" b="b"/>
              <a:pathLst>
                <a:path w="3071" h="1757" extrusionOk="0">
                  <a:moveTo>
                    <a:pt x="2758" y="0"/>
                  </a:moveTo>
                  <a:lnTo>
                    <a:pt x="417" y="209"/>
                  </a:lnTo>
                  <a:lnTo>
                    <a:pt x="0" y="1232"/>
                  </a:lnTo>
                  <a:cubicBezTo>
                    <a:pt x="0" y="1232"/>
                    <a:pt x="812" y="1756"/>
                    <a:pt x="1720" y="1756"/>
                  </a:cubicBezTo>
                  <a:cubicBezTo>
                    <a:pt x="1760" y="1756"/>
                    <a:pt x="1800" y="1755"/>
                    <a:pt x="1840" y="1753"/>
                  </a:cubicBezTo>
                  <a:cubicBezTo>
                    <a:pt x="2794" y="1702"/>
                    <a:pt x="3070" y="1476"/>
                    <a:pt x="3070" y="1476"/>
                  </a:cubicBezTo>
                  <a:lnTo>
                    <a:pt x="2758" y="0"/>
                  </a:ln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0"/>
            <p:cNvSpPr/>
            <p:nvPr/>
          </p:nvSpPr>
          <p:spPr>
            <a:xfrm>
              <a:off x="4025075" y="2095225"/>
              <a:ext cx="37300" cy="34275"/>
            </a:xfrm>
            <a:custGeom>
              <a:avLst/>
              <a:gdLst/>
              <a:ahLst/>
              <a:cxnLst/>
              <a:rect l="l" t="t" r="r" b="b"/>
              <a:pathLst>
                <a:path w="1492" h="1371" extrusionOk="0">
                  <a:moveTo>
                    <a:pt x="347" y="0"/>
                  </a:moveTo>
                  <a:lnTo>
                    <a:pt x="0" y="920"/>
                  </a:lnTo>
                  <a:lnTo>
                    <a:pt x="694" y="1371"/>
                  </a:lnTo>
                  <a:lnTo>
                    <a:pt x="1492" y="1232"/>
                  </a:lnTo>
                  <a:lnTo>
                    <a:pt x="1349" y="5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0"/>
            <p:cNvSpPr/>
            <p:nvPr/>
          </p:nvSpPr>
          <p:spPr>
            <a:xfrm>
              <a:off x="4033525" y="2065450"/>
              <a:ext cx="25825" cy="40925"/>
            </a:xfrm>
            <a:custGeom>
              <a:avLst/>
              <a:gdLst/>
              <a:ahLst/>
              <a:cxnLst/>
              <a:rect l="l" t="t" r="r" b="b"/>
              <a:pathLst>
                <a:path w="1033" h="1637" extrusionOk="0">
                  <a:moveTo>
                    <a:pt x="146" y="1"/>
                  </a:moveTo>
                  <a:lnTo>
                    <a:pt x="29" y="923"/>
                  </a:lnTo>
                  <a:lnTo>
                    <a:pt x="1" y="1149"/>
                  </a:lnTo>
                  <a:lnTo>
                    <a:pt x="1033" y="1637"/>
                  </a:lnTo>
                  <a:lnTo>
                    <a:pt x="1020" y="1349"/>
                  </a:lnTo>
                  <a:lnTo>
                    <a:pt x="1013" y="1187"/>
                  </a:lnTo>
                  <a:lnTo>
                    <a:pt x="1007" y="1031"/>
                  </a:lnTo>
                  <a:lnTo>
                    <a:pt x="1007" y="1022"/>
                  </a:lnTo>
                  <a:lnTo>
                    <a:pt x="1002" y="906"/>
                  </a:lnTo>
                  <a:lnTo>
                    <a:pt x="996" y="785"/>
                  </a:lnTo>
                  <a:lnTo>
                    <a:pt x="985" y="508"/>
                  </a:lnTo>
                  <a:lnTo>
                    <a:pt x="978" y="359"/>
                  </a:lnTo>
                  <a:lnTo>
                    <a:pt x="146" y="1"/>
                  </a:ln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0"/>
            <p:cNvSpPr/>
            <p:nvPr/>
          </p:nvSpPr>
          <p:spPr>
            <a:xfrm>
              <a:off x="4062800" y="2169600"/>
              <a:ext cx="3025" cy="1925"/>
            </a:xfrm>
            <a:custGeom>
              <a:avLst/>
              <a:gdLst/>
              <a:ahLst/>
              <a:cxnLst/>
              <a:rect l="l" t="t" r="r" b="b"/>
              <a:pathLst>
                <a:path w="121" h="77" extrusionOk="0">
                  <a:moveTo>
                    <a:pt x="73" y="1"/>
                  </a:moveTo>
                  <a:cubicBezTo>
                    <a:pt x="38" y="1"/>
                    <a:pt x="15" y="31"/>
                    <a:pt x="0" y="67"/>
                  </a:cubicBezTo>
                  <a:lnTo>
                    <a:pt x="62" y="65"/>
                  </a:lnTo>
                  <a:cubicBezTo>
                    <a:pt x="66" y="73"/>
                    <a:pt x="71" y="76"/>
                    <a:pt x="76" y="76"/>
                  </a:cubicBezTo>
                  <a:cubicBezTo>
                    <a:pt x="99" y="76"/>
                    <a:pt x="120" y="5"/>
                    <a:pt x="77" y="1"/>
                  </a:cubicBezTo>
                  <a:cubicBezTo>
                    <a:pt x="76" y="1"/>
                    <a:pt x="75" y="1"/>
                    <a:pt x="73" y="1"/>
                  </a:cubicBez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0"/>
            <p:cNvSpPr/>
            <p:nvPr/>
          </p:nvSpPr>
          <p:spPr>
            <a:xfrm>
              <a:off x="4005200" y="2107675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3" y="1"/>
                  </a:moveTo>
                  <a:cubicBezTo>
                    <a:pt x="0" y="1"/>
                    <a:pt x="0" y="3"/>
                    <a:pt x="3" y="3"/>
                  </a:cubicBezTo>
                  <a:cubicBezTo>
                    <a:pt x="3" y="3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89B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0"/>
            <p:cNvSpPr/>
            <p:nvPr/>
          </p:nvSpPr>
          <p:spPr>
            <a:xfrm>
              <a:off x="4005250" y="2113675"/>
              <a:ext cx="25" cy="75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1" y="2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89B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0"/>
            <p:cNvSpPr/>
            <p:nvPr/>
          </p:nvSpPr>
          <p:spPr>
            <a:xfrm>
              <a:off x="4000825" y="2480200"/>
              <a:ext cx="34375" cy="7000"/>
            </a:xfrm>
            <a:custGeom>
              <a:avLst/>
              <a:gdLst/>
              <a:ahLst/>
              <a:cxnLst/>
              <a:rect l="l" t="t" r="r" b="b"/>
              <a:pathLst>
                <a:path w="1375" h="280" extrusionOk="0">
                  <a:moveTo>
                    <a:pt x="481" y="1"/>
                  </a:moveTo>
                  <a:cubicBezTo>
                    <a:pt x="404" y="20"/>
                    <a:pt x="327" y="30"/>
                    <a:pt x="249" y="30"/>
                  </a:cubicBezTo>
                  <a:cubicBezTo>
                    <a:pt x="188" y="30"/>
                    <a:pt x="128" y="24"/>
                    <a:pt x="68" y="12"/>
                  </a:cubicBezTo>
                  <a:lnTo>
                    <a:pt x="44" y="7"/>
                  </a:lnTo>
                  <a:cubicBezTo>
                    <a:pt x="33" y="66"/>
                    <a:pt x="24" y="126"/>
                    <a:pt x="15" y="185"/>
                  </a:cubicBezTo>
                  <a:cubicBezTo>
                    <a:pt x="1" y="217"/>
                    <a:pt x="26" y="252"/>
                    <a:pt x="59" y="252"/>
                  </a:cubicBezTo>
                  <a:cubicBezTo>
                    <a:pt x="62" y="252"/>
                    <a:pt x="65" y="251"/>
                    <a:pt x="68" y="251"/>
                  </a:cubicBezTo>
                  <a:cubicBezTo>
                    <a:pt x="313" y="270"/>
                    <a:pt x="559" y="279"/>
                    <a:pt x="805" y="279"/>
                  </a:cubicBezTo>
                  <a:cubicBezTo>
                    <a:pt x="994" y="279"/>
                    <a:pt x="1184" y="273"/>
                    <a:pt x="1375" y="262"/>
                  </a:cubicBezTo>
                  <a:lnTo>
                    <a:pt x="481" y="1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0"/>
            <p:cNvSpPr/>
            <p:nvPr/>
          </p:nvSpPr>
          <p:spPr>
            <a:xfrm>
              <a:off x="3999375" y="2465825"/>
              <a:ext cx="19125" cy="19500"/>
            </a:xfrm>
            <a:custGeom>
              <a:avLst/>
              <a:gdLst/>
              <a:ahLst/>
              <a:cxnLst/>
              <a:rect l="l" t="t" r="r" b="b"/>
              <a:pathLst>
                <a:path w="765" h="780" extrusionOk="0">
                  <a:moveTo>
                    <a:pt x="765" y="0"/>
                  </a:moveTo>
                  <a:lnTo>
                    <a:pt x="1" y="16"/>
                  </a:lnTo>
                  <a:lnTo>
                    <a:pt x="89" y="758"/>
                  </a:lnTo>
                  <a:cubicBezTo>
                    <a:pt x="126" y="760"/>
                    <a:pt x="163" y="764"/>
                    <a:pt x="201" y="771"/>
                  </a:cubicBezTo>
                  <a:cubicBezTo>
                    <a:pt x="238" y="775"/>
                    <a:pt x="277" y="778"/>
                    <a:pt x="317" y="780"/>
                  </a:cubicBezTo>
                  <a:lnTo>
                    <a:pt x="664" y="648"/>
                  </a:lnTo>
                  <a:lnTo>
                    <a:pt x="765" y="0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0"/>
            <p:cNvSpPr/>
            <p:nvPr/>
          </p:nvSpPr>
          <p:spPr>
            <a:xfrm>
              <a:off x="4030000" y="2449400"/>
              <a:ext cx="34300" cy="7400"/>
            </a:xfrm>
            <a:custGeom>
              <a:avLst/>
              <a:gdLst/>
              <a:ahLst/>
              <a:cxnLst/>
              <a:rect l="l" t="t" r="r" b="b"/>
              <a:pathLst>
                <a:path w="1372" h="296" extrusionOk="0">
                  <a:moveTo>
                    <a:pt x="443" y="1"/>
                  </a:moveTo>
                  <a:cubicBezTo>
                    <a:pt x="365" y="22"/>
                    <a:pt x="284" y="32"/>
                    <a:pt x="204" y="32"/>
                  </a:cubicBezTo>
                  <a:cubicBezTo>
                    <a:pt x="150" y="32"/>
                    <a:pt x="96" y="28"/>
                    <a:pt x="43" y="18"/>
                  </a:cubicBezTo>
                  <a:cubicBezTo>
                    <a:pt x="34" y="75"/>
                    <a:pt x="23" y="132"/>
                    <a:pt x="14" y="189"/>
                  </a:cubicBezTo>
                  <a:cubicBezTo>
                    <a:pt x="0" y="220"/>
                    <a:pt x="23" y="256"/>
                    <a:pt x="57" y="256"/>
                  </a:cubicBezTo>
                  <a:cubicBezTo>
                    <a:pt x="59" y="256"/>
                    <a:pt x="62" y="256"/>
                    <a:pt x="65" y="255"/>
                  </a:cubicBezTo>
                  <a:cubicBezTo>
                    <a:pt x="358" y="282"/>
                    <a:pt x="652" y="296"/>
                    <a:pt x="946" y="296"/>
                  </a:cubicBezTo>
                  <a:cubicBezTo>
                    <a:pt x="1088" y="296"/>
                    <a:pt x="1229" y="292"/>
                    <a:pt x="1372" y="286"/>
                  </a:cubicBezTo>
                  <a:lnTo>
                    <a:pt x="443" y="1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0"/>
            <p:cNvSpPr/>
            <p:nvPr/>
          </p:nvSpPr>
          <p:spPr>
            <a:xfrm>
              <a:off x="4030350" y="2436400"/>
              <a:ext cx="25650" cy="17750"/>
            </a:xfrm>
            <a:custGeom>
              <a:avLst/>
              <a:gdLst/>
              <a:ahLst/>
              <a:cxnLst/>
              <a:rect l="l" t="t" r="r" b="b"/>
              <a:pathLst>
                <a:path w="1026" h="710" extrusionOk="0">
                  <a:moveTo>
                    <a:pt x="178" y="0"/>
                  </a:moveTo>
                  <a:lnTo>
                    <a:pt x="0" y="709"/>
                  </a:lnTo>
                  <a:lnTo>
                    <a:pt x="547" y="683"/>
                  </a:lnTo>
                  <a:lnTo>
                    <a:pt x="1026" y="64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0"/>
            <p:cNvSpPr/>
            <p:nvPr/>
          </p:nvSpPr>
          <p:spPr>
            <a:xfrm>
              <a:off x="4028175" y="2062500"/>
              <a:ext cx="150225" cy="73625"/>
            </a:xfrm>
            <a:custGeom>
              <a:avLst/>
              <a:gdLst/>
              <a:ahLst/>
              <a:cxnLst/>
              <a:rect l="l" t="t" r="r" b="b"/>
              <a:pathLst>
                <a:path w="6009" h="2945" extrusionOk="0">
                  <a:moveTo>
                    <a:pt x="5661" y="0"/>
                  </a:moveTo>
                  <a:cubicBezTo>
                    <a:pt x="5661" y="0"/>
                    <a:pt x="4652" y="1733"/>
                    <a:pt x="3340" y="1733"/>
                  </a:cubicBezTo>
                  <a:cubicBezTo>
                    <a:pt x="3178" y="1733"/>
                    <a:pt x="3011" y="1707"/>
                    <a:pt x="2841" y="1647"/>
                  </a:cubicBezTo>
                  <a:cubicBezTo>
                    <a:pt x="2319" y="1465"/>
                    <a:pt x="1779" y="1370"/>
                    <a:pt x="1340" y="1370"/>
                  </a:cubicBezTo>
                  <a:cubicBezTo>
                    <a:pt x="477" y="1370"/>
                    <a:pt x="0" y="1736"/>
                    <a:pt x="799" y="2530"/>
                  </a:cubicBezTo>
                  <a:cubicBezTo>
                    <a:pt x="799" y="2530"/>
                    <a:pt x="2018" y="2945"/>
                    <a:pt x="3152" y="2945"/>
                  </a:cubicBezTo>
                  <a:cubicBezTo>
                    <a:pt x="3379" y="2945"/>
                    <a:pt x="3602" y="2928"/>
                    <a:pt x="3812" y="2888"/>
                  </a:cubicBezTo>
                  <a:cubicBezTo>
                    <a:pt x="5070" y="2651"/>
                    <a:pt x="6008" y="213"/>
                    <a:pt x="6008" y="213"/>
                  </a:cubicBezTo>
                  <a:lnTo>
                    <a:pt x="5661" y="0"/>
                  </a:ln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0"/>
            <p:cNvSpPr/>
            <p:nvPr/>
          </p:nvSpPr>
          <p:spPr>
            <a:xfrm>
              <a:off x="3999500" y="2095225"/>
              <a:ext cx="78100" cy="91675"/>
            </a:xfrm>
            <a:custGeom>
              <a:avLst/>
              <a:gdLst/>
              <a:ahLst/>
              <a:cxnLst/>
              <a:rect l="l" t="t" r="r" b="b"/>
              <a:pathLst>
                <a:path w="3124" h="3667" extrusionOk="0">
                  <a:moveTo>
                    <a:pt x="1370" y="0"/>
                  </a:moveTo>
                  <a:cubicBezTo>
                    <a:pt x="863" y="44"/>
                    <a:pt x="622" y="270"/>
                    <a:pt x="514" y="560"/>
                  </a:cubicBezTo>
                  <a:cubicBezTo>
                    <a:pt x="499" y="602"/>
                    <a:pt x="485" y="644"/>
                    <a:pt x="477" y="688"/>
                  </a:cubicBezTo>
                  <a:cubicBezTo>
                    <a:pt x="384" y="1078"/>
                    <a:pt x="485" y="1537"/>
                    <a:pt x="503" y="1805"/>
                  </a:cubicBezTo>
                  <a:cubicBezTo>
                    <a:pt x="514" y="1950"/>
                    <a:pt x="474" y="2146"/>
                    <a:pt x="415" y="2352"/>
                  </a:cubicBezTo>
                  <a:cubicBezTo>
                    <a:pt x="398" y="2416"/>
                    <a:pt x="376" y="2480"/>
                    <a:pt x="354" y="2543"/>
                  </a:cubicBezTo>
                  <a:cubicBezTo>
                    <a:pt x="319" y="2649"/>
                    <a:pt x="279" y="2752"/>
                    <a:pt x="242" y="2851"/>
                  </a:cubicBezTo>
                  <a:cubicBezTo>
                    <a:pt x="220" y="2906"/>
                    <a:pt x="198" y="2958"/>
                    <a:pt x="178" y="3007"/>
                  </a:cubicBezTo>
                  <a:cubicBezTo>
                    <a:pt x="81" y="3237"/>
                    <a:pt x="0" y="3400"/>
                    <a:pt x="0" y="3400"/>
                  </a:cubicBezTo>
                  <a:lnTo>
                    <a:pt x="485" y="3556"/>
                  </a:lnTo>
                  <a:cubicBezTo>
                    <a:pt x="485" y="3556"/>
                    <a:pt x="1248" y="3470"/>
                    <a:pt x="1544" y="3453"/>
                  </a:cubicBezTo>
                  <a:cubicBezTo>
                    <a:pt x="1583" y="3450"/>
                    <a:pt x="1619" y="3449"/>
                    <a:pt x="1653" y="3449"/>
                  </a:cubicBezTo>
                  <a:cubicBezTo>
                    <a:pt x="1881" y="3449"/>
                    <a:pt x="2026" y="3506"/>
                    <a:pt x="2238" y="3626"/>
                  </a:cubicBezTo>
                  <a:cubicBezTo>
                    <a:pt x="2289" y="3655"/>
                    <a:pt x="2358" y="3667"/>
                    <a:pt x="2434" y="3667"/>
                  </a:cubicBezTo>
                  <a:cubicBezTo>
                    <a:pt x="2722" y="3667"/>
                    <a:pt x="3123" y="3505"/>
                    <a:pt x="3123" y="3505"/>
                  </a:cubicBezTo>
                  <a:cubicBezTo>
                    <a:pt x="3123" y="3505"/>
                    <a:pt x="3103" y="3417"/>
                    <a:pt x="3077" y="3288"/>
                  </a:cubicBezTo>
                  <a:cubicBezTo>
                    <a:pt x="3057" y="3193"/>
                    <a:pt x="3033" y="3073"/>
                    <a:pt x="3011" y="2956"/>
                  </a:cubicBezTo>
                  <a:cubicBezTo>
                    <a:pt x="2989" y="2840"/>
                    <a:pt x="2967" y="2721"/>
                    <a:pt x="2950" y="2614"/>
                  </a:cubicBezTo>
                  <a:cubicBezTo>
                    <a:pt x="2932" y="2502"/>
                    <a:pt x="2919" y="2403"/>
                    <a:pt x="2912" y="2337"/>
                  </a:cubicBezTo>
                  <a:cubicBezTo>
                    <a:pt x="2912" y="2332"/>
                    <a:pt x="2912" y="2330"/>
                    <a:pt x="2912" y="2326"/>
                  </a:cubicBezTo>
                  <a:cubicBezTo>
                    <a:pt x="2901" y="2144"/>
                    <a:pt x="2993" y="1983"/>
                    <a:pt x="3059" y="1843"/>
                  </a:cubicBezTo>
                  <a:cubicBezTo>
                    <a:pt x="3094" y="1768"/>
                    <a:pt x="3121" y="1698"/>
                    <a:pt x="3121" y="1632"/>
                  </a:cubicBezTo>
                  <a:cubicBezTo>
                    <a:pt x="3121" y="1614"/>
                    <a:pt x="3116" y="1597"/>
                    <a:pt x="3112" y="1581"/>
                  </a:cubicBezTo>
                  <a:cubicBezTo>
                    <a:pt x="3090" y="1509"/>
                    <a:pt x="3064" y="1436"/>
                    <a:pt x="3033" y="1366"/>
                  </a:cubicBezTo>
                  <a:cubicBezTo>
                    <a:pt x="2996" y="1276"/>
                    <a:pt x="2950" y="1173"/>
                    <a:pt x="2899" y="1063"/>
                  </a:cubicBezTo>
                  <a:cubicBezTo>
                    <a:pt x="2853" y="964"/>
                    <a:pt x="2802" y="863"/>
                    <a:pt x="2752" y="762"/>
                  </a:cubicBezTo>
                  <a:cubicBezTo>
                    <a:pt x="2708" y="668"/>
                    <a:pt x="2662" y="578"/>
                    <a:pt x="2620" y="492"/>
                  </a:cubicBezTo>
                  <a:cubicBezTo>
                    <a:pt x="2482" y="218"/>
                    <a:pt x="2372" y="5"/>
                    <a:pt x="2372" y="5"/>
                  </a:cubicBezTo>
                  <a:lnTo>
                    <a:pt x="2337" y="501"/>
                  </a:lnTo>
                  <a:lnTo>
                    <a:pt x="2324" y="694"/>
                  </a:lnTo>
                  <a:lnTo>
                    <a:pt x="2067" y="505"/>
                  </a:lnTo>
                  <a:lnTo>
                    <a:pt x="1370" y="0"/>
                  </a:ln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0"/>
            <p:cNvSpPr/>
            <p:nvPr/>
          </p:nvSpPr>
          <p:spPr>
            <a:xfrm>
              <a:off x="4003325" y="2166325"/>
              <a:ext cx="73100" cy="11100"/>
            </a:xfrm>
            <a:custGeom>
              <a:avLst/>
              <a:gdLst/>
              <a:ahLst/>
              <a:cxnLst/>
              <a:rect l="l" t="t" r="r" b="b"/>
              <a:pathLst>
                <a:path w="2924" h="444" extrusionOk="0">
                  <a:moveTo>
                    <a:pt x="126" y="0"/>
                  </a:moveTo>
                  <a:cubicBezTo>
                    <a:pt x="113" y="0"/>
                    <a:pt x="100" y="0"/>
                    <a:pt x="89" y="7"/>
                  </a:cubicBezTo>
                  <a:cubicBezTo>
                    <a:pt x="27" y="27"/>
                    <a:pt x="1" y="106"/>
                    <a:pt x="25" y="163"/>
                  </a:cubicBezTo>
                  <a:cubicBezTo>
                    <a:pt x="36" y="193"/>
                    <a:pt x="62" y="215"/>
                    <a:pt x="95" y="220"/>
                  </a:cubicBezTo>
                  <a:cubicBezTo>
                    <a:pt x="690" y="310"/>
                    <a:pt x="1288" y="369"/>
                    <a:pt x="1887" y="400"/>
                  </a:cubicBezTo>
                  <a:cubicBezTo>
                    <a:pt x="2210" y="415"/>
                    <a:pt x="2551" y="444"/>
                    <a:pt x="2888" y="444"/>
                  </a:cubicBezTo>
                  <a:cubicBezTo>
                    <a:pt x="2900" y="444"/>
                    <a:pt x="2912" y="444"/>
                    <a:pt x="2924" y="444"/>
                  </a:cubicBezTo>
                  <a:cubicBezTo>
                    <a:pt x="2904" y="349"/>
                    <a:pt x="2882" y="231"/>
                    <a:pt x="2860" y="112"/>
                  </a:cubicBezTo>
                  <a:cubicBezTo>
                    <a:pt x="2648" y="114"/>
                    <a:pt x="2436" y="120"/>
                    <a:pt x="2227" y="120"/>
                  </a:cubicBezTo>
                  <a:cubicBezTo>
                    <a:pt x="2146" y="120"/>
                    <a:pt x="2066" y="119"/>
                    <a:pt x="1986" y="117"/>
                  </a:cubicBezTo>
                  <a:cubicBezTo>
                    <a:pt x="1365" y="95"/>
                    <a:pt x="745" y="48"/>
                    <a:pt x="126" y="0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0"/>
            <p:cNvSpPr/>
            <p:nvPr/>
          </p:nvSpPr>
          <p:spPr>
            <a:xfrm>
              <a:off x="4008325" y="2153250"/>
              <a:ext cx="64975" cy="7325"/>
            </a:xfrm>
            <a:custGeom>
              <a:avLst/>
              <a:gdLst/>
              <a:ahLst/>
              <a:cxnLst/>
              <a:rect l="l" t="t" r="r" b="b"/>
              <a:pathLst>
                <a:path w="2599" h="293" extrusionOk="0">
                  <a:moveTo>
                    <a:pt x="762" y="1"/>
                  </a:moveTo>
                  <a:cubicBezTo>
                    <a:pt x="527" y="1"/>
                    <a:pt x="293" y="7"/>
                    <a:pt x="62" y="29"/>
                  </a:cubicBezTo>
                  <a:cubicBezTo>
                    <a:pt x="45" y="93"/>
                    <a:pt x="23" y="159"/>
                    <a:pt x="1" y="222"/>
                  </a:cubicBezTo>
                  <a:cubicBezTo>
                    <a:pt x="360" y="275"/>
                    <a:pt x="728" y="285"/>
                    <a:pt x="1095" y="285"/>
                  </a:cubicBezTo>
                  <a:cubicBezTo>
                    <a:pt x="1316" y="285"/>
                    <a:pt x="1536" y="281"/>
                    <a:pt x="1754" y="281"/>
                  </a:cubicBezTo>
                  <a:cubicBezTo>
                    <a:pt x="1775" y="281"/>
                    <a:pt x="1797" y="282"/>
                    <a:pt x="1819" y="282"/>
                  </a:cubicBezTo>
                  <a:cubicBezTo>
                    <a:pt x="2078" y="282"/>
                    <a:pt x="2337" y="288"/>
                    <a:pt x="2599" y="293"/>
                  </a:cubicBezTo>
                  <a:cubicBezTo>
                    <a:pt x="2581" y="181"/>
                    <a:pt x="2568" y="82"/>
                    <a:pt x="2561" y="14"/>
                  </a:cubicBezTo>
                  <a:cubicBezTo>
                    <a:pt x="2344" y="18"/>
                    <a:pt x="2129" y="20"/>
                    <a:pt x="1914" y="20"/>
                  </a:cubicBezTo>
                  <a:cubicBezTo>
                    <a:pt x="1534" y="19"/>
                    <a:pt x="1147" y="1"/>
                    <a:pt x="762" y="1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0"/>
            <p:cNvSpPr/>
            <p:nvPr/>
          </p:nvSpPr>
          <p:spPr>
            <a:xfrm>
              <a:off x="4012025" y="2134700"/>
              <a:ext cx="65575" cy="7325"/>
            </a:xfrm>
            <a:custGeom>
              <a:avLst/>
              <a:gdLst/>
              <a:ahLst/>
              <a:cxnLst/>
              <a:rect l="l" t="t" r="r" b="b"/>
              <a:pathLst>
                <a:path w="2623" h="293" extrusionOk="0">
                  <a:moveTo>
                    <a:pt x="2613" y="0"/>
                  </a:moveTo>
                  <a:cubicBezTo>
                    <a:pt x="2457" y="5"/>
                    <a:pt x="2306" y="7"/>
                    <a:pt x="2159" y="11"/>
                  </a:cubicBezTo>
                  <a:cubicBezTo>
                    <a:pt x="1456" y="22"/>
                    <a:pt x="771" y="97"/>
                    <a:pt x="74" y="178"/>
                  </a:cubicBezTo>
                  <a:cubicBezTo>
                    <a:pt x="6" y="187"/>
                    <a:pt x="0" y="293"/>
                    <a:pt x="68" y="293"/>
                  </a:cubicBezTo>
                  <a:cubicBezTo>
                    <a:pt x="70" y="293"/>
                    <a:pt x="72" y="292"/>
                    <a:pt x="74" y="292"/>
                  </a:cubicBezTo>
                  <a:cubicBezTo>
                    <a:pt x="638" y="249"/>
                    <a:pt x="1208" y="241"/>
                    <a:pt x="1774" y="241"/>
                  </a:cubicBezTo>
                  <a:cubicBezTo>
                    <a:pt x="1870" y="241"/>
                    <a:pt x="1966" y="241"/>
                    <a:pt x="2062" y="242"/>
                  </a:cubicBezTo>
                  <a:cubicBezTo>
                    <a:pt x="2227" y="244"/>
                    <a:pt x="2394" y="251"/>
                    <a:pt x="2561" y="262"/>
                  </a:cubicBezTo>
                  <a:cubicBezTo>
                    <a:pt x="2593" y="187"/>
                    <a:pt x="2622" y="117"/>
                    <a:pt x="2622" y="51"/>
                  </a:cubicBezTo>
                  <a:cubicBezTo>
                    <a:pt x="2620" y="35"/>
                    <a:pt x="2618" y="18"/>
                    <a:pt x="2613" y="0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0"/>
            <p:cNvSpPr/>
            <p:nvPr/>
          </p:nvSpPr>
          <p:spPr>
            <a:xfrm>
              <a:off x="4011900" y="2121725"/>
              <a:ext cx="63500" cy="7675"/>
            </a:xfrm>
            <a:custGeom>
              <a:avLst/>
              <a:gdLst/>
              <a:ahLst/>
              <a:cxnLst/>
              <a:rect l="l" t="t" r="r" b="b"/>
              <a:pathLst>
                <a:path w="2540" h="307" extrusionOk="0">
                  <a:moveTo>
                    <a:pt x="2403" y="1"/>
                  </a:moveTo>
                  <a:cubicBezTo>
                    <a:pt x="2223" y="14"/>
                    <a:pt x="2045" y="25"/>
                    <a:pt x="1869" y="29"/>
                  </a:cubicBezTo>
                  <a:cubicBezTo>
                    <a:pt x="1274" y="47"/>
                    <a:pt x="677" y="67"/>
                    <a:pt x="79" y="98"/>
                  </a:cubicBezTo>
                  <a:cubicBezTo>
                    <a:pt x="0" y="102"/>
                    <a:pt x="0" y="221"/>
                    <a:pt x="79" y="225"/>
                  </a:cubicBezTo>
                  <a:cubicBezTo>
                    <a:pt x="683" y="276"/>
                    <a:pt x="1285" y="302"/>
                    <a:pt x="1891" y="302"/>
                  </a:cubicBezTo>
                  <a:cubicBezTo>
                    <a:pt x="1915" y="302"/>
                    <a:pt x="1940" y="302"/>
                    <a:pt x="1964" y="302"/>
                  </a:cubicBezTo>
                  <a:cubicBezTo>
                    <a:pt x="1991" y="301"/>
                    <a:pt x="2018" y="301"/>
                    <a:pt x="2045" y="301"/>
                  </a:cubicBezTo>
                  <a:cubicBezTo>
                    <a:pt x="2207" y="301"/>
                    <a:pt x="2372" y="306"/>
                    <a:pt x="2539" y="306"/>
                  </a:cubicBezTo>
                  <a:cubicBezTo>
                    <a:pt x="2502" y="216"/>
                    <a:pt x="2456" y="113"/>
                    <a:pt x="2403" y="1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0"/>
            <p:cNvSpPr/>
            <p:nvPr/>
          </p:nvSpPr>
          <p:spPr>
            <a:xfrm>
              <a:off x="4011400" y="2107450"/>
              <a:ext cx="57025" cy="7025"/>
            </a:xfrm>
            <a:custGeom>
              <a:avLst/>
              <a:gdLst/>
              <a:ahLst/>
              <a:cxnLst/>
              <a:rect l="l" t="t" r="r" b="b"/>
              <a:pathLst>
                <a:path w="2281" h="281" extrusionOk="0">
                  <a:moveTo>
                    <a:pt x="2146" y="1"/>
                  </a:moveTo>
                  <a:cubicBezTo>
                    <a:pt x="2087" y="5"/>
                    <a:pt x="2028" y="7"/>
                    <a:pt x="1966" y="10"/>
                  </a:cubicBezTo>
                  <a:lnTo>
                    <a:pt x="1863" y="12"/>
                  </a:lnTo>
                  <a:lnTo>
                    <a:pt x="1850" y="203"/>
                  </a:lnTo>
                  <a:lnTo>
                    <a:pt x="1591" y="16"/>
                  </a:lnTo>
                  <a:cubicBezTo>
                    <a:pt x="1075" y="25"/>
                    <a:pt x="552" y="18"/>
                    <a:pt x="38" y="71"/>
                  </a:cubicBezTo>
                  <a:cubicBezTo>
                    <a:pt x="25" y="113"/>
                    <a:pt x="12" y="155"/>
                    <a:pt x="1" y="199"/>
                  </a:cubicBezTo>
                  <a:cubicBezTo>
                    <a:pt x="414" y="267"/>
                    <a:pt x="840" y="281"/>
                    <a:pt x="1263" y="281"/>
                  </a:cubicBezTo>
                  <a:cubicBezTo>
                    <a:pt x="1467" y="281"/>
                    <a:pt x="1671" y="278"/>
                    <a:pt x="1872" y="275"/>
                  </a:cubicBezTo>
                  <a:cubicBezTo>
                    <a:pt x="2008" y="275"/>
                    <a:pt x="2142" y="273"/>
                    <a:pt x="2280" y="271"/>
                  </a:cubicBezTo>
                  <a:cubicBezTo>
                    <a:pt x="2234" y="179"/>
                    <a:pt x="2188" y="89"/>
                    <a:pt x="2146" y="1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0"/>
            <p:cNvSpPr/>
            <p:nvPr/>
          </p:nvSpPr>
          <p:spPr>
            <a:xfrm>
              <a:off x="4055325" y="2029125"/>
              <a:ext cx="34175" cy="62275"/>
            </a:xfrm>
            <a:custGeom>
              <a:avLst/>
              <a:gdLst/>
              <a:ahLst/>
              <a:cxnLst/>
              <a:rect l="l" t="t" r="r" b="b"/>
              <a:pathLst>
                <a:path w="1367" h="2491" extrusionOk="0">
                  <a:moveTo>
                    <a:pt x="387" y="0"/>
                  </a:moveTo>
                  <a:cubicBezTo>
                    <a:pt x="349" y="0"/>
                    <a:pt x="312" y="6"/>
                    <a:pt x="275" y="20"/>
                  </a:cubicBezTo>
                  <a:cubicBezTo>
                    <a:pt x="154" y="61"/>
                    <a:pt x="71" y="173"/>
                    <a:pt x="36" y="292"/>
                  </a:cubicBezTo>
                  <a:cubicBezTo>
                    <a:pt x="1" y="408"/>
                    <a:pt x="9" y="536"/>
                    <a:pt x="18" y="657"/>
                  </a:cubicBezTo>
                  <a:cubicBezTo>
                    <a:pt x="45" y="975"/>
                    <a:pt x="97" y="1291"/>
                    <a:pt x="176" y="1601"/>
                  </a:cubicBezTo>
                  <a:cubicBezTo>
                    <a:pt x="238" y="1843"/>
                    <a:pt x="315" y="2108"/>
                    <a:pt x="198" y="2330"/>
                  </a:cubicBezTo>
                  <a:lnTo>
                    <a:pt x="194" y="2273"/>
                  </a:lnTo>
                  <a:lnTo>
                    <a:pt x="194" y="2273"/>
                  </a:lnTo>
                  <a:cubicBezTo>
                    <a:pt x="167" y="2348"/>
                    <a:pt x="154" y="2453"/>
                    <a:pt x="231" y="2484"/>
                  </a:cubicBezTo>
                  <a:cubicBezTo>
                    <a:pt x="242" y="2488"/>
                    <a:pt x="253" y="2490"/>
                    <a:pt x="264" y="2490"/>
                  </a:cubicBezTo>
                  <a:cubicBezTo>
                    <a:pt x="304" y="2490"/>
                    <a:pt x="346" y="2466"/>
                    <a:pt x="378" y="2442"/>
                  </a:cubicBezTo>
                  <a:cubicBezTo>
                    <a:pt x="453" y="2387"/>
                    <a:pt x="521" y="2326"/>
                    <a:pt x="580" y="2255"/>
                  </a:cubicBezTo>
                  <a:cubicBezTo>
                    <a:pt x="626" y="2313"/>
                    <a:pt x="620" y="2420"/>
                    <a:pt x="695" y="2429"/>
                  </a:cubicBezTo>
                  <a:cubicBezTo>
                    <a:pt x="714" y="2429"/>
                    <a:pt x="732" y="2425"/>
                    <a:pt x="749" y="2416"/>
                  </a:cubicBezTo>
                  <a:cubicBezTo>
                    <a:pt x="846" y="2367"/>
                    <a:pt x="936" y="2306"/>
                    <a:pt x="1013" y="2231"/>
                  </a:cubicBezTo>
                  <a:cubicBezTo>
                    <a:pt x="1107" y="2148"/>
                    <a:pt x="1200" y="2062"/>
                    <a:pt x="1261" y="1955"/>
                  </a:cubicBezTo>
                  <a:cubicBezTo>
                    <a:pt x="1358" y="1785"/>
                    <a:pt x="1367" y="1581"/>
                    <a:pt x="1325" y="1392"/>
                  </a:cubicBezTo>
                  <a:cubicBezTo>
                    <a:pt x="1283" y="1203"/>
                    <a:pt x="1197" y="1028"/>
                    <a:pt x="1112" y="852"/>
                  </a:cubicBezTo>
                  <a:lnTo>
                    <a:pt x="941" y="501"/>
                  </a:lnTo>
                  <a:cubicBezTo>
                    <a:pt x="877" y="369"/>
                    <a:pt x="809" y="231"/>
                    <a:pt x="697" y="130"/>
                  </a:cubicBezTo>
                  <a:cubicBezTo>
                    <a:pt x="613" y="54"/>
                    <a:pt x="500" y="0"/>
                    <a:pt x="387" y="0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0"/>
            <p:cNvSpPr/>
            <p:nvPr/>
          </p:nvSpPr>
          <p:spPr>
            <a:xfrm>
              <a:off x="4011900" y="2023175"/>
              <a:ext cx="69100" cy="65125"/>
            </a:xfrm>
            <a:custGeom>
              <a:avLst/>
              <a:gdLst/>
              <a:ahLst/>
              <a:cxnLst/>
              <a:rect l="l" t="t" r="r" b="b"/>
              <a:pathLst>
                <a:path w="2764" h="2605" extrusionOk="0">
                  <a:moveTo>
                    <a:pt x="2143" y="1"/>
                  </a:moveTo>
                  <a:cubicBezTo>
                    <a:pt x="2112" y="1"/>
                    <a:pt x="2081" y="2"/>
                    <a:pt x="2052" y="5"/>
                  </a:cubicBezTo>
                  <a:cubicBezTo>
                    <a:pt x="1771" y="25"/>
                    <a:pt x="1492" y="62"/>
                    <a:pt x="1215" y="115"/>
                  </a:cubicBezTo>
                  <a:cubicBezTo>
                    <a:pt x="798" y="190"/>
                    <a:pt x="365" y="264"/>
                    <a:pt x="18" y="508"/>
                  </a:cubicBezTo>
                  <a:cubicBezTo>
                    <a:pt x="7" y="603"/>
                    <a:pt x="7" y="697"/>
                    <a:pt x="11" y="789"/>
                  </a:cubicBezTo>
                  <a:cubicBezTo>
                    <a:pt x="18" y="886"/>
                    <a:pt x="29" y="980"/>
                    <a:pt x="47" y="1075"/>
                  </a:cubicBezTo>
                  <a:lnTo>
                    <a:pt x="31" y="1037"/>
                  </a:lnTo>
                  <a:lnTo>
                    <a:pt x="31" y="1037"/>
                  </a:lnTo>
                  <a:cubicBezTo>
                    <a:pt x="0" y="1492"/>
                    <a:pt x="227" y="1947"/>
                    <a:pt x="585" y="2230"/>
                  </a:cubicBezTo>
                  <a:cubicBezTo>
                    <a:pt x="902" y="2483"/>
                    <a:pt x="1309" y="2605"/>
                    <a:pt x="1714" y="2605"/>
                  </a:cubicBezTo>
                  <a:cubicBezTo>
                    <a:pt x="1766" y="2605"/>
                    <a:pt x="1818" y="2603"/>
                    <a:pt x="1869" y="2599"/>
                  </a:cubicBezTo>
                  <a:cubicBezTo>
                    <a:pt x="2045" y="2583"/>
                    <a:pt x="2223" y="2548"/>
                    <a:pt x="2372" y="2456"/>
                  </a:cubicBezTo>
                  <a:cubicBezTo>
                    <a:pt x="2414" y="2432"/>
                    <a:pt x="2454" y="2401"/>
                    <a:pt x="2489" y="2370"/>
                  </a:cubicBezTo>
                  <a:cubicBezTo>
                    <a:pt x="2689" y="2138"/>
                    <a:pt x="2763" y="1861"/>
                    <a:pt x="2662" y="1547"/>
                  </a:cubicBezTo>
                  <a:cubicBezTo>
                    <a:pt x="2568" y="1261"/>
                    <a:pt x="2583" y="982"/>
                    <a:pt x="2544" y="688"/>
                  </a:cubicBezTo>
                  <a:cubicBezTo>
                    <a:pt x="2504" y="407"/>
                    <a:pt x="2374" y="203"/>
                    <a:pt x="2201" y="3"/>
                  </a:cubicBezTo>
                  <a:cubicBezTo>
                    <a:pt x="2182" y="1"/>
                    <a:pt x="2162" y="1"/>
                    <a:pt x="2143" y="1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0"/>
            <p:cNvSpPr/>
            <p:nvPr/>
          </p:nvSpPr>
          <p:spPr>
            <a:xfrm>
              <a:off x="4052750" y="2057550"/>
              <a:ext cx="5675" cy="4425"/>
            </a:xfrm>
            <a:custGeom>
              <a:avLst/>
              <a:gdLst/>
              <a:ahLst/>
              <a:cxnLst/>
              <a:rect l="l" t="t" r="r" b="b"/>
              <a:pathLst>
                <a:path w="227" h="177" extrusionOk="0">
                  <a:moveTo>
                    <a:pt x="115" y="1"/>
                  </a:moveTo>
                  <a:cubicBezTo>
                    <a:pt x="0" y="1"/>
                    <a:pt x="0" y="176"/>
                    <a:pt x="115" y="176"/>
                  </a:cubicBezTo>
                  <a:cubicBezTo>
                    <a:pt x="227" y="176"/>
                    <a:pt x="227" y="1"/>
                    <a:pt x="115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0"/>
            <p:cNvSpPr/>
            <p:nvPr/>
          </p:nvSpPr>
          <p:spPr>
            <a:xfrm>
              <a:off x="4071150" y="2053875"/>
              <a:ext cx="4900" cy="3800"/>
            </a:xfrm>
            <a:custGeom>
              <a:avLst/>
              <a:gdLst/>
              <a:ahLst/>
              <a:cxnLst/>
              <a:rect l="l" t="t" r="r" b="b"/>
              <a:pathLst>
                <a:path w="196" h="152" extrusionOk="0">
                  <a:moveTo>
                    <a:pt x="99" y="0"/>
                  </a:moveTo>
                  <a:cubicBezTo>
                    <a:pt x="0" y="0"/>
                    <a:pt x="0" y="152"/>
                    <a:pt x="99" y="152"/>
                  </a:cubicBezTo>
                  <a:cubicBezTo>
                    <a:pt x="196" y="152"/>
                    <a:pt x="196" y="0"/>
                    <a:pt x="99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0"/>
            <p:cNvSpPr/>
            <p:nvPr/>
          </p:nvSpPr>
          <p:spPr>
            <a:xfrm>
              <a:off x="4064325" y="2050450"/>
              <a:ext cx="8875" cy="18700"/>
            </a:xfrm>
            <a:custGeom>
              <a:avLst/>
              <a:gdLst/>
              <a:ahLst/>
              <a:cxnLst/>
              <a:rect l="l" t="t" r="r" b="b"/>
              <a:pathLst>
                <a:path w="355" h="748" extrusionOk="0">
                  <a:moveTo>
                    <a:pt x="45" y="0"/>
                  </a:moveTo>
                  <a:cubicBezTo>
                    <a:pt x="32" y="0"/>
                    <a:pt x="18" y="8"/>
                    <a:pt x="14" y="23"/>
                  </a:cubicBezTo>
                  <a:cubicBezTo>
                    <a:pt x="1" y="104"/>
                    <a:pt x="7" y="190"/>
                    <a:pt x="32" y="269"/>
                  </a:cubicBezTo>
                  <a:cubicBezTo>
                    <a:pt x="49" y="337"/>
                    <a:pt x="91" y="399"/>
                    <a:pt x="148" y="445"/>
                  </a:cubicBezTo>
                  <a:cubicBezTo>
                    <a:pt x="181" y="469"/>
                    <a:pt x="220" y="482"/>
                    <a:pt x="251" y="511"/>
                  </a:cubicBezTo>
                  <a:cubicBezTo>
                    <a:pt x="264" y="522"/>
                    <a:pt x="280" y="539"/>
                    <a:pt x="273" y="559"/>
                  </a:cubicBezTo>
                  <a:cubicBezTo>
                    <a:pt x="264" y="577"/>
                    <a:pt x="240" y="585"/>
                    <a:pt x="229" y="594"/>
                  </a:cubicBezTo>
                  <a:cubicBezTo>
                    <a:pt x="159" y="643"/>
                    <a:pt x="78" y="673"/>
                    <a:pt x="12" y="724"/>
                  </a:cubicBezTo>
                  <a:cubicBezTo>
                    <a:pt x="1" y="730"/>
                    <a:pt x="5" y="748"/>
                    <a:pt x="18" y="748"/>
                  </a:cubicBezTo>
                  <a:lnTo>
                    <a:pt x="21" y="748"/>
                  </a:lnTo>
                  <a:cubicBezTo>
                    <a:pt x="106" y="746"/>
                    <a:pt x="192" y="700"/>
                    <a:pt x="264" y="654"/>
                  </a:cubicBezTo>
                  <a:cubicBezTo>
                    <a:pt x="297" y="634"/>
                    <a:pt x="337" y="610"/>
                    <a:pt x="348" y="568"/>
                  </a:cubicBezTo>
                  <a:cubicBezTo>
                    <a:pt x="354" y="531"/>
                    <a:pt x="341" y="491"/>
                    <a:pt x="313" y="465"/>
                  </a:cubicBezTo>
                  <a:cubicBezTo>
                    <a:pt x="280" y="436"/>
                    <a:pt x="245" y="412"/>
                    <a:pt x="205" y="394"/>
                  </a:cubicBezTo>
                  <a:cubicBezTo>
                    <a:pt x="170" y="370"/>
                    <a:pt x="141" y="339"/>
                    <a:pt x="124" y="302"/>
                  </a:cubicBezTo>
                  <a:cubicBezTo>
                    <a:pt x="78" y="212"/>
                    <a:pt x="95" y="118"/>
                    <a:pt x="75" y="23"/>
                  </a:cubicBezTo>
                  <a:cubicBezTo>
                    <a:pt x="71" y="8"/>
                    <a:pt x="58" y="0"/>
                    <a:pt x="45" y="0"/>
                  </a:cubicBez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0"/>
            <p:cNvSpPr/>
            <p:nvPr/>
          </p:nvSpPr>
          <p:spPr>
            <a:xfrm>
              <a:off x="4044775" y="2047775"/>
              <a:ext cx="10950" cy="6850"/>
            </a:xfrm>
            <a:custGeom>
              <a:avLst/>
              <a:gdLst/>
              <a:ahLst/>
              <a:cxnLst/>
              <a:rect l="l" t="t" r="r" b="b"/>
              <a:pathLst>
                <a:path w="438" h="274" extrusionOk="0">
                  <a:moveTo>
                    <a:pt x="248" y="131"/>
                  </a:moveTo>
                  <a:lnTo>
                    <a:pt x="248" y="131"/>
                  </a:lnTo>
                  <a:cubicBezTo>
                    <a:pt x="247" y="131"/>
                    <a:pt x="247" y="131"/>
                    <a:pt x="247" y="131"/>
                  </a:cubicBezTo>
                  <a:cubicBezTo>
                    <a:pt x="247" y="131"/>
                    <a:pt x="247" y="131"/>
                    <a:pt x="248" y="131"/>
                  </a:cubicBezTo>
                  <a:close/>
                  <a:moveTo>
                    <a:pt x="330" y="1"/>
                  </a:moveTo>
                  <a:cubicBezTo>
                    <a:pt x="275" y="1"/>
                    <a:pt x="220" y="18"/>
                    <a:pt x="172" y="40"/>
                  </a:cubicBezTo>
                  <a:cubicBezTo>
                    <a:pt x="137" y="58"/>
                    <a:pt x="104" y="78"/>
                    <a:pt x="76" y="104"/>
                  </a:cubicBezTo>
                  <a:cubicBezTo>
                    <a:pt x="47" y="127"/>
                    <a:pt x="6" y="165"/>
                    <a:pt x="5" y="205"/>
                  </a:cubicBezTo>
                  <a:lnTo>
                    <a:pt x="5" y="205"/>
                  </a:lnTo>
                  <a:cubicBezTo>
                    <a:pt x="4" y="211"/>
                    <a:pt x="2" y="216"/>
                    <a:pt x="1" y="220"/>
                  </a:cubicBezTo>
                  <a:cubicBezTo>
                    <a:pt x="1" y="227"/>
                    <a:pt x="1" y="231"/>
                    <a:pt x="1" y="236"/>
                  </a:cubicBezTo>
                  <a:cubicBezTo>
                    <a:pt x="1" y="244"/>
                    <a:pt x="5" y="249"/>
                    <a:pt x="8" y="255"/>
                  </a:cubicBezTo>
                  <a:cubicBezTo>
                    <a:pt x="9" y="267"/>
                    <a:pt x="20" y="273"/>
                    <a:pt x="30" y="273"/>
                  </a:cubicBezTo>
                  <a:cubicBezTo>
                    <a:pt x="31" y="273"/>
                    <a:pt x="32" y="273"/>
                    <a:pt x="34" y="273"/>
                  </a:cubicBezTo>
                  <a:cubicBezTo>
                    <a:pt x="45" y="271"/>
                    <a:pt x="54" y="269"/>
                    <a:pt x="65" y="262"/>
                  </a:cubicBezTo>
                  <a:cubicBezTo>
                    <a:pt x="69" y="259"/>
                    <a:pt x="73" y="256"/>
                    <a:pt x="76" y="253"/>
                  </a:cubicBezTo>
                  <a:lnTo>
                    <a:pt x="76" y="253"/>
                  </a:lnTo>
                  <a:cubicBezTo>
                    <a:pt x="105" y="242"/>
                    <a:pt x="129" y="210"/>
                    <a:pt x="152" y="192"/>
                  </a:cubicBezTo>
                  <a:cubicBezTo>
                    <a:pt x="155" y="190"/>
                    <a:pt x="156" y="189"/>
                    <a:pt x="156" y="188"/>
                  </a:cubicBezTo>
                  <a:lnTo>
                    <a:pt x="156" y="188"/>
                  </a:lnTo>
                  <a:lnTo>
                    <a:pt x="163" y="183"/>
                  </a:lnTo>
                  <a:cubicBezTo>
                    <a:pt x="170" y="179"/>
                    <a:pt x="177" y="174"/>
                    <a:pt x="183" y="170"/>
                  </a:cubicBezTo>
                  <a:cubicBezTo>
                    <a:pt x="199" y="159"/>
                    <a:pt x="212" y="150"/>
                    <a:pt x="227" y="141"/>
                  </a:cubicBezTo>
                  <a:lnTo>
                    <a:pt x="248" y="131"/>
                  </a:lnTo>
                  <a:lnTo>
                    <a:pt x="248" y="131"/>
                  </a:lnTo>
                  <a:cubicBezTo>
                    <a:pt x="249" y="130"/>
                    <a:pt x="250" y="130"/>
                    <a:pt x="251" y="130"/>
                  </a:cubicBezTo>
                  <a:lnTo>
                    <a:pt x="264" y="126"/>
                  </a:lnTo>
                  <a:cubicBezTo>
                    <a:pt x="280" y="121"/>
                    <a:pt x="295" y="117"/>
                    <a:pt x="311" y="113"/>
                  </a:cubicBezTo>
                  <a:cubicBezTo>
                    <a:pt x="344" y="104"/>
                    <a:pt x="374" y="99"/>
                    <a:pt x="407" y="95"/>
                  </a:cubicBezTo>
                  <a:cubicBezTo>
                    <a:pt x="427" y="91"/>
                    <a:pt x="438" y="73"/>
                    <a:pt x="438" y="53"/>
                  </a:cubicBezTo>
                  <a:cubicBezTo>
                    <a:pt x="438" y="36"/>
                    <a:pt x="425" y="18"/>
                    <a:pt x="407" y="14"/>
                  </a:cubicBezTo>
                  <a:cubicBezTo>
                    <a:pt x="382" y="5"/>
                    <a:pt x="356" y="1"/>
                    <a:pt x="330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0"/>
            <p:cNvSpPr/>
            <p:nvPr/>
          </p:nvSpPr>
          <p:spPr>
            <a:xfrm>
              <a:off x="4068700" y="2042850"/>
              <a:ext cx="7525" cy="4100"/>
            </a:xfrm>
            <a:custGeom>
              <a:avLst/>
              <a:gdLst/>
              <a:ahLst/>
              <a:cxnLst/>
              <a:rect l="l" t="t" r="r" b="b"/>
              <a:pathLst>
                <a:path w="301" h="164" extrusionOk="0">
                  <a:moveTo>
                    <a:pt x="92" y="151"/>
                  </a:moveTo>
                  <a:lnTo>
                    <a:pt x="92" y="151"/>
                  </a:lnTo>
                  <a:cubicBezTo>
                    <a:pt x="92" y="151"/>
                    <a:pt x="91" y="151"/>
                    <a:pt x="91" y="151"/>
                  </a:cubicBezTo>
                  <a:lnTo>
                    <a:pt x="91" y="151"/>
                  </a:lnTo>
                  <a:cubicBezTo>
                    <a:pt x="91" y="151"/>
                    <a:pt x="92" y="151"/>
                    <a:pt x="92" y="151"/>
                  </a:cubicBezTo>
                  <a:close/>
                  <a:moveTo>
                    <a:pt x="188" y="0"/>
                  </a:moveTo>
                  <a:cubicBezTo>
                    <a:pt x="162" y="2"/>
                    <a:pt x="138" y="7"/>
                    <a:pt x="113" y="15"/>
                  </a:cubicBezTo>
                  <a:cubicBezTo>
                    <a:pt x="96" y="24"/>
                    <a:pt x="78" y="33"/>
                    <a:pt x="61" y="46"/>
                  </a:cubicBezTo>
                  <a:cubicBezTo>
                    <a:pt x="54" y="48"/>
                    <a:pt x="50" y="55"/>
                    <a:pt x="45" y="59"/>
                  </a:cubicBezTo>
                  <a:cubicBezTo>
                    <a:pt x="45" y="59"/>
                    <a:pt x="37" y="68"/>
                    <a:pt x="37" y="70"/>
                  </a:cubicBezTo>
                  <a:cubicBezTo>
                    <a:pt x="37" y="70"/>
                    <a:pt x="37" y="71"/>
                    <a:pt x="37" y="71"/>
                  </a:cubicBezTo>
                  <a:cubicBezTo>
                    <a:pt x="39" y="71"/>
                    <a:pt x="41" y="68"/>
                    <a:pt x="42" y="67"/>
                  </a:cubicBezTo>
                  <a:lnTo>
                    <a:pt x="42" y="67"/>
                  </a:lnTo>
                  <a:cubicBezTo>
                    <a:pt x="42" y="67"/>
                    <a:pt x="41" y="68"/>
                    <a:pt x="41" y="68"/>
                  </a:cubicBezTo>
                  <a:lnTo>
                    <a:pt x="30" y="81"/>
                  </a:lnTo>
                  <a:cubicBezTo>
                    <a:pt x="23" y="88"/>
                    <a:pt x="19" y="97"/>
                    <a:pt x="15" y="103"/>
                  </a:cubicBezTo>
                  <a:cubicBezTo>
                    <a:pt x="0" y="132"/>
                    <a:pt x="22" y="163"/>
                    <a:pt x="50" y="163"/>
                  </a:cubicBezTo>
                  <a:cubicBezTo>
                    <a:pt x="56" y="163"/>
                    <a:pt x="63" y="162"/>
                    <a:pt x="70" y="158"/>
                  </a:cubicBezTo>
                  <a:lnTo>
                    <a:pt x="70" y="160"/>
                  </a:lnTo>
                  <a:cubicBezTo>
                    <a:pt x="74" y="158"/>
                    <a:pt x="81" y="154"/>
                    <a:pt x="85" y="152"/>
                  </a:cubicBezTo>
                  <a:lnTo>
                    <a:pt x="89" y="152"/>
                  </a:lnTo>
                  <a:cubicBezTo>
                    <a:pt x="90" y="151"/>
                    <a:pt x="90" y="151"/>
                    <a:pt x="91" y="151"/>
                  </a:cubicBezTo>
                  <a:lnTo>
                    <a:pt x="91" y="151"/>
                  </a:lnTo>
                  <a:cubicBezTo>
                    <a:pt x="90" y="151"/>
                    <a:pt x="89" y="151"/>
                    <a:pt x="87" y="151"/>
                  </a:cubicBezTo>
                  <a:lnTo>
                    <a:pt x="87" y="151"/>
                  </a:lnTo>
                  <a:cubicBezTo>
                    <a:pt x="89" y="151"/>
                    <a:pt x="90" y="151"/>
                    <a:pt x="91" y="149"/>
                  </a:cubicBezTo>
                  <a:cubicBezTo>
                    <a:pt x="93" y="149"/>
                    <a:pt x="94" y="148"/>
                    <a:pt x="94" y="148"/>
                  </a:cubicBezTo>
                  <a:lnTo>
                    <a:pt x="94" y="148"/>
                  </a:lnTo>
                  <a:cubicBezTo>
                    <a:pt x="94" y="148"/>
                    <a:pt x="91" y="149"/>
                    <a:pt x="85" y="149"/>
                  </a:cubicBezTo>
                  <a:lnTo>
                    <a:pt x="94" y="147"/>
                  </a:lnTo>
                  <a:cubicBezTo>
                    <a:pt x="102" y="147"/>
                    <a:pt x="111" y="145"/>
                    <a:pt x="118" y="141"/>
                  </a:cubicBezTo>
                  <a:lnTo>
                    <a:pt x="127" y="136"/>
                  </a:lnTo>
                  <a:cubicBezTo>
                    <a:pt x="128" y="135"/>
                    <a:pt x="129" y="135"/>
                    <a:pt x="129" y="135"/>
                  </a:cubicBezTo>
                  <a:lnTo>
                    <a:pt x="129" y="135"/>
                  </a:lnTo>
                  <a:cubicBezTo>
                    <a:pt x="128" y="135"/>
                    <a:pt x="121" y="137"/>
                    <a:pt x="121" y="137"/>
                  </a:cubicBezTo>
                  <a:cubicBezTo>
                    <a:pt x="121" y="137"/>
                    <a:pt x="122" y="137"/>
                    <a:pt x="124" y="136"/>
                  </a:cubicBezTo>
                  <a:cubicBezTo>
                    <a:pt x="143" y="129"/>
                    <a:pt x="162" y="124"/>
                    <a:pt x="182" y="121"/>
                  </a:cubicBezTo>
                  <a:lnTo>
                    <a:pt x="182" y="121"/>
                  </a:lnTo>
                  <a:cubicBezTo>
                    <a:pt x="191" y="120"/>
                    <a:pt x="199" y="119"/>
                    <a:pt x="208" y="119"/>
                  </a:cubicBezTo>
                  <a:cubicBezTo>
                    <a:pt x="211" y="120"/>
                    <a:pt x="214" y="120"/>
                    <a:pt x="218" y="120"/>
                  </a:cubicBezTo>
                  <a:cubicBezTo>
                    <a:pt x="222" y="120"/>
                    <a:pt x="225" y="120"/>
                    <a:pt x="230" y="119"/>
                  </a:cubicBezTo>
                  <a:cubicBezTo>
                    <a:pt x="241" y="119"/>
                    <a:pt x="252" y="114"/>
                    <a:pt x="263" y="110"/>
                  </a:cubicBezTo>
                  <a:cubicBezTo>
                    <a:pt x="294" y="92"/>
                    <a:pt x="300" y="48"/>
                    <a:pt x="274" y="22"/>
                  </a:cubicBezTo>
                  <a:cubicBezTo>
                    <a:pt x="267" y="18"/>
                    <a:pt x="261" y="11"/>
                    <a:pt x="252" y="9"/>
                  </a:cubicBezTo>
                  <a:lnTo>
                    <a:pt x="241" y="4"/>
                  </a:lnTo>
                  <a:cubicBezTo>
                    <a:pt x="232" y="2"/>
                    <a:pt x="223" y="0"/>
                    <a:pt x="214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0"/>
            <p:cNvSpPr/>
            <p:nvPr/>
          </p:nvSpPr>
          <p:spPr>
            <a:xfrm>
              <a:off x="4006625" y="2018500"/>
              <a:ext cx="65750" cy="69775"/>
            </a:xfrm>
            <a:custGeom>
              <a:avLst/>
              <a:gdLst/>
              <a:ahLst/>
              <a:cxnLst/>
              <a:rect l="l" t="t" r="r" b="b"/>
              <a:pathLst>
                <a:path w="2630" h="2791" extrusionOk="0">
                  <a:moveTo>
                    <a:pt x="1640" y="0"/>
                  </a:moveTo>
                  <a:cubicBezTo>
                    <a:pt x="1262" y="0"/>
                    <a:pt x="868" y="43"/>
                    <a:pt x="662" y="159"/>
                  </a:cubicBezTo>
                  <a:cubicBezTo>
                    <a:pt x="233" y="401"/>
                    <a:pt x="55" y="598"/>
                    <a:pt x="27" y="1262"/>
                  </a:cubicBezTo>
                  <a:cubicBezTo>
                    <a:pt x="1" y="1925"/>
                    <a:pt x="514" y="2329"/>
                    <a:pt x="668" y="2430"/>
                  </a:cubicBezTo>
                  <a:cubicBezTo>
                    <a:pt x="763" y="2494"/>
                    <a:pt x="1053" y="2744"/>
                    <a:pt x="1191" y="2790"/>
                  </a:cubicBezTo>
                  <a:cubicBezTo>
                    <a:pt x="1202" y="2658"/>
                    <a:pt x="1090" y="2351"/>
                    <a:pt x="1066" y="2224"/>
                  </a:cubicBezTo>
                  <a:lnTo>
                    <a:pt x="1064" y="2224"/>
                  </a:lnTo>
                  <a:cubicBezTo>
                    <a:pt x="976" y="2224"/>
                    <a:pt x="888" y="2199"/>
                    <a:pt x="813" y="2153"/>
                  </a:cubicBezTo>
                  <a:cubicBezTo>
                    <a:pt x="653" y="2057"/>
                    <a:pt x="578" y="1868"/>
                    <a:pt x="629" y="1690"/>
                  </a:cubicBezTo>
                  <a:cubicBezTo>
                    <a:pt x="654" y="1596"/>
                    <a:pt x="728" y="1531"/>
                    <a:pt x="813" y="1531"/>
                  </a:cubicBezTo>
                  <a:cubicBezTo>
                    <a:pt x="839" y="1531"/>
                    <a:pt x="867" y="1537"/>
                    <a:pt x="894" y="1552"/>
                  </a:cubicBezTo>
                  <a:lnTo>
                    <a:pt x="903" y="1552"/>
                  </a:lnTo>
                  <a:cubicBezTo>
                    <a:pt x="960" y="1560"/>
                    <a:pt x="989" y="1611"/>
                    <a:pt x="1009" y="1666"/>
                  </a:cubicBezTo>
                  <a:cubicBezTo>
                    <a:pt x="1022" y="1694"/>
                    <a:pt x="1031" y="1725"/>
                    <a:pt x="1033" y="1756"/>
                  </a:cubicBezTo>
                  <a:cubicBezTo>
                    <a:pt x="1044" y="1806"/>
                    <a:pt x="1057" y="1850"/>
                    <a:pt x="1081" y="1859"/>
                  </a:cubicBezTo>
                  <a:cubicBezTo>
                    <a:pt x="1089" y="1862"/>
                    <a:pt x="1096" y="1864"/>
                    <a:pt x="1104" y="1864"/>
                  </a:cubicBezTo>
                  <a:cubicBezTo>
                    <a:pt x="1164" y="1864"/>
                    <a:pt x="1223" y="1760"/>
                    <a:pt x="1149" y="1481"/>
                  </a:cubicBezTo>
                  <a:cubicBezTo>
                    <a:pt x="1064" y="1165"/>
                    <a:pt x="1252" y="1240"/>
                    <a:pt x="1384" y="1112"/>
                  </a:cubicBezTo>
                  <a:cubicBezTo>
                    <a:pt x="1518" y="985"/>
                    <a:pt x="1542" y="594"/>
                    <a:pt x="1542" y="594"/>
                  </a:cubicBezTo>
                  <a:lnTo>
                    <a:pt x="1551" y="594"/>
                  </a:lnTo>
                  <a:cubicBezTo>
                    <a:pt x="1518" y="436"/>
                    <a:pt x="1739" y="372"/>
                    <a:pt x="1898" y="372"/>
                  </a:cubicBezTo>
                  <a:cubicBezTo>
                    <a:pt x="1929" y="372"/>
                    <a:pt x="1958" y="374"/>
                    <a:pt x="1982" y="379"/>
                  </a:cubicBezTo>
                  <a:cubicBezTo>
                    <a:pt x="2032" y="389"/>
                    <a:pt x="2070" y="402"/>
                    <a:pt x="2110" y="402"/>
                  </a:cubicBezTo>
                  <a:cubicBezTo>
                    <a:pt x="2139" y="402"/>
                    <a:pt x="2169" y="395"/>
                    <a:pt x="2206" y="374"/>
                  </a:cubicBezTo>
                  <a:cubicBezTo>
                    <a:pt x="2278" y="333"/>
                    <a:pt x="2324" y="267"/>
                    <a:pt x="2403" y="234"/>
                  </a:cubicBezTo>
                  <a:cubicBezTo>
                    <a:pt x="2465" y="207"/>
                    <a:pt x="2531" y="194"/>
                    <a:pt x="2600" y="194"/>
                  </a:cubicBezTo>
                  <a:cubicBezTo>
                    <a:pt x="2610" y="194"/>
                    <a:pt x="2620" y="194"/>
                    <a:pt x="2629" y="194"/>
                  </a:cubicBezTo>
                  <a:cubicBezTo>
                    <a:pt x="2607" y="161"/>
                    <a:pt x="2579" y="135"/>
                    <a:pt x="2546" y="115"/>
                  </a:cubicBezTo>
                  <a:cubicBezTo>
                    <a:pt x="2440" y="51"/>
                    <a:pt x="2050" y="0"/>
                    <a:pt x="1640" y="0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0"/>
            <p:cNvSpPr/>
            <p:nvPr/>
          </p:nvSpPr>
          <p:spPr>
            <a:xfrm>
              <a:off x="4062800" y="2070300"/>
              <a:ext cx="10825" cy="7625"/>
            </a:xfrm>
            <a:custGeom>
              <a:avLst/>
              <a:gdLst/>
              <a:ahLst/>
              <a:cxnLst/>
              <a:rect l="l" t="t" r="r" b="b"/>
              <a:pathLst>
                <a:path w="433" h="305" extrusionOk="0">
                  <a:moveTo>
                    <a:pt x="433" y="0"/>
                  </a:moveTo>
                  <a:lnTo>
                    <a:pt x="0" y="130"/>
                  </a:lnTo>
                  <a:cubicBezTo>
                    <a:pt x="0" y="130"/>
                    <a:pt x="75" y="305"/>
                    <a:pt x="199" y="305"/>
                  </a:cubicBezTo>
                  <a:cubicBezTo>
                    <a:pt x="218" y="305"/>
                    <a:pt x="237" y="301"/>
                    <a:pt x="257" y="292"/>
                  </a:cubicBezTo>
                  <a:cubicBezTo>
                    <a:pt x="418" y="224"/>
                    <a:pt x="433" y="0"/>
                    <a:pt x="4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0"/>
            <p:cNvSpPr/>
            <p:nvPr/>
          </p:nvSpPr>
          <p:spPr>
            <a:xfrm>
              <a:off x="4035900" y="2022000"/>
              <a:ext cx="51575" cy="26300"/>
            </a:xfrm>
            <a:custGeom>
              <a:avLst/>
              <a:gdLst/>
              <a:ahLst/>
              <a:cxnLst/>
              <a:rect l="l" t="t" r="r" b="b"/>
              <a:pathLst>
                <a:path w="2063" h="1052" extrusionOk="0">
                  <a:moveTo>
                    <a:pt x="906" y="1"/>
                  </a:moveTo>
                  <a:cubicBezTo>
                    <a:pt x="773" y="1"/>
                    <a:pt x="640" y="12"/>
                    <a:pt x="514" y="57"/>
                  </a:cubicBezTo>
                  <a:cubicBezTo>
                    <a:pt x="325" y="122"/>
                    <a:pt x="171" y="270"/>
                    <a:pt x="97" y="456"/>
                  </a:cubicBezTo>
                  <a:cubicBezTo>
                    <a:pt x="68" y="546"/>
                    <a:pt x="48" y="639"/>
                    <a:pt x="40" y="733"/>
                  </a:cubicBezTo>
                  <a:lnTo>
                    <a:pt x="0" y="1051"/>
                  </a:lnTo>
                  <a:cubicBezTo>
                    <a:pt x="264" y="1016"/>
                    <a:pt x="507" y="891"/>
                    <a:pt x="690" y="698"/>
                  </a:cubicBezTo>
                  <a:lnTo>
                    <a:pt x="690" y="698"/>
                  </a:lnTo>
                  <a:lnTo>
                    <a:pt x="573" y="900"/>
                  </a:lnTo>
                  <a:cubicBezTo>
                    <a:pt x="696" y="825"/>
                    <a:pt x="822" y="737"/>
                    <a:pt x="887" y="608"/>
                  </a:cubicBezTo>
                  <a:cubicBezTo>
                    <a:pt x="938" y="511"/>
                    <a:pt x="927" y="408"/>
                    <a:pt x="953" y="309"/>
                  </a:cubicBezTo>
                  <a:cubicBezTo>
                    <a:pt x="993" y="349"/>
                    <a:pt x="1008" y="410"/>
                    <a:pt x="1041" y="456"/>
                  </a:cubicBezTo>
                  <a:cubicBezTo>
                    <a:pt x="1085" y="516"/>
                    <a:pt x="1140" y="566"/>
                    <a:pt x="1204" y="603"/>
                  </a:cubicBezTo>
                  <a:cubicBezTo>
                    <a:pt x="1310" y="664"/>
                    <a:pt x="1433" y="688"/>
                    <a:pt x="1557" y="688"/>
                  </a:cubicBezTo>
                  <a:cubicBezTo>
                    <a:pt x="1604" y="688"/>
                    <a:pt x="1651" y="685"/>
                    <a:pt x="1698" y="678"/>
                  </a:cubicBezTo>
                  <a:cubicBezTo>
                    <a:pt x="1630" y="650"/>
                    <a:pt x="1575" y="599"/>
                    <a:pt x="1542" y="533"/>
                  </a:cubicBezTo>
                  <a:lnTo>
                    <a:pt x="1542" y="533"/>
                  </a:lnTo>
                  <a:cubicBezTo>
                    <a:pt x="1655" y="558"/>
                    <a:pt x="1772" y="582"/>
                    <a:pt x="1887" y="582"/>
                  </a:cubicBezTo>
                  <a:cubicBezTo>
                    <a:pt x="1946" y="582"/>
                    <a:pt x="2005" y="576"/>
                    <a:pt x="2062" y="559"/>
                  </a:cubicBezTo>
                  <a:cubicBezTo>
                    <a:pt x="1920" y="472"/>
                    <a:pt x="1781" y="375"/>
                    <a:pt x="1649" y="272"/>
                  </a:cubicBezTo>
                  <a:cubicBezTo>
                    <a:pt x="1562" y="202"/>
                    <a:pt x="1476" y="129"/>
                    <a:pt x="1377" y="81"/>
                  </a:cubicBezTo>
                  <a:cubicBezTo>
                    <a:pt x="1254" y="24"/>
                    <a:pt x="1116" y="8"/>
                    <a:pt x="982" y="2"/>
                  </a:cubicBezTo>
                  <a:cubicBezTo>
                    <a:pt x="957" y="1"/>
                    <a:pt x="931" y="1"/>
                    <a:pt x="906" y="1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0"/>
            <p:cNvSpPr/>
            <p:nvPr/>
          </p:nvSpPr>
          <p:spPr>
            <a:xfrm>
              <a:off x="3999875" y="2035425"/>
              <a:ext cx="38725" cy="58150"/>
            </a:xfrm>
            <a:custGeom>
              <a:avLst/>
              <a:gdLst/>
              <a:ahLst/>
              <a:cxnLst/>
              <a:rect l="l" t="t" r="r" b="b"/>
              <a:pathLst>
                <a:path w="1549" h="2326" extrusionOk="0">
                  <a:moveTo>
                    <a:pt x="437" y="0"/>
                  </a:moveTo>
                  <a:cubicBezTo>
                    <a:pt x="327" y="0"/>
                    <a:pt x="283" y="308"/>
                    <a:pt x="277" y="383"/>
                  </a:cubicBezTo>
                  <a:cubicBezTo>
                    <a:pt x="255" y="620"/>
                    <a:pt x="277" y="861"/>
                    <a:pt x="257" y="1101"/>
                  </a:cubicBezTo>
                  <a:cubicBezTo>
                    <a:pt x="240" y="1340"/>
                    <a:pt x="176" y="1586"/>
                    <a:pt x="14" y="1757"/>
                  </a:cubicBezTo>
                  <a:cubicBezTo>
                    <a:pt x="5" y="1764"/>
                    <a:pt x="0" y="1771"/>
                    <a:pt x="0" y="1782"/>
                  </a:cubicBezTo>
                  <a:cubicBezTo>
                    <a:pt x="0" y="1788"/>
                    <a:pt x="5" y="1797"/>
                    <a:pt x="11" y="1801"/>
                  </a:cubicBezTo>
                  <a:cubicBezTo>
                    <a:pt x="47" y="1837"/>
                    <a:pt x="93" y="1855"/>
                    <a:pt x="140" y="1855"/>
                  </a:cubicBezTo>
                  <a:cubicBezTo>
                    <a:pt x="187" y="1855"/>
                    <a:pt x="235" y="1836"/>
                    <a:pt x="271" y="1799"/>
                  </a:cubicBezTo>
                  <a:lnTo>
                    <a:pt x="271" y="1799"/>
                  </a:lnTo>
                  <a:cubicBezTo>
                    <a:pt x="262" y="1973"/>
                    <a:pt x="352" y="2137"/>
                    <a:pt x="503" y="2223"/>
                  </a:cubicBezTo>
                  <a:cubicBezTo>
                    <a:pt x="514" y="2148"/>
                    <a:pt x="549" y="2078"/>
                    <a:pt x="602" y="2023"/>
                  </a:cubicBezTo>
                  <a:cubicBezTo>
                    <a:pt x="758" y="2208"/>
                    <a:pt x="998" y="2296"/>
                    <a:pt x="1233" y="2322"/>
                  </a:cubicBezTo>
                  <a:cubicBezTo>
                    <a:pt x="1254" y="2324"/>
                    <a:pt x="1277" y="2326"/>
                    <a:pt x="1300" y="2326"/>
                  </a:cubicBezTo>
                  <a:cubicBezTo>
                    <a:pt x="1381" y="2326"/>
                    <a:pt x="1463" y="2306"/>
                    <a:pt x="1500" y="2236"/>
                  </a:cubicBezTo>
                  <a:cubicBezTo>
                    <a:pt x="1549" y="2148"/>
                    <a:pt x="1494" y="2032"/>
                    <a:pt x="1424" y="1959"/>
                  </a:cubicBezTo>
                  <a:cubicBezTo>
                    <a:pt x="1292" y="1821"/>
                    <a:pt x="1116" y="1746"/>
                    <a:pt x="965" y="1634"/>
                  </a:cubicBezTo>
                  <a:cubicBezTo>
                    <a:pt x="657" y="1402"/>
                    <a:pt x="466" y="1050"/>
                    <a:pt x="440" y="666"/>
                  </a:cubicBezTo>
                  <a:cubicBezTo>
                    <a:pt x="431" y="589"/>
                    <a:pt x="437" y="510"/>
                    <a:pt x="459" y="435"/>
                  </a:cubicBezTo>
                  <a:cubicBezTo>
                    <a:pt x="488" y="337"/>
                    <a:pt x="620" y="73"/>
                    <a:pt x="466" y="7"/>
                  </a:cubicBezTo>
                  <a:cubicBezTo>
                    <a:pt x="456" y="3"/>
                    <a:pt x="446" y="0"/>
                    <a:pt x="437" y="0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0"/>
            <p:cNvSpPr/>
            <p:nvPr/>
          </p:nvSpPr>
          <p:spPr>
            <a:xfrm>
              <a:off x="4040675" y="2085150"/>
              <a:ext cx="18200" cy="9975"/>
            </a:xfrm>
            <a:custGeom>
              <a:avLst/>
              <a:gdLst/>
              <a:ahLst/>
              <a:cxnLst/>
              <a:rect l="l" t="t" r="r" b="b"/>
              <a:pathLst>
                <a:path w="728" h="399" extrusionOk="0">
                  <a:moveTo>
                    <a:pt x="65" y="1"/>
                  </a:moveTo>
                  <a:cubicBezTo>
                    <a:pt x="1" y="1"/>
                    <a:pt x="261" y="367"/>
                    <a:pt x="727" y="399"/>
                  </a:cubicBezTo>
                  <a:lnTo>
                    <a:pt x="721" y="243"/>
                  </a:lnTo>
                  <a:lnTo>
                    <a:pt x="721" y="236"/>
                  </a:lnTo>
                  <a:lnTo>
                    <a:pt x="716" y="118"/>
                  </a:lnTo>
                  <a:cubicBezTo>
                    <a:pt x="712" y="118"/>
                    <a:pt x="707" y="118"/>
                    <a:pt x="699" y="118"/>
                  </a:cubicBezTo>
                  <a:cubicBezTo>
                    <a:pt x="606" y="118"/>
                    <a:pt x="247" y="114"/>
                    <a:pt x="101" y="17"/>
                  </a:cubicBezTo>
                  <a:cubicBezTo>
                    <a:pt x="85" y="6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0"/>
            <p:cNvSpPr/>
            <p:nvPr/>
          </p:nvSpPr>
          <p:spPr>
            <a:xfrm>
              <a:off x="3893725" y="2444700"/>
              <a:ext cx="243150" cy="19100"/>
            </a:xfrm>
            <a:custGeom>
              <a:avLst/>
              <a:gdLst/>
              <a:ahLst/>
              <a:cxnLst/>
              <a:rect l="l" t="t" r="r" b="b"/>
              <a:pathLst>
                <a:path w="9726" h="764" extrusionOk="0">
                  <a:moveTo>
                    <a:pt x="197" y="0"/>
                  </a:moveTo>
                  <a:cubicBezTo>
                    <a:pt x="98" y="0"/>
                    <a:pt x="1" y="78"/>
                    <a:pt x="47" y="193"/>
                  </a:cubicBezTo>
                  <a:cubicBezTo>
                    <a:pt x="232" y="652"/>
                    <a:pt x="689" y="654"/>
                    <a:pt x="1128" y="674"/>
                  </a:cubicBezTo>
                  <a:cubicBezTo>
                    <a:pt x="2068" y="716"/>
                    <a:pt x="3010" y="738"/>
                    <a:pt x="3952" y="753"/>
                  </a:cubicBezTo>
                  <a:cubicBezTo>
                    <a:pt x="4444" y="761"/>
                    <a:pt x="4937" y="764"/>
                    <a:pt x="5429" y="764"/>
                  </a:cubicBezTo>
                  <a:cubicBezTo>
                    <a:pt x="5922" y="764"/>
                    <a:pt x="6414" y="761"/>
                    <a:pt x="6906" y="755"/>
                  </a:cubicBezTo>
                  <a:cubicBezTo>
                    <a:pt x="7066" y="753"/>
                    <a:pt x="7228" y="753"/>
                    <a:pt x="7390" y="753"/>
                  </a:cubicBezTo>
                  <a:cubicBezTo>
                    <a:pt x="7455" y="753"/>
                    <a:pt x="7520" y="753"/>
                    <a:pt x="7585" y="753"/>
                  </a:cubicBezTo>
                  <a:cubicBezTo>
                    <a:pt x="8268" y="753"/>
                    <a:pt x="8959" y="748"/>
                    <a:pt x="9625" y="634"/>
                  </a:cubicBezTo>
                  <a:lnTo>
                    <a:pt x="9625" y="637"/>
                  </a:lnTo>
                  <a:cubicBezTo>
                    <a:pt x="9726" y="619"/>
                    <a:pt x="9689" y="481"/>
                    <a:pt x="9603" y="472"/>
                  </a:cubicBezTo>
                  <a:cubicBezTo>
                    <a:pt x="9090" y="416"/>
                    <a:pt x="8568" y="398"/>
                    <a:pt x="8042" y="398"/>
                  </a:cubicBezTo>
                  <a:cubicBezTo>
                    <a:pt x="7100" y="398"/>
                    <a:pt x="6148" y="456"/>
                    <a:pt x="5218" y="456"/>
                  </a:cubicBezTo>
                  <a:cubicBezTo>
                    <a:pt x="5138" y="456"/>
                    <a:pt x="5059" y="455"/>
                    <a:pt x="4980" y="454"/>
                  </a:cubicBezTo>
                  <a:cubicBezTo>
                    <a:pt x="4209" y="446"/>
                    <a:pt x="3438" y="432"/>
                    <a:pt x="2667" y="413"/>
                  </a:cubicBezTo>
                  <a:cubicBezTo>
                    <a:pt x="2654" y="412"/>
                    <a:pt x="2639" y="412"/>
                    <a:pt x="2622" y="412"/>
                  </a:cubicBezTo>
                  <a:cubicBezTo>
                    <a:pt x="2438" y="412"/>
                    <a:pt x="2081" y="433"/>
                    <a:pt x="1703" y="433"/>
                  </a:cubicBezTo>
                  <a:cubicBezTo>
                    <a:pt x="1106" y="433"/>
                    <a:pt x="456" y="380"/>
                    <a:pt x="355" y="107"/>
                  </a:cubicBezTo>
                  <a:cubicBezTo>
                    <a:pt x="326" y="33"/>
                    <a:pt x="261" y="0"/>
                    <a:pt x="197" y="0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0"/>
            <p:cNvSpPr/>
            <p:nvPr/>
          </p:nvSpPr>
          <p:spPr>
            <a:xfrm>
              <a:off x="3921750" y="2464500"/>
              <a:ext cx="21550" cy="18400"/>
            </a:xfrm>
            <a:custGeom>
              <a:avLst/>
              <a:gdLst/>
              <a:ahLst/>
              <a:cxnLst/>
              <a:rect l="l" t="t" r="r" b="b"/>
              <a:pathLst>
                <a:path w="862" h="736" extrusionOk="0">
                  <a:moveTo>
                    <a:pt x="492" y="1"/>
                  </a:moveTo>
                  <a:cubicBezTo>
                    <a:pt x="165" y="1"/>
                    <a:pt x="0" y="396"/>
                    <a:pt x="233" y="626"/>
                  </a:cubicBezTo>
                  <a:cubicBezTo>
                    <a:pt x="308" y="702"/>
                    <a:pt x="400" y="735"/>
                    <a:pt x="490" y="735"/>
                  </a:cubicBezTo>
                  <a:cubicBezTo>
                    <a:pt x="679" y="735"/>
                    <a:pt x="861" y="589"/>
                    <a:pt x="861" y="367"/>
                  </a:cubicBezTo>
                  <a:cubicBezTo>
                    <a:pt x="861" y="165"/>
                    <a:pt x="696" y="1"/>
                    <a:pt x="492" y="1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0"/>
            <p:cNvSpPr/>
            <p:nvPr/>
          </p:nvSpPr>
          <p:spPr>
            <a:xfrm>
              <a:off x="4079600" y="2464500"/>
              <a:ext cx="21475" cy="18400"/>
            </a:xfrm>
            <a:custGeom>
              <a:avLst/>
              <a:gdLst/>
              <a:ahLst/>
              <a:cxnLst/>
              <a:rect l="l" t="t" r="r" b="b"/>
              <a:pathLst>
                <a:path w="859" h="736" extrusionOk="0">
                  <a:moveTo>
                    <a:pt x="492" y="1"/>
                  </a:moveTo>
                  <a:cubicBezTo>
                    <a:pt x="165" y="1"/>
                    <a:pt x="0" y="396"/>
                    <a:pt x="231" y="626"/>
                  </a:cubicBezTo>
                  <a:cubicBezTo>
                    <a:pt x="306" y="702"/>
                    <a:pt x="399" y="735"/>
                    <a:pt x="489" y="735"/>
                  </a:cubicBezTo>
                  <a:cubicBezTo>
                    <a:pt x="678" y="735"/>
                    <a:pt x="859" y="589"/>
                    <a:pt x="859" y="367"/>
                  </a:cubicBezTo>
                  <a:cubicBezTo>
                    <a:pt x="859" y="165"/>
                    <a:pt x="694" y="1"/>
                    <a:pt x="492" y="1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0"/>
            <p:cNvSpPr/>
            <p:nvPr/>
          </p:nvSpPr>
          <p:spPr>
            <a:xfrm>
              <a:off x="3981650" y="2187350"/>
              <a:ext cx="106875" cy="115975"/>
            </a:xfrm>
            <a:custGeom>
              <a:avLst/>
              <a:gdLst/>
              <a:ahLst/>
              <a:cxnLst/>
              <a:rect l="l" t="t" r="r" b="b"/>
              <a:pathLst>
                <a:path w="4275" h="4639" extrusionOk="0">
                  <a:moveTo>
                    <a:pt x="892" y="0"/>
                  </a:moveTo>
                  <a:cubicBezTo>
                    <a:pt x="892" y="0"/>
                    <a:pt x="270" y="784"/>
                    <a:pt x="134" y="2089"/>
                  </a:cubicBezTo>
                  <a:cubicBezTo>
                    <a:pt x="0" y="3360"/>
                    <a:pt x="163" y="4114"/>
                    <a:pt x="240" y="4601"/>
                  </a:cubicBezTo>
                  <a:cubicBezTo>
                    <a:pt x="242" y="4612"/>
                    <a:pt x="244" y="4625"/>
                    <a:pt x="246" y="4639"/>
                  </a:cubicBezTo>
                  <a:lnTo>
                    <a:pt x="1652" y="2921"/>
                  </a:lnTo>
                  <a:cubicBezTo>
                    <a:pt x="1695" y="2933"/>
                    <a:pt x="1759" y="2938"/>
                    <a:pt x="1838" y="2938"/>
                  </a:cubicBezTo>
                  <a:cubicBezTo>
                    <a:pt x="2505" y="2938"/>
                    <a:pt x="4274" y="2561"/>
                    <a:pt x="4274" y="2561"/>
                  </a:cubicBezTo>
                  <a:lnTo>
                    <a:pt x="3653" y="150"/>
                  </a:lnTo>
                  <a:cubicBezTo>
                    <a:pt x="3653" y="150"/>
                    <a:pt x="2930" y="250"/>
                    <a:pt x="2422" y="250"/>
                  </a:cubicBezTo>
                  <a:cubicBezTo>
                    <a:pt x="2392" y="250"/>
                    <a:pt x="2363" y="249"/>
                    <a:pt x="2335" y="248"/>
                  </a:cubicBezTo>
                  <a:cubicBezTo>
                    <a:pt x="1825" y="235"/>
                    <a:pt x="892" y="0"/>
                    <a:pt x="892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0"/>
            <p:cNvSpPr/>
            <p:nvPr/>
          </p:nvSpPr>
          <p:spPr>
            <a:xfrm>
              <a:off x="3986975" y="2100100"/>
              <a:ext cx="63600" cy="147450"/>
            </a:xfrm>
            <a:custGeom>
              <a:avLst/>
              <a:gdLst/>
              <a:ahLst/>
              <a:cxnLst/>
              <a:rect l="l" t="t" r="r" b="b"/>
              <a:pathLst>
                <a:path w="2544" h="5898" extrusionOk="0">
                  <a:moveTo>
                    <a:pt x="1403" y="1"/>
                  </a:moveTo>
                  <a:cubicBezTo>
                    <a:pt x="1261" y="1"/>
                    <a:pt x="1089" y="111"/>
                    <a:pt x="894" y="367"/>
                  </a:cubicBezTo>
                  <a:cubicBezTo>
                    <a:pt x="894" y="367"/>
                    <a:pt x="0" y="1993"/>
                    <a:pt x="18" y="3273"/>
                  </a:cubicBezTo>
                  <a:cubicBezTo>
                    <a:pt x="33" y="4553"/>
                    <a:pt x="2273" y="5897"/>
                    <a:pt x="2273" y="5897"/>
                  </a:cubicBezTo>
                  <a:lnTo>
                    <a:pt x="2544" y="5592"/>
                  </a:lnTo>
                  <a:cubicBezTo>
                    <a:pt x="2544" y="5592"/>
                    <a:pt x="609" y="3958"/>
                    <a:pt x="1408" y="2528"/>
                  </a:cubicBezTo>
                  <a:cubicBezTo>
                    <a:pt x="2033" y="1412"/>
                    <a:pt x="1912" y="1"/>
                    <a:pt x="1403" y="1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0"/>
            <p:cNvSpPr/>
            <p:nvPr/>
          </p:nvSpPr>
          <p:spPr>
            <a:xfrm>
              <a:off x="4028175" y="2098450"/>
              <a:ext cx="52375" cy="185125"/>
            </a:xfrm>
            <a:custGeom>
              <a:avLst/>
              <a:gdLst/>
              <a:ahLst/>
              <a:cxnLst/>
              <a:rect l="l" t="t" r="r" b="b"/>
              <a:pathLst>
                <a:path w="2095" h="7405" extrusionOk="0">
                  <a:moveTo>
                    <a:pt x="1414" y="1"/>
                  </a:moveTo>
                  <a:cubicBezTo>
                    <a:pt x="1369" y="1"/>
                    <a:pt x="1324" y="31"/>
                    <a:pt x="1328" y="82"/>
                  </a:cubicBezTo>
                  <a:lnTo>
                    <a:pt x="1330" y="84"/>
                  </a:lnTo>
                  <a:cubicBezTo>
                    <a:pt x="1355" y="343"/>
                    <a:pt x="1453" y="598"/>
                    <a:pt x="1524" y="846"/>
                  </a:cubicBezTo>
                  <a:cubicBezTo>
                    <a:pt x="1596" y="1108"/>
                    <a:pt x="1664" y="1369"/>
                    <a:pt x="1719" y="1635"/>
                  </a:cubicBezTo>
                  <a:cubicBezTo>
                    <a:pt x="1829" y="2164"/>
                    <a:pt x="1884" y="2706"/>
                    <a:pt x="1829" y="3247"/>
                  </a:cubicBezTo>
                  <a:cubicBezTo>
                    <a:pt x="1778" y="3761"/>
                    <a:pt x="1609" y="4261"/>
                    <a:pt x="1453" y="4751"/>
                  </a:cubicBezTo>
                  <a:cubicBezTo>
                    <a:pt x="1311" y="5195"/>
                    <a:pt x="1148" y="5634"/>
                    <a:pt x="906" y="6034"/>
                  </a:cubicBezTo>
                  <a:cubicBezTo>
                    <a:pt x="768" y="6255"/>
                    <a:pt x="608" y="6464"/>
                    <a:pt x="428" y="6653"/>
                  </a:cubicBezTo>
                  <a:cubicBezTo>
                    <a:pt x="256" y="6837"/>
                    <a:pt x="109" y="7024"/>
                    <a:pt x="28" y="7266"/>
                  </a:cubicBezTo>
                  <a:cubicBezTo>
                    <a:pt x="0" y="7349"/>
                    <a:pt x="72" y="7405"/>
                    <a:pt x="141" y="7405"/>
                  </a:cubicBezTo>
                  <a:cubicBezTo>
                    <a:pt x="186" y="7405"/>
                    <a:pt x="230" y="7381"/>
                    <a:pt x="243" y="7325"/>
                  </a:cubicBezTo>
                  <a:cubicBezTo>
                    <a:pt x="298" y="7092"/>
                    <a:pt x="478" y="6919"/>
                    <a:pt x="634" y="6747"/>
                  </a:cubicBezTo>
                  <a:cubicBezTo>
                    <a:pt x="792" y="6576"/>
                    <a:pt x="935" y="6392"/>
                    <a:pt x="1060" y="6194"/>
                  </a:cubicBezTo>
                  <a:cubicBezTo>
                    <a:pt x="1308" y="5796"/>
                    <a:pt x="1480" y="5351"/>
                    <a:pt x="1627" y="4905"/>
                  </a:cubicBezTo>
                  <a:cubicBezTo>
                    <a:pt x="1785" y="4419"/>
                    <a:pt x="1952" y="3921"/>
                    <a:pt x="2020" y="3414"/>
                  </a:cubicBezTo>
                  <a:cubicBezTo>
                    <a:pt x="2095" y="2878"/>
                    <a:pt x="2057" y="2340"/>
                    <a:pt x="1965" y="1810"/>
                  </a:cubicBezTo>
                  <a:cubicBezTo>
                    <a:pt x="1915" y="1512"/>
                    <a:pt x="1849" y="1217"/>
                    <a:pt x="1772" y="925"/>
                  </a:cubicBezTo>
                  <a:cubicBezTo>
                    <a:pt x="1695" y="633"/>
                    <a:pt x="1631" y="306"/>
                    <a:pt x="1486" y="40"/>
                  </a:cubicBezTo>
                  <a:cubicBezTo>
                    <a:pt x="1471" y="13"/>
                    <a:pt x="1443" y="1"/>
                    <a:pt x="1414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0"/>
            <p:cNvSpPr/>
            <p:nvPr/>
          </p:nvSpPr>
          <p:spPr>
            <a:xfrm>
              <a:off x="3940475" y="2251250"/>
              <a:ext cx="102475" cy="89150"/>
            </a:xfrm>
            <a:custGeom>
              <a:avLst/>
              <a:gdLst/>
              <a:ahLst/>
              <a:cxnLst/>
              <a:rect l="l" t="t" r="r" b="b"/>
              <a:pathLst>
                <a:path w="4099" h="3566" extrusionOk="0">
                  <a:moveTo>
                    <a:pt x="670" y="1"/>
                  </a:moveTo>
                  <a:lnTo>
                    <a:pt x="701" y="128"/>
                  </a:lnTo>
                  <a:cubicBezTo>
                    <a:pt x="400" y="853"/>
                    <a:pt x="172" y="1608"/>
                    <a:pt x="24" y="2381"/>
                  </a:cubicBezTo>
                  <a:cubicBezTo>
                    <a:pt x="11" y="2443"/>
                    <a:pt x="0" y="2509"/>
                    <a:pt x="18" y="2570"/>
                  </a:cubicBezTo>
                  <a:cubicBezTo>
                    <a:pt x="35" y="2623"/>
                    <a:pt x="68" y="2673"/>
                    <a:pt x="108" y="2715"/>
                  </a:cubicBezTo>
                  <a:cubicBezTo>
                    <a:pt x="380" y="3016"/>
                    <a:pt x="751" y="3214"/>
                    <a:pt x="1140" y="3332"/>
                  </a:cubicBezTo>
                  <a:cubicBezTo>
                    <a:pt x="1529" y="3449"/>
                    <a:pt x="1937" y="3490"/>
                    <a:pt x="2341" y="3521"/>
                  </a:cubicBezTo>
                  <a:cubicBezTo>
                    <a:pt x="2576" y="3539"/>
                    <a:pt x="2811" y="3552"/>
                    <a:pt x="3046" y="3563"/>
                  </a:cubicBezTo>
                  <a:cubicBezTo>
                    <a:pt x="3078" y="3564"/>
                    <a:pt x="3111" y="3565"/>
                    <a:pt x="3144" y="3565"/>
                  </a:cubicBezTo>
                  <a:cubicBezTo>
                    <a:pt x="3371" y="3565"/>
                    <a:pt x="3617" y="3524"/>
                    <a:pt x="3725" y="3332"/>
                  </a:cubicBezTo>
                  <a:cubicBezTo>
                    <a:pt x="3773" y="3249"/>
                    <a:pt x="3784" y="3150"/>
                    <a:pt x="3793" y="3053"/>
                  </a:cubicBezTo>
                  <a:cubicBezTo>
                    <a:pt x="3852" y="2528"/>
                    <a:pt x="3951" y="2006"/>
                    <a:pt x="4087" y="1494"/>
                  </a:cubicBezTo>
                  <a:cubicBezTo>
                    <a:pt x="4096" y="1465"/>
                    <a:pt x="4098" y="1437"/>
                    <a:pt x="4098" y="1408"/>
                  </a:cubicBezTo>
                  <a:cubicBezTo>
                    <a:pt x="4087" y="1323"/>
                    <a:pt x="3991" y="1283"/>
                    <a:pt x="3909" y="1259"/>
                  </a:cubicBezTo>
                  <a:cubicBezTo>
                    <a:pt x="2798" y="919"/>
                    <a:pt x="1715" y="499"/>
                    <a:pt x="670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0"/>
            <p:cNvSpPr/>
            <p:nvPr/>
          </p:nvSpPr>
          <p:spPr>
            <a:xfrm>
              <a:off x="4042425" y="2237800"/>
              <a:ext cx="19725" cy="24675"/>
            </a:xfrm>
            <a:custGeom>
              <a:avLst/>
              <a:gdLst/>
              <a:ahLst/>
              <a:cxnLst/>
              <a:rect l="l" t="t" r="r" b="b"/>
              <a:pathLst>
                <a:path w="789" h="987" extrusionOk="0">
                  <a:moveTo>
                    <a:pt x="121" y="1"/>
                  </a:moveTo>
                  <a:lnTo>
                    <a:pt x="0" y="135"/>
                  </a:lnTo>
                  <a:cubicBezTo>
                    <a:pt x="60" y="187"/>
                    <a:pt x="51" y="277"/>
                    <a:pt x="47" y="354"/>
                  </a:cubicBezTo>
                  <a:cubicBezTo>
                    <a:pt x="36" y="479"/>
                    <a:pt x="53" y="605"/>
                    <a:pt x="102" y="719"/>
                  </a:cubicBezTo>
                  <a:cubicBezTo>
                    <a:pt x="150" y="835"/>
                    <a:pt x="240" y="927"/>
                    <a:pt x="354" y="980"/>
                  </a:cubicBezTo>
                  <a:cubicBezTo>
                    <a:pt x="363" y="984"/>
                    <a:pt x="373" y="987"/>
                    <a:pt x="383" y="987"/>
                  </a:cubicBezTo>
                  <a:cubicBezTo>
                    <a:pt x="393" y="987"/>
                    <a:pt x="402" y="984"/>
                    <a:pt x="411" y="980"/>
                  </a:cubicBezTo>
                  <a:cubicBezTo>
                    <a:pt x="420" y="971"/>
                    <a:pt x="427" y="960"/>
                    <a:pt x="429" y="947"/>
                  </a:cubicBezTo>
                  <a:cubicBezTo>
                    <a:pt x="438" y="910"/>
                    <a:pt x="435" y="872"/>
                    <a:pt x="424" y="835"/>
                  </a:cubicBezTo>
                  <a:lnTo>
                    <a:pt x="424" y="835"/>
                  </a:lnTo>
                  <a:cubicBezTo>
                    <a:pt x="461" y="839"/>
                    <a:pt x="489" y="880"/>
                    <a:pt x="526" y="880"/>
                  </a:cubicBezTo>
                  <a:cubicBezTo>
                    <a:pt x="529" y="880"/>
                    <a:pt x="533" y="880"/>
                    <a:pt x="536" y="879"/>
                  </a:cubicBezTo>
                  <a:cubicBezTo>
                    <a:pt x="563" y="870"/>
                    <a:pt x="578" y="844"/>
                    <a:pt x="576" y="818"/>
                  </a:cubicBezTo>
                  <a:cubicBezTo>
                    <a:pt x="574" y="791"/>
                    <a:pt x="563" y="765"/>
                    <a:pt x="550" y="743"/>
                  </a:cubicBezTo>
                  <a:lnTo>
                    <a:pt x="550" y="743"/>
                  </a:lnTo>
                  <a:cubicBezTo>
                    <a:pt x="576" y="749"/>
                    <a:pt x="603" y="766"/>
                    <a:pt x="631" y="766"/>
                  </a:cubicBezTo>
                  <a:cubicBezTo>
                    <a:pt x="636" y="766"/>
                    <a:pt x="640" y="766"/>
                    <a:pt x="644" y="765"/>
                  </a:cubicBezTo>
                  <a:cubicBezTo>
                    <a:pt x="677" y="758"/>
                    <a:pt x="692" y="703"/>
                    <a:pt x="662" y="697"/>
                  </a:cubicBezTo>
                  <a:cubicBezTo>
                    <a:pt x="716" y="686"/>
                    <a:pt x="782" y="664"/>
                    <a:pt x="789" y="607"/>
                  </a:cubicBezTo>
                  <a:cubicBezTo>
                    <a:pt x="789" y="587"/>
                    <a:pt x="785" y="567"/>
                    <a:pt x="776" y="552"/>
                  </a:cubicBezTo>
                  <a:cubicBezTo>
                    <a:pt x="716" y="418"/>
                    <a:pt x="607" y="315"/>
                    <a:pt x="488" y="233"/>
                  </a:cubicBezTo>
                  <a:cubicBezTo>
                    <a:pt x="369" y="150"/>
                    <a:pt x="242" y="84"/>
                    <a:pt x="121" y="1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0"/>
            <p:cNvSpPr/>
            <p:nvPr/>
          </p:nvSpPr>
          <p:spPr>
            <a:xfrm>
              <a:off x="4045400" y="2238875"/>
              <a:ext cx="19625" cy="8400"/>
            </a:xfrm>
            <a:custGeom>
              <a:avLst/>
              <a:gdLst/>
              <a:ahLst/>
              <a:cxnLst/>
              <a:rect l="l" t="t" r="r" b="b"/>
              <a:pathLst>
                <a:path w="785" h="336" extrusionOk="0">
                  <a:moveTo>
                    <a:pt x="471" y="0"/>
                  </a:moveTo>
                  <a:cubicBezTo>
                    <a:pt x="403" y="0"/>
                    <a:pt x="331" y="18"/>
                    <a:pt x="261" y="26"/>
                  </a:cubicBezTo>
                  <a:cubicBezTo>
                    <a:pt x="237" y="28"/>
                    <a:pt x="213" y="29"/>
                    <a:pt x="189" y="29"/>
                  </a:cubicBezTo>
                  <a:cubicBezTo>
                    <a:pt x="125" y="29"/>
                    <a:pt x="61" y="21"/>
                    <a:pt x="0" y="1"/>
                  </a:cubicBezTo>
                  <a:lnTo>
                    <a:pt x="0" y="1"/>
                  </a:lnTo>
                  <a:lnTo>
                    <a:pt x="343" y="335"/>
                  </a:lnTo>
                  <a:cubicBezTo>
                    <a:pt x="368" y="288"/>
                    <a:pt x="420" y="272"/>
                    <a:pt x="475" y="272"/>
                  </a:cubicBezTo>
                  <a:cubicBezTo>
                    <a:pt x="502" y="272"/>
                    <a:pt x="530" y="276"/>
                    <a:pt x="556" y="283"/>
                  </a:cubicBezTo>
                  <a:cubicBezTo>
                    <a:pt x="605" y="297"/>
                    <a:pt x="659" y="315"/>
                    <a:pt x="710" y="315"/>
                  </a:cubicBezTo>
                  <a:cubicBezTo>
                    <a:pt x="736" y="315"/>
                    <a:pt x="761" y="311"/>
                    <a:pt x="784" y="298"/>
                  </a:cubicBezTo>
                  <a:cubicBezTo>
                    <a:pt x="723" y="208"/>
                    <a:pt x="696" y="89"/>
                    <a:pt x="597" y="30"/>
                  </a:cubicBezTo>
                  <a:cubicBezTo>
                    <a:pt x="558" y="8"/>
                    <a:pt x="516" y="0"/>
                    <a:pt x="471" y="0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0"/>
            <p:cNvSpPr/>
            <p:nvPr/>
          </p:nvSpPr>
          <p:spPr>
            <a:xfrm>
              <a:off x="3946850" y="2293900"/>
              <a:ext cx="76100" cy="16775"/>
            </a:xfrm>
            <a:custGeom>
              <a:avLst/>
              <a:gdLst/>
              <a:ahLst/>
              <a:cxnLst/>
              <a:rect l="l" t="t" r="r" b="b"/>
              <a:pathLst>
                <a:path w="3044" h="671" extrusionOk="0">
                  <a:moveTo>
                    <a:pt x="107" y="0"/>
                  </a:moveTo>
                  <a:cubicBezTo>
                    <a:pt x="29" y="0"/>
                    <a:pt x="0" y="108"/>
                    <a:pt x="83" y="137"/>
                  </a:cubicBezTo>
                  <a:cubicBezTo>
                    <a:pt x="549" y="298"/>
                    <a:pt x="1048" y="392"/>
                    <a:pt x="1533" y="482"/>
                  </a:cubicBezTo>
                  <a:cubicBezTo>
                    <a:pt x="2007" y="568"/>
                    <a:pt x="2499" y="653"/>
                    <a:pt x="2982" y="671"/>
                  </a:cubicBezTo>
                  <a:cubicBezTo>
                    <a:pt x="3033" y="669"/>
                    <a:pt x="3044" y="598"/>
                    <a:pt x="2993" y="583"/>
                  </a:cubicBezTo>
                  <a:cubicBezTo>
                    <a:pt x="2523" y="462"/>
                    <a:pt x="2038" y="385"/>
                    <a:pt x="1561" y="289"/>
                  </a:cubicBezTo>
                  <a:cubicBezTo>
                    <a:pt x="1085" y="194"/>
                    <a:pt x="604" y="74"/>
                    <a:pt x="121" y="1"/>
                  </a:cubicBezTo>
                  <a:cubicBezTo>
                    <a:pt x="116" y="0"/>
                    <a:pt x="112" y="0"/>
                    <a:pt x="107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0"/>
            <p:cNvSpPr/>
            <p:nvPr/>
          </p:nvSpPr>
          <p:spPr>
            <a:xfrm>
              <a:off x="4161075" y="2037100"/>
              <a:ext cx="22525" cy="35850"/>
            </a:xfrm>
            <a:custGeom>
              <a:avLst/>
              <a:gdLst/>
              <a:ahLst/>
              <a:cxnLst/>
              <a:rect l="l" t="t" r="r" b="b"/>
              <a:pathLst>
                <a:path w="901" h="1434" extrusionOk="0">
                  <a:moveTo>
                    <a:pt x="445" y="0"/>
                  </a:moveTo>
                  <a:cubicBezTo>
                    <a:pt x="441" y="0"/>
                    <a:pt x="437" y="1"/>
                    <a:pt x="433" y="2"/>
                  </a:cubicBezTo>
                  <a:cubicBezTo>
                    <a:pt x="407" y="8"/>
                    <a:pt x="394" y="41"/>
                    <a:pt x="391" y="70"/>
                  </a:cubicBezTo>
                  <a:cubicBezTo>
                    <a:pt x="376" y="171"/>
                    <a:pt x="413" y="274"/>
                    <a:pt x="411" y="377"/>
                  </a:cubicBezTo>
                  <a:cubicBezTo>
                    <a:pt x="409" y="425"/>
                    <a:pt x="402" y="474"/>
                    <a:pt x="391" y="520"/>
                  </a:cubicBezTo>
                  <a:cubicBezTo>
                    <a:pt x="378" y="434"/>
                    <a:pt x="356" y="349"/>
                    <a:pt x="328" y="267"/>
                  </a:cubicBezTo>
                  <a:cubicBezTo>
                    <a:pt x="319" y="237"/>
                    <a:pt x="303" y="210"/>
                    <a:pt x="282" y="188"/>
                  </a:cubicBezTo>
                  <a:cubicBezTo>
                    <a:pt x="269" y="177"/>
                    <a:pt x="254" y="172"/>
                    <a:pt x="238" y="172"/>
                  </a:cubicBezTo>
                  <a:cubicBezTo>
                    <a:pt x="224" y="172"/>
                    <a:pt x="209" y="176"/>
                    <a:pt x="196" y="186"/>
                  </a:cubicBezTo>
                  <a:cubicBezTo>
                    <a:pt x="183" y="208"/>
                    <a:pt x="176" y="234"/>
                    <a:pt x="183" y="261"/>
                  </a:cubicBezTo>
                  <a:cubicBezTo>
                    <a:pt x="189" y="338"/>
                    <a:pt x="200" y="414"/>
                    <a:pt x="218" y="491"/>
                  </a:cubicBezTo>
                  <a:cubicBezTo>
                    <a:pt x="240" y="595"/>
                    <a:pt x="277" y="700"/>
                    <a:pt x="262" y="805"/>
                  </a:cubicBezTo>
                  <a:cubicBezTo>
                    <a:pt x="231" y="761"/>
                    <a:pt x="187" y="731"/>
                    <a:pt x="137" y="720"/>
                  </a:cubicBezTo>
                  <a:cubicBezTo>
                    <a:pt x="127" y="718"/>
                    <a:pt x="117" y="717"/>
                    <a:pt x="107" y="717"/>
                  </a:cubicBezTo>
                  <a:cubicBezTo>
                    <a:pt x="66" y="717"/>
                    <a:pt x="27" y="734"/>
                    <a:pt x="0" y="768"/>
                  </a:cubicBezTo>
                  <a:cubicBezTo>
                    <a:pt x="112" y="827"/>
                    <a:pt x="213" y="906"/>
                    <a:pt x="295" y="1003"/>
                  </a:cubicBezTo>
                  <a:cubicBezTo>
                    <a:pt x="325" y="1038"/>
                    <a:pt x="354" y="1080"/>
                    <a:pt x="352" y="1126"/>
                  </a:cubicBezTo>
                  <a:lnTo>
                    <a:pt x="602" y="1434"/>
                  </a:lnTo>
                  <a:cubicBezTo>
                    <a:pt x="716" y="1249"/>
                    <a:pt x="791" y="1043"/>
                    <a:pt x="824" y="827"/>
                  </a:cubicBezTo>
                  <a:cubicBezTo>
                    <a:pt x="831" y="777"/>
                    <a:pt x="835" y="731"/>
                    <a:pt x="848" y="680"/>
                  </a:cubicBezTo>
                  <a:cubicBezTo>
                    <a:pt x="861" y="628"/>
                    <a:pt x="881" y="579"/>
                    <a:pt x="890" y="526"/>
                  </a:cubicBezTo>
                  <a:cubicBezTo>
                    <a:pt x="901" y="474"/>
                    <a:pt x="888" y="419"/>
                    <a:pt x="857" y="375"/>
                  </a:cubicBezTo>
                  <a:cubicBezTo>
                    <a:pt x="853" y="368"/>
                    <a:pt x="846" y="364"/>
                    <a:pt x="839" y="362"/>
                  </a:cubicBezTo>
                  <a:cubicBezTo>
                    <a:pt x="838" y="362"/>
                    <a:pt x="837" y="362"/>
                    <a:pt x="836" y="362"/>
                  </a:cubicBezTo>
                  <a:cubicBezTo>
                    <a:pt x="822" y="362"/>
                    <a:pt x="810" y="376"/>
                    <a:pt x="804" y="390"/>
                  </a:cubicBezTo>
                  <a:cubicBezTo>
                    <a:pt x="771" y="454"/>
                    <a:pt x="754" y="529"/>
                    <a:pt x="703" y="581"/>
                  </a:cubicBezTo>
                  <a:cubicBezTo>
                    <a:pt x="716" y="461"/>
                    <a:pt x="727" y="340"/>
                    <a:pt x="738" y="219"/>
                  </a:cubicBezTo>
                  <a:cubicBezTo>
                    <a:pt x="743" y="190"/>
                    <a:pt x="741" y="162"/>
                    <a:pt x="727" y="136"/>
                  </a:cubicBezTo>
                  <a:cubicBezTo>
                    <a:pt x="718" y="120"/>
                    <a:pt x="700" y="111"/>
                    <a:pt x="683" y="111"/>
                  </a:cubicBezTo>
                  <a:cubicBezTo>
                    <a:pt x="673" y="111"/>
                    <a:pt x="664" y="114"/>
                    <a:pt x="657" y="122"/>
                  </a:cubicBezTo>
                  <a:cubicBezTo>
                    <a:pt x="653" y="131"/>
                    <a:pt x="648" y="140"/>
                    <a:pt x="648" y="149"/>
                  </a:cubicBezTo>
                  <a:cubicBezTo>
                    <a:pt x="620" y="254"/>
                    <a:pt x="593" y="357"/>
                    <a:pt x="567" y="463"/>
                  </a:cubicBezTo>
                  <a:cubicBezTo>
                    <a:pt x="538" y="333"/>
                    <a:pt x="554" y="195"/>
                    <a:pt x="512" y="67"/>
                  </a:cubicBezTo>
                  <a:cubicBezTo>
                    <a:pt x="506" y="50"/>
                    <a:pt x="497" y="32"/>
                    <a:pt x="484" y="19"/>
                  </a:cubicBezTo>
                  <a:cubicBezTo>
                    <a:pt x="473" y="7"/>
                    <a:pt x="460" y="0"/>
                    <a:pt x="445" y="0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0"/>
            <p:cNvSpPr/>
            <p:nvPr/>
          </p:nvSpPr>
          <p:spPr>
            <a:xfrm>
              <a:off x="4040275" y="2047025"/>
              <a:ext cx="22375" cy="24450"/>
            </a:xfrm>
            <a:custGeom>
              <a:avLst/>
              <a:gdLst/>
              <a:ahLst/>
              <a:cxnLst/>
              <a:rect l="l" t="t" r="r" b="b"/>
              <a:pathLst>
                <a:path w="895" h="978" extrusionOk="0">
                  <a:moveTo>
                    <a:pt x="447" y="83"/>
                  </a:moveTo>
                  <a:cubicBezTo>
                    <a:pt x="449" y="83"/>
                    <a:pt x="451" y="83"/>
                    <a:pt x="453" y="83"/>
                  </a:cubicBezTo>
                  <a:cubicBezTo>
                    <a:pt x="535" y="86"/>
                    <a:pt x="611" y="121"/>
                    <a:pt x="666" y="180"/>
                  </a:cubicBezTo>
                  <a:cubicBezTo>
                    <a:pt x="783" y="296"/>
                    <a:pt x="820" y="505"/>
                    <a:pt x="783" y="661"/>
                  </a:cubicBezTo>
                  <a:cubicBezTo>
                    <a:pt x="765" y="744"/>
                    <a:pt x="708" y="815"/>
                    <a:pt x="631" y="848"/>
                  </a:cubicBezTo>
                  <a:cubicBezTo>
                    <a:pt x="552" y="881"/>
                    <a:pt x="469" y="867"/>
                    <a:pt x="387" y="889"/>
                  </a:cubicBezTo>
                  <a:cubicBezTo>
                    <a:pt x="382" y="891"/>
                    <a:pt x="378" y="893"/>
                    <a:pt x="374" y="896"/>
                  </a:cubicBezTo>
                  <a:lnTo>
                    <a:pt x="374" y="896"/>
                  </a:lnTo>
                  <a:cubicBezTo>
                    <a:pt x="334" y="887"/>
                    <a:pt x="295" y="870"/>
                    <a:pt x="260" y="848"/>
                  </a:cubicBezTo>
                  <a:cubicBezTo>
                    <a:pt x="192" y="797"/>
                    <a:pt x="141" y="725"/>
                    <a:pt x="119" y="641"/>
                  </a:cubicBezTo>
                  <a:cubicBezTo>
                    <a:pt x="95" y="560"/>
                    <a:pt x="86" y="474"/>
                    <a:pt x="95" y="389"/>
                  </a:cubicBezTo>
                  <a:cubicBezTo>
                    <a:pt x="106" y="303"/>
                    <a:pt x="152" y="224"/>
                    <a:pt x="225" y="173"/>
                  </a:cubicBezTo>
                  <a:cubicBezTo>
                    <a:pt x="289" y="126"/>
                    <a:pt x="368" y="83"/>
                    <a:pt x="447" y="83"/>
                  </a:cubicBezTo>
                  <a:close/>
                  <a:moveTo>
                    <a:pt x="459" y="1"/>
                  </a:moveTo>
                  <a:cubicBezTo>
                    <a:pt x="373" y="1"/>
                    <a:pt x="291" y="35"/>
                    <a:pt x="218" y="81"/>
                  </a:cubicBezTo>
                  <a:cubicBezTo>
                    <a:pt x="135" y="129"/>
                    <a:pt x="71" y="204"/>
                    <a:pt x="36" y="294"/>
                  </a:cubicBezTo>
                  <a:cubicBezTo>
                    <a:pt x="1" y="393"/>
                    <a:pt x="10" y="514"/>
                    <a:pt x="32" y="615"/>
                  </a:cubicBezTo>
                  <a:cubicBezTo>
                    <a:pt x="51" y="727"/>
                    <a:pt x="111" y="828"/>
                    <a:pt x="198" y="898"/>
                  </a:cubicBezTo>
                  <a:cubicBezTo>
                    <a:pt x="256" y="942"/>
                    <a:pt x="328" y="973"/>
                    <a:pt x="399" y="973"/>
                  </a:cubicBezTo>
                  <a:cubicBezTo>
                    <a:pt x="406" y="973"/>
                    <a:pt x="414" y="972"/>
                    <a:pt x="422" y="972"/>
                  </a:cubicBezTo>
                  <a:lnTo>
                    <a:pt x="422" y="972"/>
                  </a:lnTo>
                  <a:cubicBezTo>
                    <a:pt x="441" y="976"/>
                    <a:pt x="461" y="978"/>
                    <a:pt x="482" y="978"/>
                  </a:cubicBezTo>
                  <a:cubicBezTo>
                    <a:pt x="541" y="978"/>
                    <a:pt x="602" y="962"/>
                    <a:pt x="651" y="942"/>
                  </a:cubicBezTo>
                  <a:cubicBezTo>
                    <a:pt x="739" y="911"/>
                    <a:pt x="811" y="845"/>
                    <a:pt x="851" y="762"/>
                  </a:cubicBezTo>
                  <a:cubicBezTo>
                    <a:pt x="895" y="661"/>
                    <a:pt x="892" y="545"/>
                    <a:pt x="877" y="439"/>
                  </a:cubicBezTo>
                  <a:cubicBezTo>
                    <a:pt x="864" y="332"/>
                    <a:pt x="822" y="233"/>
                    <a:pt x="756" y="149"/>
                  </a:cubicBezTo>
                  <a:cubicBezTo>
                    <a:pt x="693" y="72"/>
                    <a:pt x="605" y="20"/>
                    <a:pt x="506" y="4"/>
                  </a:cubicBezTo>
                  <a:cubicBezTo>
                    <a:pt x="490" y="2"/>
                    <a:pt x="474" y="1"/>
                    <a:pt x="459" y="1"/>
                  </a:cubicBezTo>
                  <a:close/>
                </a:path>
              </a:pathLst>
            </a:custGeom>
            <a:solidFill>
              <a:srgbClr val="F46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0"/>
            <p:cNvSpPr/>
            <p:nvPr/>
          </p:nvSpPr>
          <p:spPr>
            <a:xfrm>
              <a:off x="4065550" y="2040825"/>
              <a:ext cx="19500" cy="22625"/>
            </a:xfrm>
            <a:custGeom>
              <a:avLst/>
              <a:gdLst/>
              <a:ahLst/>
              <a:cxnLst/>
              <a:rect l="l" t="t" r="r" b="b"/>
              <a:pathLst>
                <a:path w="780" h="905" extrusionOk="0">
                  <a:moveTo>
                    <a:pt x="378" y="80"/>
                  </a:moveTo>
                  <a:cubicBezTo>
                    <a:pt x="440" y="80"/>
                    <a:pt x="503" y="102"/>
                    <a:pt x="554" y="147"/>
                  </a:cubicBezTo>
                  <a:cubicBezTo>
                    <a:pt x="657" y="239"/>
                    <a:pt x="668" y="399"/>
                    <a:pt x="666" y="531"/>
                  </a:cubicBezTo>
                  <a:cubicBezTo>
                    <a:pt x="666" y="608"/>
                    <a:pt x="650" y="689"/>
                    <a:pt x="593" y="746"/>
                  </a:cubicBezTo>
                  <a:cubicBezTo>
                    <a:pt x="567" y="773"/>
                    <a:pt x="534" y="790"/>
                    <a:pt x="499" y="801"/>
                  </a:cubicBezTo>
                  <a:cubicBezTo>
                    <a:pt x="463" y="812"/>
                    <a:pt x="431" y="808"/>
                    <a:pt x="398" y="828"/>
                  </a:cubicBezTo>
                  <a:cubicBezTo>
                    <a:pt x="396" y="829"/>
                    <a:pt x="394" y="830"/>
                    <a:pt x="393" y="832"/>
                  </a:cubicBezTo>
                  <a:lnTo>
                    <a:pt x="393" y="832"/>
                  </a:lnTo>
                  <a:cubicBezTo>
                    <a:pt x="286" y="793"/>
                    <a:pt x="201" y="684"/>
                    <a:pt x="156" y="588"/>
                  </a:cubicBezTo>
                  <a:cubicBezTo>
                    <a:pt x="95" y="459"/>
                    <a:pt x="81" y="290"/>
                    <a:pt x="178" y="173"/>
                  </a:cubicBezTo>
                  <a:cubicBezTo>
                    <a:pt x="230" y="112"/>
                    <a:pt x="304" y="80"/>
                    <a:pt x="378" y="80"/>
                  </a:cubicBezTo>
                  <a:close/>
                  <a:moveTo>
                    <a:pt x="383" y="1"/>
                  </a:moveTo>
                  <a:cubicBezTo>
                    <a:pt x="312" y="1"/>
                    <a:pt x="240" y="23"/>
                    <a:pt x="178" y="68"/>
                  </a:cubicBezTo>
                  <a:cubicBezTo>
                    <a:pt x="31" y="175"/>
                    <a:pt x="0" y="375"/>
                    <a:pt x="53" y="540"/>
                  </a:cubicBezTo>
                  <a:cubicBezTo>
                    <a:pt x="104" y="701"/>
                    <a:pt x="219" y="849"/>
                    <a:pt x="387" y="876"/>
                  </a:cubicBezTo>
                  <a:lnTo>
                    <a:pt x="387" y="876"/>
                  </a:lnTo>
                  <a:cubicBezTo>
                    <a:pt x="388" y="877"/>
                    <a:pt x="390" y="879"/>
                    <a:pt x="391" y="880"/>
                  </a:cubicBezTo>
                  <a:cubicBezTo>
                    <a:pt x="413" y="898"/>
                    <a:pt x="433" y="905"/>
                    <a:pt x="455" y="905"/>
                  </a:cubicBezTo>
                  <a:cubicBezTo>
                    <a:pt x="469" y="905"/>
                    <a:pt x="484" y="902"/>
                    <a:pt x="501" y="898"/>
                  </a:cubicBezTo>
                  <a:cubicBezTo>
                    <a:pt x="543" y="889"/>
                    <a:pt x="584" y="872"/>
                    <a:pt x="619" y="847"/>
                  </a:cubicBezTo>
                  <a:cubicBezTo>
                    <a:pt x="690" y="795"/>
                    <a:pt x="738" y="716"/>
                    <a:pt x="751" y="628"/>
                  </a:cubicBezTo>
                  <a:cubicBezTo>
                    <a:pt x="780" y="465"/>
                    <a:pt x="760" y="257"/>
                    <a:pt x="652" y="125"/>
                  </a:cubicBezTo>
                  <a:cubicBezTo>
                    <a:pt x="582" y="43"/>
                    <a:pt x="483" y="1"/>
                    <a:pt x="383" y="1"/>
                  </a:cubicBezTo>
                  <a:close/>
                </a:path>
              </a:pathLst>
            </a:custGeom>
            <a:solidFill>
              <a:srgbClr val="F46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0"/>
            <p:cNvSpPr/>
            <p:nvPr/>
          </p:nvSpPr>
          <p:spPr>
            <a:xfrm>
              <a:off x="4059600" y="2049750"/>
              <a:ext cx="8650" cy="5675"/>
            </a:xfrm>
            <a:custGeom>
              <a:avLst/>
              <a:gdLst/>
              <a:ahLst/>
              <a:cxnLst/>
              <a:rect l="l" t="t" r="r" b="b"/>
              <a:pathLst>
                <a:path w="346" h="227" extrusionOk="0">
                  <a:moveTo>
                    <a:pt x="238" y="1"/>
                  </a:moveTo>
                  <a:cubicBezTo>
                    <a:pt x="189" y="1"/>
                    <a:pt x="140" y="18"/>
                    <a:pt x="102" y="49"/>
                  </a:cubicBezTo>
                  <a:cubicBezTo>
                    <a:pt x="78" y="69"/>
                    <a:pt x="56" y="93"/>
                    <a:pt x="40" y="122"/>
                  </a:cubicBezTo>
                  <a:cubicBezTo>
                    <a:pt x="25" y="146"/>
                    <a:pt x="1" y="187"/>
                    <a:pt x="16" y="216"/>
                  </a:cubicBezTo>
                  <a:cubicBezTo>
                    <a:pt x="20" y="222"/>
                    <a:pt x="26" y="226"/>
                    <a:pt x="34" y="227"/>
                  </a:cubicBezTo>
                  <a:lnTo>
                    <a:pt x="34" y="227"/>
                  </a:lnTo>
                  <a:cubicBezTo>
                    <a:pt x="63" y="224"/>
                    <a:pt x="84" y="194"/>
                    <a:pt x="98" y="176"/>
                  </a:cubicBezTo>
                  <a:cubicBezTo>
                    <a:pt x="106" y="165"/>
                    <a:pt x="115" y="157"/>
                    <a:pt x="126" y="146"/>
                  </a:cubicBezTo>
                  <a:cubicBezTo>
                    <a:pt x="130" y="141"/>
                    <a:pt x="135" y="137"/>
                    <a:pt x="139" y="135"/>
                  </a:cubicBezTo>
                  <a:lnTo>
                    <a:pt x="146" y="128"/>
                  </a:lnTo>
                  <a:cubicBezTo>
                    <a:pt x="146" y="128"/>
                    <a:pt x="149" y="125"/>
                    <a:pt x="150" y="124"/>
                  </a:cubicBezTo>
                  <a:lnTo>
                    <a:pt x="150" y="124"/>
                  </a:lnTo>
                  <a:cubicBezTo>
                    <a:pt x="159" y="117"/>
                    <a:pt x="170" y="111"/>
                    <a:pt x="181" y="104"/>
                  </a:cubicBezTo>
                  <a:cubicBezTo>
                    <a:pt x="181" y="104"/>
                    <a:pt x="185" y="102"/>
                    <a:pt x="186" y="102"/>
                  </a:cubicBezTo>
                  <a:lnTo>
                    <a:pt x="186" y="102"/>
                  </a:lnTo>
                  <a:cubicBezTo>
                    <a:pt x="186" y="102"/>
                    <a:pt x="185" y="102"/>
                    <a:pt x="183" y="104"/>
                  </a:cubicBezTo>
                  <a:lnTo>
                    <a:pt x="190" y="100"/>
                  </a:lnTo>
                  <a:cubicBezTo>
                    <a:pt x="196" y="97"/>
                    <a:pt x="203" y="97"/>
                    <a:pt x="210" y="95"/>
                  </a:cubicBezTo>
                  <a:lnTo>
                    <a:pt x="218" y="93"/>
                  </a:lnTo>
                  <a:lnTo>
                    <a:pt x="218" y="93"/>
                  </a:lnTo>
                  <a:cubicBezTo>
                    <a:pt x="215" y="94"/>
                    <a:pt x="214" y="94"/>
                    <a:pt x="214" y="94"/>
                  </a:cubicBezTo>
                  <a:cubicBezTo>
                    <a:pt x="213" y="94"/>
                    <a:pt x="217" y="93"/>
                    <a:pt x="218" y="93"/>
                  </a:cubicBezTo>
                  <a:lnTo>
                    <a:pt x="218" y="93"/>
                  </a:lnTo>
                  <a:lnTo>
                    <a:pt x="218" y="93"/>
                  </a:lnTo>
                  <a:lnTo>
                    <a:pt x="245" y="93"/>
                  </a:lnTo>
                  <a:cubicBezTo>
                    <a:pt x="243" y="93"/>
                    <a:pt x="240" y="92"/>
                    <a:pt x="240" y="92"/>
                  </a:cubicBezTo>
                  <a:lnTo>
                    <a:pt x="240" y="92"/>
                  </a:lnTo>
                  <a:cubicBezTo>
                    <a:pt x="241" y="92"/>
                    <a:pt x="242" y="92"/>
                    <a:pt x="245" y="93"/>
                  </a:cubicBezTo>
                  <a:cubicBezTo>
                    <a:pt x="255" y="95"/>
                    <a:pt x="257" y="97"/>
                    <a:pt x="263" y="99"/>
                  </a:cubicBezTo>
                  <a:lnTo>
                    <a:pt x="263" y="99"/>
                  </a:lnTo>
                  <a:cubicBezTo>
                    <a:pt x="265" y="100"/>
                    <a:pt x="269" y="102"/>
                    <a:pt x="271" y="102"/>
                  </a:cubicBezTo>
                  <a:cubicBezTo>
                    <a:pt x="282" y="108"/>
                    <a:pt x="295" y="111"/>
                    <a:pt x="306" y="111"/>
                  </a:cubicBezTo>
                  <a:cubicBezTo>
                    <a:pt x="330" y="108"/>
                    <a:pt x="346" y="89"/>
                    <a:pt x="346" y="67"/>
                  </a:cubicBezTo>
                  <a:cubicBezTo>
                    <a:pt x="343" y="27"/>
                    <a:pt x="302" y="10"/>
                    <a:pt x="269" y="3"/>
                  </a:cubicBezTo>
                  <a:cubicBezTo>
                    <a:pt x="259" y="1"/>
                    <a:pt x="249" y="1"/>
                    <a:pt x="238" y="1"/>
                  </a:cubicBezTo>
                  <a:close/>
                  <a:moveTo>
                    <a:pt x="34" y="227"/>
                  </a:moveTo>
                  <a:cubicBezTo>
                    <a:pt x="34" y="227"/>
                    <a:pt x="34" y="227"/>
                    <a:pt x="34" y="227"/>
                  </a:cubicBezTo>
                  <a:lnTo>
                    <a:pt x="36" y="227"/>
                  </a:lnTo>
                  <a:cubicBezTo>
                    <a:pt x="35" y="227"/>
                    <a:pt x="35" y="227"/>
                    <a:pt x="34" y="227"/>
                  </a:cubicBezTo>
                  <a:close/>
                </a:path>
              </a:pathLst>
            </a:custGeom>
            <a:solidFill>
              <a:srgbClr val="F46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0"/>
            <p:cNvSpPr/>
            <p:nvPr/>
          </p:nvSpPr>
          <p:spPr>
            <a:xfrm>
              <a:off x="4030125" y="2056350"/>
              <a:ext cx="12975" cy="2450"/>
            </a:xfrm>
            <a:custGeom>
              <a:avLst/>
              <a:gdLst/>
              <a:ahLst/>
              <a:cxnLst/>
              <a:rect l="l" t="t" r="r" b="b"/>
              <a:pathLst>
                <a:path w="519" h="98" extrusionOk="0">
                  <a:moveTo>
                    <a:pt x="467" y="0"/>
                  </a:moveTo>
                  <a:cubicBezTo>
                    <a:pt x="453" y="0"/>
                    <a:pt x="439" y="3"/>
                    <a:pt x="427" y="7"/>
                  </a:cubicBezTo>
                  <a:cubicBezTo>
                    <a:pt x="405" y="9"/>
                    <a:pt x="385" y="11"/>
                    <a:pt x="363" y="13"/>
                  </a:cubicBezTo>
                  <a:cubicBezTo>
                    <a:pt x="321" y="18"/>
                    <a:pt x="282" y="20"/>
                    <a:pt x="240" y="20"/>
                  </a:cubicBezTo>
                  <a:cubicBezTo>
                    <a:pt x="206" y="20"/>
                    <a:pt x="172" y="15"/>
                    <a:pt x="137" y="15"/>
                  </a:cubicBezTo>
                  <a:cubicBezTo>
                    <a:pt x="131" y="15"/>
                    <a:pt x="125" y="15"/>
                    <a:pt x="119" y="16"/>
                  </a:cubicBezTo>
                  <a:cubicBezTo>
                    <a:pt x="106" y="16"/>
                    <a:pt x="92" y="17"/>
                    <a:pt x="78" y="17"/>
                  </a:cubicBezTo>
                  <a:cubicBezTo>
                    <a:pt x="71" y="17"/>
                    <a:pt x="64" y="16"/>
                    <a:pt x="58" y="16"/>
                  </a:cubicBezTo>
                  <a:cubicBezTo>
                    <a:pt x="47" y="14"/>
                    <a:pt x="37" y="11"/>
                    <a:pt x="28" y="11"/>
                  </a:cubicBezTo>
                  <a:cubicBezTo>
                    <a:pt x="20" y="11"/>
                    <a:pt x="12" y="14"/>
                    <a:pt x="5" y="22"/>
                  </a:cubicBezTo>
                  <a:cubicBezTo>
                    <a:pt x="1" y="24"/>
                    <a:pt x="1" y="31"/>
                    <a:pt x="1" y="38"/>
                  </a:cubicBezTo>
                  <a:cubicBezTo>
                    <a:pt x="7" y="57"/>
                    <a:pt x="25" y="60"/>
                    <a:pt x="44" y="64"/>
                  </a:cubicBezTo>
                  <a:cubicBezTo>
                    <a:pt x="64" y="71"/>
                    <a:pt x="86" y="82"/>
                    <a:pt x="110" y="86"/>
                  </a:cubicBezTo>
                  <a:cubicBezTo>
                    <a:pt x="145" y="93"/>
                    <a:pt x="181" y="97"/>
                    <a:pt x="217" y="97"/>
                  </a:cubicBezTo>
                  <a:cubicBezTo>
                    <a:pt x="225" y="97"/>
                    <a:pt x="232" y="97"/>
                    <a:pt x="240" y="97"/>
                  </a:cubicBezTo>
                  <a:cubicBezTo>
                    <a:pt x="284" y="97"/>
                    <a:pt x="328" y="95"/>
                    <a:pt x="372" y="88"/>
                  </a:cubicBezTo>
                  <a:cubicBezTo>
                    <a:pt x="413" y="84"/>
                    <a:pt x="473" y="82"/>
                    <a:pt x="503" y="51"/>
                  </a:cubicBezTo>
                  <a:cubicBezTo>
                    <a:pt x="519" y="35"/>
                    <a:pt x="512" y="9"/>
                    <a:pt x="490" y="5"/>
                  </a:cubicBezTo>
                  <a:lnTo>
                    <a:pt x="490" y="2"/>
                  </a:lnTo>
                  <a:cubicBezTo>
                    <a:pt x="483" y="1"/>
                    <a:pt x="475" y="0"/>
                    <a:pt x="467" y="0"/>
                  </a:cubicBezTo>
                  <a:close/>
                </a:path>
              </a:pathLst>
            </a:custGeom>
            <a:solidFill>
              <a:srgbClr val="F46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4" name="Google Shape;1624;p40"/>
          <p:cNvGrpSpPr/>
          <p:nvPr/>
        </p:nvGrpSpPr>
        <p:grpSpPr>
          <a:xfrm>
            <a:off x="5538992" y="1934315"/>
            <a:ext cx="1456414" cy="1022566"/>
            <a:chOff x="3311425" y="2487350"/>
            <a:chExt cx="441525" cy="310000"/>
          </a:xfrm>
        </p:grpSpPr>
        <p:sp>
          <p:nvSpPr>
            <p:cNvPr id="1625" name="Google Shape;1625;p40"/>
            <p:cNvSpPr/>
            <p:nvPr/>
          </p:nvSpPr>
          <p:spPr>
            <a:xfrm>
              <a:off x="3647225" y="2488925"/>
              <a:ext cx="14575" cy="308425"/>
            </a:xfrm>
            <a:custGeom>
              <a:avLst/>
              <a:gdLst/>
              <a:ahLst/>
              <a:cxnLst/>
              <a:rect l="l" t="t" r="r" b="b"/>
              <a:pathLst>
                <a:path w="583" h="12337" extrusionOk="0">
                  <a:moveTo>
                    <a:pt x="565" y="1"/>
                  </a:moveTo>
                  <a:lnTo>
                    <a:pt x="0" y="3"/>
                  </a:lnTo>
                  <a:lnTo>
                    <a:pt x="16" y="12337"/>
                  </a:lnTo>
                  <a:lnTo>
                    <a:pt x="582" y="12334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0"/>
            <p:cNvSpPr/>
            <p:nvPr/>
          </p:nvSpPr>
          <p:spPr>
            <a:xfrm>
              <a:off x="3738375" y="2488925"/>
              <a:ext cx="14575" cy="308425"/>
            </a:xfrm>
            <a:custGeom>
              <a:avLst/>
              <a:gdLst/>
              <a:ahLst/>
              <a:cxnLst/>
              <a:rect l="l" t="t" r="r" b="b"/>
              <a:pathLst>
                <a:path w="583" h="12337" extrusionOk="0">
                  <a:moveTo>
                    <a:pt x="567" y="1"/>
                  </a:moveTo>
                  <a:lnTo>
                    <a:pt x="0" y="3"/>
                  </a:lnTo>
                  <a:lnTo>
                    <a:pt x="18" y="12337"/>
                  </a:lnTo>
                  <a:lnTo>
                    <a:pt x="582" y="12334"/>
                  </a:lnTo>
                  <a:lnTo>
                    <a:pt x="567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0"/>
            <p:cNvSpPr/>
            <p:nvPr/>
          </p:nvSpPr>
          <p:spPr>
            <a:xfrm>
              <a:off x="3654625" y="2514250"/>
              <a:ext cx="88650" cy="14125"/>
            </a:xfrm>
            <a:custGeom>
              <a:avLst/>
              <a:gdLst/>
              <a:ahLst/>
              <a:cxnLst/>
              <a:rect l="l" t="t" r="r" b="b"/>
              <a:pathLst>
                <a:path w="3546" h="565" extrusionOk="0">
                  <a:moveTo>
                    <a:pt x="1" y="0"/>
                  </a:moveTo>
                  <a:lnTo>
                    <a:pt x="1" y="565"/>
                  </a:lnTo>
                  <a:lnTo>
                    <a:pt x="3546" y="565"/>
                  </a:lnTo>
                  <a:lnTo>
                    <a:pt x="3546" y="0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0"/>
            <p:cNvSpPr/>
            <p:nvPr/>
          </p:nvSpPr>
          <p:spPr>
            <a:xfrm>
              <a:off x="3654625" y="2571900"/>
              <a:ext cx="88650" cy="14125"/>
            </a:xfrm>
            <a:custGeom>
              <a:avLst/>
              <a:gdLst/>
              <a:ahLst/>
              <a:cxnLst/>
              <a:rect l="l" t="t" r="r" b="b"/>
              <a:pathLst>
                <a:path w="3546" h="565" extrusionOk="0">
                  <a:moveTo>
                    <a:pt x="1" y="0"/>
                  </a:moveTo>
                  <a:lnTo>
                    <a:pt x="1" y="565"/>
                  </a:lnTo>
                  <a:lnTo>
                    <a:pt x="3546" y="565"/>
                  </a:lnTo>
                  <a:lnTo>
                    <a:pt x="3546" y="0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0"/>
            <p:cNvSpPr/>
            <p:nvPr/>
          </p:nvSpPr>
          <p:spPr>
            <a:xfrm>
              <a:off x="3654625" y="2629475"/>
              <a:ext cx="88650" cy="14200"/>
            </a:xfrm>
            <a:custGeom>
              <a:avLst/>
              <a:gdLst/>
              <a:ahLst/>
              <a:cxnLst/>
              <a:rect l="l" t="t" r="r" b="b"/>
              <a:pathLst>
                <a:path w="3546" h="568" extrusionOk="0">
                  <a:moveTo>
                    <a:pt x="1" y="1"/>
                  </a:moveTo>
                  <a:lnTo>
                    <a:pt x="1" y="568"/>
                  </a:lnTo>
                  <a:lnTo>
                    <a:pt x="3546" y="568"/>
                  </a:lnTo>
                  <a:lnTo>
                    <a:pt x="3546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0"/>
            <p:cNvSpPr/>
            <p:nvPr/>
          </p:nvSpPr>
          <p:spPr>
            <a:xfrm>
              <a:off x="3654625" y="2687125"/>
              <a:ext cx="88650" cy="14200"/>
            </a:xfrm>
            <a:custGeom>
              <a:avLst/>
              <a:gdLst/>
              <a:ahLst/>
              <a:cxnLst/>
              <a:rect l="l" t="t" r="r" b="b"/>
              <a:pathLst>
                <a:path w="3546" h="568" extrusionOk="0">
                  <a:moveTo>
                    <a:pt x="1" y="1"/>
                  </a:moveTo>
                  <a:lnTo>
                    <a:pt x="1" y="568"/>
                  </a:lnTo>
                  <a:lnTo>
                    <a:pt x="3546" y="568"/>
                  </a:lnTo>
                  <a:lnTo>
                    <a:pt x="3546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0"/>
            <p:cNvSpPr/>
            <p:nvPr/>
          </p:nvSpPr>
          <p:spPr>
            <a:xfrm>
              <a:off x="3654625" y="2744775"/>
              <a:ext cx="88650" cy="14200"/>
            </a:xfrm>
            <a:custGeom>
              <a:avLst/>
              <a:gdLst/>
              <a:ahLst/>
              <a:cxnLst/>
              <a:rect l="l" t="t" r="r" b="b"/>
              <a:pathLst>
                <a:path w="3546" h="568" extrusionOk="0">
                  <a:moveTo>
                    <a:pt x="1" y="1"/>
                  </a:moveTo>
                  <a:lnTo>
                    <a:pt x="1" y="567"/>
                  </a:lnTo>
                  <a:lnTo>
                    <a:pt x="3546" y="567"/>
                  </a:lnTo>
                  <a:lnTo>
                    <a:pt x="3546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0"/>
            <p:cNvSpPr/>
            <p:nvPr/>
          </p:nvSpPr>
          <p:spPr>
            <a:xfrm>
              <a:off x="3311425" y="2487350"/>
              <a:ext cx="434325" cy="309775"/>
            </a:xfrm>
            <a:custGeom>
              <a:avLst/>
              <a:gdLst/>
              <a:ahLst/>
              <a:cxnLst/>
              <a:rect l="l" t="t" r="r" b="b"/>
              <a:pathLst>
                <a:path w="17373" h="12391" extrusionOk="0">
                  <a:moveTo>
                    <a:pt x="11583" y="0"/>
                  </a:moveTo>
                  <a:cubicBezTo>
                    <a:pt x="11583" y="4131"/>
                    <a:pt x="1" y="8260"/>
                    <a:pt x="1" y="12391"/>
                  </a:cubicBezTo>
                  <a:lnTo>
                    <a:pt x="5792" y="12391"/>
                  </a:lnTo>
                  <a:cubicBezTo>
                    <a:pt x="5792" y="8260"/>
                    <a:pt x="17372" y="4131"/>
                    <a:pt x="17372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3" name="Google Shape;1633;p40"/>
          <p:cNvGrpSpPr/>
          <p:nvPr/>
        </p:nvGrpSpPr>
        <p:grpSpPr>
          <a:xfrm>
            <a:off x="4875080" y="275471"/>
            <a:ext cx="1189094" cy="1933949"/>
            <a:chOff x="6362575" y="3991175"/>
            <a:chExt cx="336425" cy="510075"/>
          </a:xfrm>
        </p:grpSpPr>
        <p:sp>
          <p:nvSpPr>
            <p:cNvPr id="1634" name="Google Shape;1634;p40"/>
            <p:cNvSpPr/>
            <p:nvPr/>
          </p:nvSpPr>
          <p:spPr>
            <a:xfrm>
              <a:off x="6545950" y="4311575"/>
              <a:ext cx="22250" cy="185825"/>
            </a:xfrm>
            <a:custGeom>
              <a:avLst/>
              <a:gdLst/>
              <a:ahLst/>
              <a:cxnLst/>
              <a:rect l="l" t="t" r="r" b="b"/>
              <a:pathLst>
                <a:path w="890" h="7433" extrusionOk="0">
                  <a:moveTo>
                    <a:pt x="729" y="1"/>
                  </a:moveTo>
                  <a:lnTo>
                    <a:pt x="729" y="1"/>
                  </a:lnTo>
                  <a:cubicBezTo>
                    <a:pt x="180" y="2414"/>
                    <a:pt x="0" y="4898"/>
                    <a:pt x="198" y="7364"/>
                  </a:cubicBezTo>
                  <a:lnTo>
                    <a:pt x="459" y="7432"/>
                  </a:lnTo>
                  <a:cubicBezTo>
                    <a:pt x="800" y="4971"/>
                    <a:pt x="890" y="2480"/>
                    <a:pt x="729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0"/>
            <p:cNvSpPr/>
            <p:nvPr/>
          </p:nvSpPr>
          <p:spPr>
            <a:xfrm>
              <a:off x="6461950" y="4313175"/>
              <a:ext cx="50100" cy="186200"/>
            </a:xfrm>
            <a:custGeom>
              <a:avLst/>
              <a:gdLst/>
              <a:ahLst/>
              <a:cxnLst/>
              <a:rect l="l" t="t" r="r" b="b"/>
              <a:pathLst>
                <a:path w="2004" h="7448" extrusionOk="0">
                  <a:moveTo>
                    <a:pt x="0" y="0"/>
                  </a:moveTo>
                  <a:lnTo>
                    <a:pt x="0" y="0"/>
                  </a:lnTo>
                  <a:cubicBezTo>
                    <a:pt x="668" y="2447"/>
                    <a:pt x="1294" y="4902"/>
                    <a:pt x="1880" y="7368"/>
                  </a:cubicBezTo>
                  <a:lnTo>
                    <a:pt x="1997" y="7448"/>
                  </a:lnTo>
                  <a:cubicBezTo>
                    <a:pt x="2003" y="5945"/>
                    <a:pt x="1836" y="4448"/>
                    <a:pt x="1496" y="2983"/>
                  </a:cubicBezTo>
                  <a:cubicBezTo>
                    <a:pt x="1239" y="1882"/>
                    <a:pt x="852" y="747"/>
                    <a:pt x="0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0"/>
            <p:cNvSpPr/>
            <p:nvPr/>
          </p:nvSpPr>
          <p:spPr>
            <a:xfrm>
              <a:off x="6576425" y="4372250"/>
              <a:ext cx="40800" cy="129000"/>
            </a:xfrm>
            <a:custGeom>
              <a:avLst/>
              <a:gdLst/>
              <a:ahLst/>
              <a:cxnLst/>
              <a:rect l="l" t="t" r="r" b="b"/>
              <a:pathLst>
                <a:path w="1632" h="5160" extrusionOk="0">
                  <a:moveTo>
                    <a:pt x="1213" y="0"/>
                  </a:moveTo>
                  <a:lnTo>
                    <a:pt x="497" y="2719"/>
                  </a:lnTo>
                  <a:cubicBezTo>
                    <a:pt x="374" y="3185"/>
                    <a:pt x="251" y="3655"/>
                    <a:pt x="224" y="4136"/>
                  </a:cubicBezTo>
                  <a:cubicBezTo>
                    <a:pt x="207" y="4492"/>
                    <a:pt x="229" y="4887"/>
                    <a:pt x="0" y="5159"/>
                  </a:cubicBezTo>
                  <a:lnTo>
                    <a:pt x="448" y="5027"/>
                  </a:lnTo>
                  <a:cubicBezTo>
                    <a:pt x="1351" y="3541"/>
                    <a:pt x="1632" y="1689"/>
                    <a:pt x="1213" y="0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0"/>
            <p:cNvSpPr/>
            <p:nvPr/>
          </p:nvSpPr>
          <p:spPr>
            <a:xfrm>
              <a:off x="6566800" y="4320550"/>
              <a:ext cx="36350" cy="180650"/>
            </a:xfrm>
            <a:custGeom>
              <a:avLst/>
              <a:gdLst/>
              <a:ahLst/>
              <a:cxnLst/>
              <a:rect l="l" t="t" r="r" b="b"/>
              <a:pathLst>
                <a:path w="1454" h="7226" extrusionOk="0">
                  <a:moveTo>
                    <a:pt x="1426" y="1"/>
                  </a:moveTo>
                  <a:cubicBezTo>
                    <a:pt x="1418" y="1"/>
                    <a:pt x="1411" y="5"/>
                    <a:pt x="1406" y="13"/>
                  </a:cubicBezTo>
                  <a:cubicBezTo>
                    <a:pt x="897" y="1164"/>
                    <a:pt x="717" y="2459"/>
                    <a:pt x="535" y="3696"/>
                  </a:cubicBezTo>
                  <a:cubicBezTo>
                    <a:pt x="440" y="4335"/>
                    <a:pt x="352" y="4976"/>
                    <a:pt x="260" y="5617"/>
                  </a:cubicBezTo>
                  <a:cubicBezTo>
                    <a:pt x="216" y="5936"/>
                    <a:pt x="170" y="6254"/>
                    <a:pt x="124" y="6575"/>
                  </a:cubicBezTo>
                  <a:cubicBezTo>
                    <a:pt x="100" y="6744"/>
                    <a:pt x="1" y="7010"/>
                    <a:pt x="78" y="7172"/>
                  </a:cubicBezTo>
                  <a:cubicBezTo>
                    <a:pt x="92" y="7207"/>
                    <a:pt x="125" y="7226"/>
                    <a:pt x="158" y="7226"/>
                  </a:cubicBezTo>
                  <a:cubicBezTo>
                    <a:pt x="182" y="7226"/>
                    <a:pt x="205" y="7216"/>
                    <a:pt x="223" y="7196"/>
                  </a:cubicBezTo>
                  <a:lnTo>
                    <a:pt x="236" y="7179"/>
                  </a:lnTo>
                  <a:cubicBezTo>
                    <a:pt x="249" y="7164"/>
                    <a:pt x="253" y="7142"/>
                    <a:pt x="245" y="7124"/>
                  </a:cubicBezTo>
                  <a:cubicBezTo>
                    <a:pt x="242" y="7117"/>
                    <a:pt x="240" y="7109"/>
                    <a:pt x="238" y="7102"/>
                  </a:cubicBezTo>
                  <a:cubicBezTo>
                    <a:pt x="232" y="7088"/>
                    <a:pt x="218" y="7079"/>
                    <a:pt x="204" y="7079"/>
                  </a:cubicBezTo>
                  <a:cubicBezTo>
                    <a:pt x="200" y="7079"/>
                    <a:pt x="196" y="7080"/>
                    <a:pt x="192" y="7081"/>
                  </a:cubicBezTo>
                  <a:lnTo>
                    <a:pt x="192" y="7081"/>
                  </a:lnTo>
                  <a:cubicBezTo>
                    <a:pt x="322" y="6988"/>
                    <a:pt x="324" y="6422"/>
                    <a:pt x="348" y="6243"/>
                  </a:cubicBezTo>
                  <a:cubicBezTo>
                    <a:pt x="387" y="5964"/>
                    <a:pt x="425" y="5685"/>
                    <a:pt x="464" y="5407"/>
                  </a:cubicBezTo>
                  <a:cubicBezTo>
                    <a:pt x="548" y="4805"/>
                    <a:pt x="629" y="4203"/>
                    <a:pt x="717" y="3601"/>
                  </a:cubicBezTo>
                  <a:cubicBezTo>
                    <a:pt x="895" y="2391"/>
                    <a:pt x="1160" y="1214"/>
                    <a:pt x="1450" y="26"/>
                  </a:cubicBezTo>
                  <a:cubicBezTo>
                    <a:pt x="1453" y="11"/>
                    <a:pt x="1440" y="1"/>
                    <a:pt x="1426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0"/>
            <p:cNvSpPr/>
            <p:nvPr/>
          </p:nvSpPr>
          <p:spPr>
            <a:xfrm>
              <a:off x="6578850" y="4324375"/>
              <a:ext cx="38150" cy="27425"/>
            </a:xfrm>
            <a:custGeom>
              <a:avLst/>
              <a:gdLst/>
              <a:ahLst/>
              <a:cxnLst/>
              <a:rect l="l" t="t" r="r" b="b"/>
              <a:pathLst>
                <a:path w="1526" h="1097" extrusionOk="0">
                  <a:moveTo>
                    <a:pt x="19" y="1"/>
                  </a:moveTo>
                  <a:cubicBezTo>
                    <a:pt x="10" y="1"/>
                    <a:pt x="1" y="8"/>
                    <a:pt x="2" y="20"/>
                  </a:cubicBezTo>
                  <a:cubicBezTo>
                    <a:pt x="33" y="310"/>
                    <a:pt x="72" y="1076"/>
                    <a:pt x="476" y="1096"/>
                  </a:cubicBezTo>
                  <a:cubicBezTo>
                    <a:pt x="484" y="1097"/>
                    <a:pt x="492" y="1097"/>
                    <a:pt x="499" y="1097"/>
                  </a:cubicBezTo>
                  <a:cubicBezTo>
                    <a:pt x="928" y="1097"/>
                    <a:pt x="1388" y="558"/>
                    <a:pt x="1504" y="194"/>
                  </a:cubicBezTo>
                  <a:cubicBezTo>
                    <a:pt x="1526" y="149"/>
                    <a:pt x="1489" y="113"/>
                    <a:pt x="1453" y="113"/>
                  </a:cubicBezTo>
                  <a:cubicBezTo>
                    <a:pt x="1435" y="113"/>
                    <a:pt x="1416" y="123"/>
                    <a:pt x="1405" y="145"/>
                  </a:cubicBezTo>
                  <a:cubicBezTo>
                    <a:pt x="1225" y="448"/>
                    <a:pt x="1047" y="716"/>
                    <a:pt x="738" y="903"/>
                  </a:cubicBezTo>
                  <a:cubicBezTo>
                    <a:pt x="665" y="947"/>
                    <a:pt x="600" y="966"/>
                    <a:pt x="542" y="966"/>
                  </a:cubicBezTo>
                  <a:cubicBezTo>
                    <a:pt x="197" y="966"/>
                    <a:pt x="81" y="294"/>
                    <a:pt x="39" y="18"/>
                  </a:cubicBezTo>
                  <a:cubicBezTo>
                    <a:pt x="37" y="6"/>
                    <a:pt x="28" y="1"/>
                    <a:pt x="19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0"/>
            <p:cNvSpPr/>
            <p:nvPr/>
          </p:nvSpPr>
          <p:spPr>
            <a:xfrm>
              <a:off x="6587625" y="4317325"/>
              <a:ext cx="7650" cy="33550"/>
            </a:xfrm>
            <a:custGeom>
              <a:avLst/>
              <a:gdLst/>
              <a:ahLst/>
              <a:cxnLst/>
              <a:rect l="l" t="t" r="r" b="b"/>
              <a:pathLst>
                <a:path w="306" h="1342" extrusionOk="0">
                  <a:moveTo>
                    <a:pt x="129" y="1"/>
                  </a:moveTo>
                  <a:cubicBezTo>
                    <a:pt x="114" y="1"/>
                    <a:pt x="98" y="10"/>
                    <a:pt x="95" y="25"/>
                  </a:cubicBezTo>
                  <a:cubicBezTo>
                    <a:pt x="0" y="401"/>
                    <a:pt x="51" y="954"/>
                    <a:pt x="202" y="1310"/>
                  </a:cubicBezTo>
                  <a:cubicBezTo>
                    <a:pt x="212" y="1332"/>
                    <a:pt x="232" y="1342"/>
                    <a:pt x="251" y="1342"/>
                  </a:cubicBezTo>
                  <a:cubicBezTo>
                    <a:pt x="279" y="1342"/>
                    <a:pt x="306" y="1321"/>
                    <a:pt x="303" y="1286"/>
                  </a:cubicBezTo>
                  <a:cubicBezTo>
                    <a:pt x="295" y="1073"/>
                    <a:pt x="213" y="867"/>
                    <a:pt x="178" y="658"/>
                  </a:cubicBezTo>
                  <a:cubicBezTo>
                    <a:pt x="143" y="449"/>
                    <a:pt x="154" y="241"/>
                    <a:pt x="156" y="28"/>
                  </a:cubicBezTo>
                  <a:cubicBezTo>
                    <a:pt x="156" y="9"/>
                    <a:pt x="143" y="1"/>
                    <a:pt x="129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0"/>
            <p:cNvSpPr/>
            <p:nvPr/>
          </p:nvSpPr>
          <p:spPr>
            <a:xfrm>
              <a:off x="6573450" y="4321200"/>
              <a:ext cx="9025" cy="7600"/>
            </a:xfrm>
            <a:custGeom>
              <a:avLst/>
              <a:gdLst/>
              <a:ahLst/>
              <a:cxnLst/>
              <a:rect l="l" t="t" r="r" b="b"/>
              <a:pathLst>
                <a:path w="361" h="304" extrusionOk="0">
                  <a:moveTo>
                    <a:pt x="165" y="0"/>
                  </a:moveTo>
                  <a:cubicBezTo>
                    <a:pt x="96" y="0"/>
                    <a:pt x="27" y="47"/>
                    <a:pt x="14" y="127"/>
                  </a:cubicBezTo>
                  <a:cubicBezTo>
                    <a:pt x="1" y="209"/>
                    <a:pt x="58" y="288"/>
                    <a:pt x="139" y="301"/>
                  </a:cubicBezTo>
                  <a:cubicBezTo>
                    <a:pt x="148" y="302"/>
                    <a:pt x="157" y="303"/>
                    <a:pt x="165" y="303"/>
                  </a:cubicBezTo>
                  <a:cubicBezTo>
                    <a:pt x="285" y="303"/>
                    <a:pt x="360" y="166"/>
                    <a:pt x="288" y="64"/>
                  </a:cubicBezTo>
                  <a:cubicBezTo>
                    <a:pt x="257" y="20"/>
                    <a:pt x="211" y="0"/>
                    <a:pt x="165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0"/>
            <p:cNvSpPr/>
            <p:nvPr/>
          </p:nvSpPr>
          <p:spPr>
            <a:xfrm>
              <a:off x="6586425" y="4313675"/>
              <a:ext cx="8200" cy="7425"/>
            </a:xfrm>
            <a:custGeom>
              <a:avLst/>
              <a:gdLst/>
              <a:ahLst/>
              <a:cxnLst/>
              <a:rect l="l" t="t" r="r" b="b"/>
              <a:pathLst>
                <a:path w="328" h="297" extrusionOk="0">
                  <a:moveTo>
                    <a:pt x="169" y="1"/>
                  </a:moveTo>
                  <a:cubicBezTo>
                    <a:pt x="78" y="1"/>
                    <a:pt x="0" y="85"/>
                    <a:pt x="22" y="182"/>
                  </a:cubicBezTo>
                  <a:cubicBezTo>
                    <a:pt x="33" y="233"/>
                    <a:pt x="72" y="275"/>
                    <a:pt x="123" y="290"/>
                  </a:cubicBezTo>
                  <a:cubicBezTo>
                    <a:pt x="138" y="295"/>
                    <a:pt x="152" y="297"/>
                    <a:pt x="166" y="297"/>
                  </a:cubicBezTo>
                  <a:cubicBezTo>
                    <a:pt x="209" y="297"/>
                    <a:pt x="246" y="275"/>
                    <a:pt x="281" y="244"/>
                  </a:cubicBezTo>
                  <a:lnTo>
                    <a:pt x="281" y="244"/>
                  </a:lnTo>
                  <a:lnTo>
                    <a:pt x="268" y="257"/>
                  </a:lnTo>
                  <a:cubicBezTo>
                    <a:pt x="307" y="229"/>
                    <a:pt x="327" y="180"/>
                    <a:pt x="323" y="132"/>
                  </a:cubicBezTo>
                  <a:cubicBezTo>
                    <a:pt x="318" y="84"/>
                    <a:pt x="290" y="42"/>
                    <a:pt x="246" y="22"/>
                  </a:cubicBezTo>
                  <a:cubicBezTo>
                    <a:pt x="239" y="20"/>
                    <a:pt x="235" y="18"/>
                    <a:pt x="228" y="13"/>
                  </a:cubicBezTo>
                  <a:cubicBezTo>
                    <a:pt x="208" y="5"/>
                    <a:pt x="188" y="1"/>
                    <a:pt x="169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0"/>
            <p:cNvSpPr/>
            <p:nvPr/>
          </p:nvSpPr>
          <p:spPr>
            <a:xfrm>
              <a:off x="6597275" y="4315250"/>
              <a:ext cx="10525" cy="8775"/>
            </a:xfrm>
            <a:custGeom>
              <a:avLst/>
              <a:gdLst/>
              <a:ahLst/>
              <a:cxnLst/>
              <a:rect l="l" t="t" r="r" b="b"/>
              <a:pathLst>
                <a:path w="421" h="351" extrusionOk="0">
                  <a:moveTo>
                    <a:pt x="228" y="1"/>
                  </a:moveTo>
                  <a:cubicBezTo>
                    <a:pt x="194" y="1"/>
                    <a:pt x="160" y="11"/>
                    <a:pt x="128" y="34"/>
                  </a:cubicBezTo>
                  <a:cubicBezTo>
                    <a:pt x="1" y="124"/>
                    <a:pt x="47" y="324"/>
                    <a:pt x="201" y="348"/>
                  </a:cubicBezTo>
                  <a:cubicBezTo>
                    <a:pt x="210" y="349"/>
                    <a:pt x="219" y="350"/>
                    <a:pt x="228" y="350"/>
                  </a:cubicBezTo>
                  <a:cubicBezTo>
                    <a:pt x="310" y="350"/>
                    <a:pt x="391" y="290"/>
                    <a:pt x="400" y="205"/>
                  </a:cubicBezTo>
                  <a:cubicBezTo>
                    <a:pt x="420" y="90"/>
                    <a:pt x="328" y="1"/>
                    <a:pt x="228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0"/>
            <p:cNvSpPr/>
            <p:nvPr/>
          </p:nvSpPr>
          <p:spPr>
            <a:xfrm>
              <a:off x="6611175" y="4323175"/>
              <a:ext cx="9750" cy="9125"/>
            </a:xfrm>
            <a:custGeom>
              <a:avLst/>
              <a:gdLst/>
              <a:ahLst/>
              <a:cxnLst/>
              <a:rect l="l" t="t" r="r" b="b"/>
              <a:pathLst>
                <a:path w="390" h="365" extrusionOk="0">
                  <a:moveTo>
                    <a:pt x="198" y="0"/>
                  </a:moveTo>
                  <a:cubicBezTo>
                    <a:pt x="113" y="0"/>
                    <a:pt x="26" y="64"/>
                    <a:pt x="16" y="152"/>
                  </a:cubicBezTo>
                  <a:cubicBezTo>
                    <a:pt x="0" y="250"/>
                    <a:pt x="66" y="343"/>
                    <a:pt x="165" y="362"/>
                  </a:cubicBezTo>
                  <a:cubicBezTo>
                    <a:pt x="174" y="364"/>
                    <a:pt x="183" y="365"/>
                    <a:pt x="192" y="365"/>
                  </a:cubicBezTo>
                  <a:cubicBezTo>
                    <a:pt x="278" y="365"/>
                    <a:pt x="364" y="301"/>
                    <a:pt x="376" y="213"/>
                  </a:cubicBezTo>
                  <a:cubicBezTo>
                    <a:pt x="389" y="114"/>
                    <a:pt x="323" y="20"/>
                    <a:pt x="224" y="2"/>
                  </a:cubicBezTo>
                  <a:cubicBezTo>
                    <a:pt x="216" y="1"/>
                    <a:pt x="207" y="0"/>
                    <a:pt x="198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0"/>
            <p:cNvSpPr/>
            <p:nvPr/>
          </p:nvSpPr>
          <p:spPr>
            <a:xfrm>
              <a:off x="6590800" y="4338275"/>
              <a:ext cx="45075" cy="14200"/>
            </a:xfrm>
            <a:custGeom>
              <a:avLst/>
              <a:gdLst/>
              <a:ahLst/>
              <a:cxnLst/>
              <a:rect l="l" t="t" r="r" b="b"/>
              <a:pathLst>
                <a:path w="1803" h="568" extrusionOk="0">
                  <a:moveTo>
                    <a:pt x="1745" y="1"/>
                  </a:moveTo>
                  <a:cubicBezTo>
                    <a:pt x="1734" y="1"/>
                    <a:pt x="1723" y="5"/>
                    <a:pt x="1714" y="15"/>
                  </a:cubicBezTo>
                  <a:cubicBezTo>
                    <a:pt x="1417" y="301"/>
                    <a:pt x="944" y="451"/>
                    <a:pt x="505" y="451"/>
                  </a:cubicBezTo>
                  <a:cubicBezTo>
                    <a:pt x="343" y="451"/>
                    <a:pt x="185" y="430"/>
                    <a:pt x="42" y="389"/>
                  </a:cubicBezTo>
                  <a:cubicBezTo>
                    <a:pt x="39" y="388"/>
                    <a:pt x="36" y="387"/>
                    <a:pt x="33" y="387"/>
                  </a:cubicBezTo>
                  <a:cubicBezTo>
                    <a:pt x="8" y="387"/>
                    <a:pt x="1" y="430"/>
                    <a:pt x="25" y="444"/>
                  </a:cubicBezTo>
                  <a:cubicBezTo>
                    <a:pt x="182" y="535"/>
                    <a:pt x="346" y="568"/>
                    <a:pt x="514" y="568"/>
                  </a:cubicBezTo>
                  <a:cubicBezTo>
                    <a:pt x="695" y="568"/>
                    <a:pt x="878" y="530"/>
                    <a:pt x="1059" y="485"/>
                  </a:cubicBezTo>
                  <a:cubicBezTo>
                    <a:pt x="1336" y="419"/>
                    <a:pt x="1672" y="354"/>
                    <a:pt x="1788" y="64"/>
                  </a:cubicBezTo>
                  <a:cubicBezTo>
                    <a:pt x="1803" y="30"/>
                    <a:pt x="1775" y="1"/>
                    <a:pt x="1745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0"/>
            <p:cNvSpPr/>
            <p:nvPr/>
          </p:nvSpPr>
          <p:spPr>
            <a:xfrm>
              <a:off x="6628600" y="4334775"/>
              <a:ext cx="12650" cy="9300"/>
            </a:xfrm>
            <a:custGeom>
              <a:avLst/>
              <a:gdLst/>
              <a:ahLst/>
              <a:cxnLst/>
              <a:rect l="l" t="t" r="r" b="b"/>
              <a:pathLst>
                <a:path w="506" h="372" extrusionOk="0">
                  <a:moveTo>
                    <a:pt x="248" y="1"/>
                  </a:moveTo>
                  <a:cubicBezTo>
                    <a:pt x="43" y="1"/>
                    <a:pt x="1" y="331"/>
                    <a:pt x="221" y="368"/>
                  </a:cubicBezTo>
                  <a:cubicBezTo>
                    <a:pt x="233" y="370"/>
                    <a:pt x="245" y="371"/>
                    <a:pt x="256" y="371"/>
                  </a:cubicBezTo>
                  <a:cubicBezTo>
                    <a:pt x="462" y="371"/>
                    <a:pt x="506" y="41"/>
                    <a:pt x="283" y="4"/>
                  </a:cubicBezTo>
                  <a:cubicBezTo>
                    <a:pt x="271" y="2"/>
                    <a:pt x="259" y="1"/>
                    <a:pt x="248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0"/>
            <p:cNvSpPr/>
            <p:nvPr/>
          </p:nvSpPr>
          <p:spPr>
            <a:xfrm>
              <a:off x="6362575" y="3991175"/>
              <a:ext cx="336425" cy="290775"/>
            </a:xfrm>
            <a:custGeom>
              <a:avLst/>
              <a:gdLst/>
              <a:ahLst/>
              <a:cxnLst/>
              <a:rect l="l" t="t" r="r" b="b"/>
              <a:pathLst>
                <a:path w="13457" h="11631" extrusionOk="0">
                  <a:moveTo>
                    <a:pt x="6784" y="0"/>
                  </a:moveTo>
                  <a:cubicBezTo>
                    <a:pt x="5458" y="0"/>
                    <a:pt x="4138" y="366"/>
                    <a:pt x="3044" y="1113"/>
                  </a:cubicBezTo>
                  <a:cubicBezTo>
                    <a:pt x="1089" y="2451"/>
                    <a:pt x="0" y="5005"/>
                    <a:pt x="536" y="7313"/>
                  </a:cubicBezTo>
                  <a:cubicBezTo>
                    <a:pt x="1067" y="9600"/>
                    <a:pt x="3252" y="11438"/>
                    <a:pt x="5597" y="11438"/>
                  </a:cubicBezTo>
                  <a:cubicBezTo>
                    <a:pt x="5616" y="11438"/>
                    <a:pt x="5636" y="11438"/>
                    <a:pt x="5655" y="11437"/>
                  </a:cubicBezTo>
                  <a:lnTo>
                    <a:pt x="4195" y="10883"/>
                  </a:lnTo>
                  <a:lnTo>
                    <a:pt x="4195" y="10883"/>
                  </a:lnTo>
                  <a:cubicBezTo>
                    <a:pt x="5361" y="11312"/>
                    <a:pt x="6627" y="11631"/>
                    <a:pt x="7847" y="11631"/>
                  </a:cubicBezTo>
                  <a:cubicBezTo>
                    <a:pt x="8803" y="11631"/>
                    <a:pt x="9731" y="11435"/>
                    <a:pt x="10562" y="10943"/>
                  </a:cubicBezTo>
                  <a:cubicBezTo>
                    <a:pt x="12793" y="9621"/>
                    <a:pt x="13456" y="6525"/>
                    <a:pt x="12665" y="4054"/>
                  </a:cubicBezTo>
                  <a:cubicBezTo>
                    <a:pt x="12358" y="3092"/>
                    <a:pt x="11857" y="2172"/>
                    <a:pt x="11102" y="1502"/>
                  </a:cubicBezTo>
                  <a:cubicBezTo>
                    <a:pt x="10720" y="1164"/>
                    <a:pt x="10278" y="894"/>
                    <a:pt x="9817" y="674"/>
                  </a:cubicBezTo>
                  <a:cubicBezTo>
                    <a:pt x="8875" y="227"/>
                    <a:pt x="7828" y="0"/>
                    <a:pt x="6784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0"/>
            <p:cNvSpPr/>
            <p:nvPr/>
          </p:nvSpPr>
          <p:spPr>
            <a:xfrm>
              <a:off x="6526450" y="4070700"/>
              <a:ext cx="15350" cy="423675"/>
            </a:xfrm>
            <a:custGeom>
              <a:avLst/>
              <a:gdLst/>
              <a:ahLst/>
              <a:cxnLst/>
              <a:rect l="l" t="t" r="r" b="b"/>
              <a:pathLst>
                <a:path w="614" h="16947" extrusionOk="0">
                  <a:moveTo>
                    <a:pt x="155" y="1"/>
                  </a:moveTo>
                  <a:cubicBezTo>
                    <a:pt x="99" y="1"/>
                    <a:pt x="44" y="39"/>
                    <a:pt x="38" y="115"/>
                  </a:cubicBezTo>
                  <a:cubicBezTo>
                    <a:pt x="1" y="656"/>
                    <a:pt x="18" y="1202"/>
                    <a:pt x="16" y="1743"/>
                  </a:cubicBezTo>
                  <a:cubicBezTo>
                    <a:pt x="12" y="2283"/>
                    <a:pt x="18" y="2828"/>
                    <a:pt x="20" y="3370"/>
                  </a:cubicBezTo>
                  <a:cubicBezTo>
                    <a:pt x="25" y="4455"/>
                    <a:pt x="42" y="5538"/>
                    <a:pt x="53" y="6623"/>
                  </a:cubicBezTo>
                  <a:cubicBezTo>
                    <a:pt x="80" y="8792"/>
                    <a:pt x="104" y="10960"/>
                    <a:pt x="130" y="13130"/>
                  </a:cubicBezTo>
                  <a:lnTo>
                    <a:pt x="152" y="14968"/>
                  </a:lnTo>
                  <a:cubicBezTo>
                    <a:pt x="154" y="15271"/>
                    <a:pt x="159" y="15572"/>
                    <a:pt x="159" y="15875"/>
                  </a:cubicBezTo>
                  <a:cubicBezTo>
                    <a:pt x="159" y="16187"/>
                    <a:pt x="143" y="16499"/>
                    <a:pt x="196" y="16806"/>
                  </a:cubicBezTo>
                  <a:cubicBezTo>
                    <a:pt x="213" y="16899"/>
                    <a:pt x="301" y="16946"/>
                    <a:pt x="388" y="16946"/>
                  </a:cubicBezTo>
                  <a:cubicBezTo>
                    <a:pt x="474" y="16946"/>
                    <a:pt x="560" y="16900"/>
                    <a:pt x="574" y="16806"/>
                  </a:cubicBezTo>
                  <a:cubicBezTo>
                    <a:pt x="613" y="16532"/>
                    <a:pt x="596" y="16259"/>
                    <a:pt x="589" y="15980"/>
                  </a:cubicBezTo>
                  <a:cubicBezTo>
                    <a:pt x="583" y="15715"/>
                    <a:pt x="576" y="15447"/>
                    <a:pt x="572" y="15181"/>
                  </a:cubicBezTo>
                  <a:lnTo>
                    <a:pt x="545" y="13554"/>
                  </a:lnTo>
                  <a:cubicBezTo>
                    <a:pt x="530" y="12469"/>
                    <a:pt x="512" y="11386"/>
                    <a:pt x="495" y="10301"/>
                  </a:cubicBezTo>
                  <a:cubicBezTo>
                    <a:pt x="462" y="8131"/>
                    <a:pt x="442" y="5964"/>
                    <a:pt x="392" y="3794"/>
                  </a:cubicBezTo>
                  <a:lnTo>
                    <a:pt x="348" y="1956"/>
                  </a:lnTo>
                  <a:cubicBezTo>
                    <a:pt x="335" y="1345"/>
                    <a:pt x="335" y="724"/>
                    <a:pt x="275" y="115"/>
                  </a:cubicBezTo>
                  <a:cubicBezTo>
                    <a:pt x="269" y="39"/>
                    <a:pt x="212" y="1"/>
                    <a:pt x="155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0"/>
            <p:cNvSpPr/>
            <p:nvPr/>
          </p:nvSpPr>
          <p:spPr>
            <a:xfrm>
              <a:off x="6452575" y="4137750"/>
              <a:ext cx="187125" cy="120825"/>
            </a:xfrm>
            <a:custGeom>
              <a:avLst/>
              <a:gdLst/>
              <a:ahLst/>
              <a:cxnLst/>
              <a:rect l="l" t="t" r="r" b="b"/>
              <a:pathLst>
                <a:path w="7485" h="4833" extrusionOk="0">
                  <a:moveTo>
                    <a:pt x="7184" y="0"/>
                  </a:moveTo>
                  <a:cubicBezTo>
                    <a:pt x="7134" y="0"/>
                    <a:pt x="7085" y="19"/>
                    <a:pt x="7045" y="62"/>
                  </a:cubicBezTo>
                  <a:cubicBezTo>
                    <a:pt x="6781" y="345"/>
                    <a:pt x="6546" y="662"/>
                    <a:pt x="6303" y="963"/>
                  </a:cubicBezTo>
                  <a:lnTo>
                    <a:pt x="5602" y="1828"/>
                  </a:lnTo>
                  <a:lnTo>
                    <a:pt x="4164" y="3600"/>
                  </a:lnTo>
                  <a:cubicBezTo>
                    <a:pt x="3959" y="3855"/>
                    <a:pt x="3764" y="4156"/>
                    <a:pt x="3485" y="4336"/>
                  </a:cubicBezTo>
                  <a:cubicBezTo>
                    <a:pt x="3408" y="4385"/>
                    <a:pt x="3314" y="4439"/>
                    <a:pt x="3217" y="4439"/>
                  </a:cubicBezTo>
                  <a:cubicBezTo>
                    <a:pt x="3207" y="4439"/>
                    <a:pt x="3197" y="4438"/>
                    <a:pt x="3186" y="4437"/>
                  </a:cubicBezTo>
                  <a:cubicBezTo>
                    <a:pt x="3044" y="4421"/>
                    <a:pt x="2971" y="4277"/>
                    <a:pt x="2901" y="4171"/>
                  </a:cubicBezTo>
                  <a:cubicBezTo>
                    <a:pt x="2484" y="3532"/>
                    <a:pt x="2064" y="2893"/>
                    <a:pt x="1645" y="2256"/>
                  </a:cubicBezTo>
                  <a:cubicBezTo>
                    <a:pt x="1170" y="1538"/>
                    <a:pt x="711" y="804"/>
                    <a:pt x="180" y="128"/>
                  </a:cubicBezTo>
                  <a:cubicBezTo>
                    <a:pt x="163" y="106"/>
                    <a:pt x="142" y="97"/>
                    <a:pt x="121" y="97"/>
                  </a:cubicBezTo>
                  <a:cubicBezTo>
                    <a:pt x="61" y="97"/>
                    <a:pt x="1" y="173"/>
                    <a:pt x="35" y="240"/>
                  </a:cubicBezTo>
                  <a:cubicBezTo>
                    <a:pt x="410" y="965"/>
                    <a:pt x="858" y="1648"/>
                    <a:pt x="1291" y="2340"/>
                  </a:cubicBezTo>
                  <a:cubicBezTo>
                    <a:pt x="1724" y="3029"/>
                    <a:pt x="2156" y="3723"/>
                    <a:pt x="2596" y="4411"/>
                  </a:cubicBezTo>
                  <a:cubicBezTo>
                    <a:pt x="2750" y="4650"/>
                    <a:pt x="2950" y="4832"/>
                    <a:pt x="3227" y="4832"/>
                  </a:cubicBezTo>
                  <a:cubicBezTo>
                    <a:pt x="3269" y="4832"/>
                    <a:pt x="3314" y="4828"/>
                    <a:pt x="3360" y="4819"/>
                  </a:cubicBezTo>
                  <a:cubicBezTo>
                    <a:pt x="3667" y="4760"/>
                    <a:pt x="3933" y="4525"/>
                    <a:pt x="4131" y="4296"/>
                  </a:cubicBezTo>
                  <a:cubicBezTo>
                    <a:pt x="4649" y="3699"/>
                    <a:pt x="5137" y="3073"/>
                    <a:pt x="5637" y="2460"/>
                  </a:cubicBezTo>
                  <a:lnTo>
                    <a:pt x="6509" y="1393"/>
                  </a:lnTo>
                  <a:cubicBezTo>
                    <a:pt x="6801" y="1039"/>
                    <a:pt x="7113" y="692"/>
                    <a:pt x="7379" y="319"/>
                  </a:cubicBezTo>
                  <a:cubicBezTo>
                    <a:pt x="7485" y="170"/>
                    <a:pt x="7334" y="0"/>
                    <a:pt x="7184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0"/>
            <p:cNvSpPr/>
            <p:nvPr/>
          </p:nvSpPr>
          <p:spPr>
            <a:xfrm>
              <a:off x="6486275" y="4094825"/>
              <a:ext cx="72825" cy="59100"/>
            </a:xfrm>
            <a:custGeom>
              <a:avLst/>
              <a:gdLst/>
              <a:ahLst/>
              <a:cxnLst/>
              <a:rect l="l" t="t" r="r" b="b"/>
              <a:pathLst>
                <a:path w="2913" h="2364" extrusionOk="0">
                  <a:moveTo>
                    <a:pt x="105" y="1"/>
                  </a:moveTo>
                  <a:cubicBezTo>
                    <a:pt x="49" y="1"/>
                    <a:pt x="0" y="57"/>
                    <a:pt x="33" y="119"/>
                  </a:cubicBezTo>
                  <a:lnTo>
                    <a:pt x="35" y="119"/>
                  </a:lnTo>
                  <a:cubicBezTo>
                    <a:pt x="64" y="172"/>
                    <a:pt x="79" y="229"/>
                    <a:pt x="110" y="281"/>
                  </a:cubicBezTo>
                  <a:cubicBezTo>
                    <a:pt x="136" y="325"/>
                    <a:pt x="169" y="365"/>
                    <a:pt x="198" y="407"/>
                  </a:cubicBezTo>
                  <a:cubicBezTo>
                    <a:pt x="257" y="501"/>
                    <a:pt x="319" y="593"/>
                    <a:pt x="384" y="681"/>
                  </a:cubicBezTo>
                  <a:cubicBezTo>
                    <a:pt x="512" y="855"/>
                    <a:pt x="641" y="1024"/>
                    <a:pt x="769" y="1197"/>
                  </a:cubicBezTo>
                  <a:cubicBezTo>
                    <a:pt x="1030" y="1546"/>
                    <a:pt x="1276" y="1909"/>
                    <a:pt x="1535" y="2260"/>
                  </a:cubicBezTo>
                  <a:cubicBezTo>
                    <a:pt x="1580" y="2319"/>
                    <a:pt x="1656" y="2363"/>
                    <a:pt x="1729" y="2363"/>
                  </a:cubicBezTo>
                  <a:cubicBezTo>
                    <a:pt x="1776" y="2363"/>
                    <a:pt x="1822" y="2345"/>
                    <a:pt x="1858" y="2302"/>
                  </a:cubicBezTo>
                  <a:lnTo>
                    <a:pt x="2418" y="1632"/>
                  </a:lnTo>
                  <a:lnTo>
                    <a:pt x="2688" y="1307"/>
                  </a:lnTo>
                  <a:cubicBezTo>
                    <a:pt x="2789" y="1184"/>
                    <a:pt x="2871" y="1092"/>
                    <a:pt x="2899" y="931"/>
                  </a:cubicBezTo>
                  <a:cubicBezTo>
                    <a:pt x="2912" y="848"/>
                    <a:pt x="2856" y="747"/>
                    <a:pt x="2768" y="747"/>
                  </a:cubicBezTo>
                  <a:cubicBezTo>
                    <a:pt x="2754" y="747"/>
                    <a:pt x="2739" y="750"/>
                    <a:pt x="2723" y="756"/>
                  </a:cubicBezTo>
                  <a:cubicBezTo>
                    <a:pt x="2581" y="808"/>
                    <a:pt x="2506" y="874"/>
                    <a:pt x="2412" y="991"/>
                  </a:cubicBezTo>
                  <a:lnTo>
                    <a:pt x="2124" y="1338"/>
                  </a:lnTo>
                  <a:lnTo>
                    <a:pt x="1719" y="1829"/>
                  </a:lnTo>
                  <a:lnTo>
                    <a:pt x="1719" y="1829"/>
                  </a:lnTo>
                  <a:cubicBezTo>
                    <a:pt x="1503" y="1550"/>
                    <a:pt x="1279" y="1278"/>
                    <a:pt x="1059" y="1004"/>
                  </a:cubicBezTo>
                  <a:cubicBezTo>
                    <a:pt x="920" y="830"/>
                    <a:pt x="780" y="657"/>
                    <a:pt x="635" y="488"/>
                  </a:cubicBezTo>
                  <a:cubicBezTo>
                    <a:pt x="569" y="409"/>
                    <a:pt x="501" y="334"/>
                    <a:pt x="428" y="259"/>
                  </a:cubicBezTo>
                  <a:cubicBezTo>
                    <a:pt x="391" y="224"/>
                    <a:pt x="358" y="185"/>
                    <a:pt x="321" y="150"/>
                  </a:cubicBezTo>
                  <a:cubicBezTo>
                    <a:pt x="270" y="99"/>
                    <a:pt x="213" y="66"/>
                    <a:pt x="160" y="22"/>
                  </a:cubicBezTo>
                  <a:cubicBezTo>
                    <a:pt x="143" y="7"/>
                    <a:pt x="123" y="1"/>
                    <a:pt x="105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0"/>
            <p:cNvSpPr/>
            <p:nvPr/>
          </p:nvSpPr>
          <p:spPr>
            <a:xfrm>
              <a:off x="6405000" y="4072900"/>
              <a:ext cx="11450" cy="8925"/>
            </a:xfrm>
            <a:custGeom>
              <a:avLst/>
              <a:gdLst/>
              <a:ahLst/>
              <a:cxnLst/>
              <a:rect l="l" t="t" r="r" b="b"/>
              <a:pathLst>
                <a:path w="458" h="357" extrusionOk="0">
                  <a:moveTo>
                    <a:pt x="229" y="1"/>
                  </a:moveTo>
                  <a:cubicBezTo>
                    <a:pt x="1" y="1"/>
                    <a:pt x="1" y="357"/>
                    <a:pt x="229" y="357"/>
                  </a:cubicBezTo>
                  <a:cubicBezTo>
                    <a:pt x="458" y="357"/>
                    <a:pt x="458" y="1"/>
                    <a:pt x="229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0"/>
            <p:cNvSpPr/>
            <p:nvPr/>
          </p:nvSpPr>
          <p:spPr>
            <a:xfrm>
              <a:off x="6430475" y="4054800"/>
              <a:ext cx="10850" cy="8375"/>
            </a:xfrm>
            <a:custGeom>
              <a:avLst/>
              <a:gdLst/>
              <a:ahLst/>
              <a:cxnLst/>
              <a:rect l="l" t="t" r="r" b="b"/>
              <a:pathLst>
                <a:path w="434" h="335" extrusionOk="0">
                  <a:moveTo>
                    <a:pt x="218" y="0"/>
                  </a:moveTo>
                  <a:cubicBezTo>
                    <a:pt x="1" y="0"/>
                    <a:pt x="1" y="334"/>
                    <a:pt x="218" y="334"/>
                  </a:cubicBezTo>
                  <a:cubicBezTo>
                    <a:pt x="433" y="334"/>
                    <a:pt x="433" y="0"/>
                    <a:pt x="218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0"/>
            <p:cNvSpPr/>
            <p:nvPr/>
          </p:nvSpPr>
          <p:spPr>
            <a:xfrm>
              <a:off x="6434225" y="4081575"/>
              <a:ext cx="10500" cy="8150"/>
            </a:xfrm>
            <a:custGeom>
              <a:avLst/>
              <a:gdLst/>
              <a:ahLst/>
              <a:cxnLst/>
              <a:rect l="l" t="t" r="r" b="b"/>
              <a:pathLst>
                <a:path w="420" h="326" extrusionOk="0">
                  <a:moveTo>
                    <a:pt x="211" y="1"/>
                  </a:moveTo>
                  <a:cubicBezTo>
                    <a:pt x="0" y="1"/>
                    <a:pt x="0" y="326"/>
                    <a:pt x="211" y="326"/>
                  </a:cubicBezTo>
                  <a:cubicBezTo>
                    <a:pt x="420" y="326"/>
                    <a:pt x="420" y="1"/>
                    <a:pt x="211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3" name="Google Shape;1653;p40"/>
          <p:cNvGrpSpPr/>
          <p:nvPr/>
        </p:nvGrpSpPr>
        <p:grpSpPr>
          <a:xfrm>
            <a:off x="6773413" y="957422"/>
            <a:ext cx="438391" cy="437645"/>
            <a:chOff x="5721625" y="4984150"/>
            <a:chExt cx="196950" cy="196650"/>
          </a:xfrm>
        </p:grpSpPr>
        <p:sp>
          <p:nvSpPr>
            <p:cNvPr id="1654" name="Google Shape;1654;p40"/>
            <p:cNvSpPr/>
            <p:nvPr/>
          </p:nvSpPr>
          <p:spPr>
            <a:xfrm>
              <a:off x="5847225" y="4984150"/>
              <a:ext cx="22325" cy="185825"/>
            </a:xfrm>
            <a:custGeom>
              <a:avLst/>
              <a:gdLst/>
              <a:ahLst/>
              <a:cxnLst/>
              <a:rect l="l" t="t" r="r" b="b"/>
              <a:pathLst>
                <a:path w="893" h="7433" extrusionOk="0">
                  <a:moveTo>
                    <a:pt x="732" y="1"/>
                  </a:moveTo>
                  <a:lnTo>
                    <a:pt x="732" y="1"/>
                  </a:lnTo>
                  <a:cubicBezTo>
                    <a:pt x="181" y="2414"/>
                    <a:pt x="1" y="4898"/>
                    <a:pt x="199" y="7364"/>
                  </a:cubicBezTo>
                  <a:lnTo>
                    <a:pt x="462" y="7432"/>
                  </a:lnTo>
                  <a:cubicBezTo>
                    <a:pt x="803" y="4971"/>
                    <a:pt x="893" y="2480"/>
                    <a:pt x="732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0"/>
            <p:cNvSpPr/>
            <p:nvPr/>
          </p:nvSpPr>
          <p:spPr>
            <a:xfrm>
              <a:off x="5787275" y="4985750"/>
              <a:ext cx="50100" cy="186200"/>
            </a:xfrm>
            <a:custGeom>
              <a:avLst/>
              <a:gdLst/>
              <a:ahLst/>
              <a:cxnLst/>
              <a:rect l="l" t="t" r="r" b="b"/>
              <a:pathLst>
                <a:path w="2004" h="7448" extrusionOk="0">
                  <a:moveTo>
                    <a:pt x="1" y="0"/>
                  </a:moveTo>
                  <a:lnTo>
                    <a:pt x="1" y="0"/>
                  </a:lnTo>
                  <a:cubicBezTo>
                    <a:pt x="666" y="2447"/>
                    <a:pt x="1294" y="4902"/>
                    <a:pt x="1881" y="7368"/>
                  </a:cubicBezTo>
                  <a:lnTo>
                    <a:pt x="1997" y="7447"/>
                  </a:lnTo>
                  <a:cubicBezTo>
                    <a:pt x="2004" y="5945"/>
                    <a:pt x="1835" y="4448"/>
                    <a:pt x="1496" y="2983"/>
                  </a:cubicBezTo>
                  <a:cubicBezTo>
                    <a:pt x="1239" y="1882"/>
                    <a:pt x="851" y="747"/>
                    <a:pt x="1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0"/>
            <p:cNvSpPr/>
            <p:nvPr/>
          </p:nvSpPr>
          <p:spPr>
            <a:xfrm>
              <a:off x="5777075" y="5069900"/>
              <a:ext cx="24950" cy="110900"/>
            </a:xfrm>
            <a:custGeom>
              <a:avLst/>
              <a:gdLst/>
              <a:ahLst/>
              <a:cxnLst/>
              <a:rect l="l" t="t" r="r" b="b"/>
              <a:pathLst>
                <a:path w="998" h="4436" extrusionOk="0">
                  <a:moveTo>
                    <a:pt x="688" y="1"/>
                  </a:moveTo>
                  <a:cubicBezTo>
                    <a:pt x="312" y="1453"/>
                    <a:pt x="81" y="2937"/>
                    <a:pt x="0" y="4435"/>
                  </a:cubicBezTo>
                  <a:lnTo>
                    <a:pt x="562" y="4231"/>
                  </a:lnTo>
                  <a:cubicBezTo>
                    <a:pt x="857" y="3392"/>
                    <a:pt x="905" y="2489"/>
                    <a:pt x="951" y="1602"/>
                  </a:cubicBezTo>
                  <a:cubicBezTo>
                    <a:pt x="980" y="1053"/>
                    <a:pt x="997" y="458"/>
                    <a:pt x="688" y="1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0"/>
            <p:cNvSpPr/>
            <p:nvPr/>
          </p:nvSpPr>
          <p:spPr>
            <a:xfrm>
              <a:off x="5721625" y="5011325"/>
              <a:ext cx="47775" cy="157175"/>
            </a:xfrm>
            <a:custGeom>
              <a:avLst/>
              <a:gdLst/>
              <a:ahLst/>
              <a:cxnLst/>
              <a:rect l="l" t="t" r="r" b="b"/>
              <a:pathLst>
                <a:path w="1911" h="6287" extrusionOk="0">
                  <a:moveTo>
                    <a:pt x="59" y="1"/>
                  </a:moveTo>
                  <a:lnTo>
                    <a:pt x="59" y="1"/>
                  </a:lnTo>
                  <a:cubicBezTo>
                    <a:pt x="26" y="1349"/>
                    <a:pt x="0" y="2735"/>
                    <a:pt x="452" y="4006"/>
                  </a:cubicBezTo>
                  <a:cubicBezTo>
                    <a:pt x="727" y="4775"/>
                    <a:pt x="1173" y="5487"/>
                    <a:pt x="1353" y="6284"/>
                  </a:cubicBezTo>
                  <a:lnTo>
                    <a:pt x="1770" y="6286"/>
                  </a:lnTo>
                  <a:cubicBezTo>
                    <a:pt x="1900" y="5987"/>
                    <a:pt x="1911" y="5651"/>
                    <a:pt x="1902" y="5326"/>
                  </a:cubicBezTo>
                  <a:cubicBezTo>
                    <a:pt x="1845" y="3405"/>
                    <a:pt x="1204" y="1547"/>
                    <a:pt x="59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0"/>
            <p:cNvSpPr/>
            <p:nvPr/>
          </p:nvSpPr>
          <p:spPr>
            <a:xfrm>
              <a:off x="5877750" y="5044825"/>
              <a:ext cx="40825" cy="129000"/>
            </a:xfrm>
            <a:custGeom>
              <a:avLst/>
              <a:gdLst/>
              <a:ahLst/>
              <a:cxnLst/>
              <a:rect l="l" t="t" r="r" b="b"/>
              <a:pathLst>
                <a:path w="1633" h="5160" extrusionOk="0">
                  <a:moveTo>
                    <a:pt x="1213" y="0"/>
                  </a:moveTo>
                  <a:lnTo>
                    <a:pt x="1213" y="0"/>
                  </a:lnTo>
                  <a:cubicBezTo>
                    <a:pt x="974" y="907"/>
                    <a:pt x="737" y="1812"/>
                    <a:pt x="497" y="2719"/>
                  </a:cubicBezTo>
                  <a:cubicBezTo>
                    <a:pt x="374" y="3185"/>
                    <a:pt x="249" y="3655"/>
                    <a:pt x="225" y="4136"/>
                  </a:cubicBezTo>
                  <a:cubicBezTo>
                    <a:pt x="205" y="4491"/>
                    <a:pt x="229" y="4887"/>
                    <a:pt x="1" y="5159"/>
                  </a:cubicBezTo>
                  <a:lnTo>
                    <a:pt x="447" y="5027"/>
                  </a:lnTo>
                  <a:cubicBezTo>
                    <a:pt x="1352" y="3541"/>
                    <a:pt x="1633" y="1689"/>
                    <a:pt x="1213" y="0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9" name="Google Shape;1659;p40"/>
          <p:cNvGrpSpPr/>
          <p:nvPr/>
        </p:nvGrpSpPr>
        <p:grpSpPr>
          <a:xfrm>
            <a:off x="5612440" y="3505301"/>
            <a:ext cx="438391" cy="437645"/>
            <a:chOff x="5721625" y="4984150"/>
            <a:chExt cx="196950" cy="196650"/>
          </a:xfrm>
        </p:grpSpPr>
        <p:sp>
          <p:nvSpPr>
            <p:cNvPr id="1660" name="Google Shape;1660;p40"/>
            <p:cNvSpPr/>
            <p:nvPr/>
          </p:nvSpPr>
          <p:spPr>
            <a:xfrm>
              <a:off x="5847225" y="4984150"/>
              <a:ext cx="22325" cy="185825"/>
            </a:xfrm>
            <a:custGeom>
              <a:avLst/>
              <a:gdLst/>
              <a:ahLst/>
              <a:cxnLst/>
              <a:rect l="l" t="t" r="r" b="b"/>
              <a:pathLst>
                <a:path w="893" h="7433" extrusionOk="0">
                  <a:moveTo>
                    <a:pt x="732" y="1"/>
                  </a:moveTo>
                  <a:lnTo>
                    <a:pt x="732" y="1"/>
                  </a:lnTo>
                  <a:cubicBezTo>
                    <a:pt x="181" y="2414"/>
                    <a:pt x="1" y="4898"/>
                    <a:pt x="199" y="7364"/>
                  </a:cubicBezTo>
                  <a:lnTo>
                    <a:pt x="462" y="7432"/>
                  </a:lnTo>
                  <a:cubicBezTo>
                    <a:pt x="803" y="4971"/>
                    <a:pt x="893" y="2480"/>
                    <a:pt x="732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0"/>
            <p:cNvSpPr/>
            <p:nvPr/>
          </p:nvSpPr>
          <p:spPr>
            <a:xfrm>
              <a:off x="5787275" y="4985750"/>
              <a:ext cx="50100" cy="186200"/>
            </a:xfrm>
            <a:custGeom>
              <a:avLst/>
              <a:gdLst/>
              <a:ahLst/>
              <a:cxnLst/>
              <a:rect l="l" t="t" r="r" b="b"/>
              <a:pathLst>
                <a:path w="2004" h="7448" extrusionOk="0">
                  <a:moveTo>
                    <a:pt x="1" y="0"/>
                  </a:moveTo>
                  <a:lnTo>
                    <a:pt x="1" y="0"/>
                  </a:lnTo>
                  <a:cubicBezTo>
                    <a:pt x="666" y="2447"/>
                    <a:pt x="1294" y="4902"/>
                    <a:pt x="1881" y="7368"/>
                  </a:cubicBezTo>
                  <a:lnTo>
                    <a:pt x="1997" y="7447"/>
                  </a:lnTo>
                  <a:cubicBezTo>
                    <a:pt x="2004" y="5945"/>
                    <a:pt x="1835" y="4448"/>
                    <a:pt x="1496" y="2983"/>
                  </a:cubicBezTo>
                  <a:cubicBezTo>
                    <a:pt x="1239" y="1882"/>
                    <a:pt x="851" y="747"/>
                    <a:pt x="1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0"/>
            <p:cNvSpPr/>
            <p:nvPr/>
          </p:nvSpPr>
          <p:spPr>
            <a:xfrm>
              <a:off x="5777075" y="5069900"/>
              <a:ext cx="24950" cy="110900"/>
            </a:xfrm>
            <a:custGeom>
              <a:avLst/>
              <a:gdLst/>
              <a:ahLst/>
              <a:cxnLst/>
              <a:rect l="l" t="t" r="r" b="b"/>
              <a:pathLst>
                <a:path w="998" h="4436" extrusionOk="0">
                  <a:moveTo>
                    <a:pt x="688" y="1"/>
                  </a:moveTo>
                  <a:cubicBezTo>
                    <a:pt x="312" y="1453"/>
                    <a:pt x="81" y="2937"/>
                    <a:pt x="0" y="4435"/>
                  </a:cubicBezTo>
                  <a:lnTo>
                    <a:pt x="562" y="4231"/>
                  </a:lnTo>
                  <a:cubicBezTo>
                    <a:pt x="857" y="3392"/>
                    <a:pt x="905" y="2489"/>
                    <a:pt x="951" y="1602"/>
                  </a:cubicBezTo>
                  <a:cubicBezTo>
                    <a:pt x="980" y="1053"/>
                    <a:pt x="997" y="458"/>
                    <a:pt x="688" y="1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0"/>
            <p:cNvSpPr/>
            <p:nvPr/>
          </p:nvSpPr>
          <p:spPr>
            <a:xfrm>
              <a:off x="5721625" y="5011325"/>
              <a:ext cx="47775" cy="157175"/>
            </a:xfrm>
            <a:custGeom>
              <a:avLst/>
              <a:gdLst/>
              <a:ahLst/>
              <a:cxnLst/>
              <a:rect l="l" t="t" r="r" b="b"/>
              <a:pathLst>
                <a:path w="1911" h="6287" extrusionOk="0">
                  <a:moveTo>
                    <a:pt x="59" y="1"/>
                  </a:moveTo>
                  <a:lnTo>
                    <a:pt x="59" y="1"/>
                  </a:lnTo>
                  <a:cubicBezTo>
                    <a:pt x="26" y="1349"/>
                    <a:pt x="0" y="2735"/>
                    <a:pt x="452" y="4006"/>
                  </a:cubicBezTo>
                  <a:cubicBezTo>
                    <a:pt x="727" y="4775"/>
                    <a:pt x="1173" y="5487"/>
                    <a:pt x="1353" y="6284"/>
                  </a:cubicBezTo>
                  <a:lnTo>
                    <a:pt x="1770" y="6286"/>
                  </a:lnTo>
                  <a:cubicBezTo>
                    <a:pt x="1900" y="5987"/>
                    <a:pt x="1911" y="5651"/>
                    <a:pt x="1902" y="5326"/>
                  </a:cubicBezTo>
                  <a:cubicBezTo>
                    <a:pt x="1845" y="3405"/>
                    <a:pt x="1204" y="1547"/>
                    <a:pt x="59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0"/>
            <p:cNvSpPr/>
            <p:nvPr/>
          </p:nvSpPr>
          <p:spPr>
            <a:xfrm>
              <a:off x="5877750" y="5044825"/>
              <a:ext cx="40825" cy="129000"/>
            </a:xfrm>
            <a:custGeom>
              <a:avLst/>
              <a:gdLst/>
              <a:ahLst/>
              <a:cxnLst/>
              <a:rect l="l" t="t" r="r" b="b"/>
              <a:pathLst>
                <a:path w="1633" h="5160" extrusionOk="0">
                  <a:moveTo>
                    <a:pt x="1213" y="0"/>
                  </a:moveTo>
                  <a:lnTo>
                    <a:pt x="1213" y="0"/>
                  </a:lnTo>
                  <a:cubicBezTo>
                    <a:pt x="974" y="907"/>
                    <a:pt x="737" y="1812"/>
                    <a:pt x="497" y="2719"/>
                  </a:cubicBezTo>
                  <a:cubicBezTo>
                    <a:pt x="374" y="3185"/>
                    <a:pt x="249" y="3655"/>
                    <a:pt x="225" y="4136"/>
                  </a:cubicBezTo>
                  <a:cubicBezTo>
                    <a:pt x="205" y="4491"/>
                    <a:pt x="229" y="4887"/>
                    <a:pt x="1" y="5159"/>
                  </a:cubicBezTo>
                  <a:lnTo>
                    <a:pt x="447" y="5027"/>
                  </a:lnTo>
                  <a:cubicBezTo>
                    <a:pt x="1352" y="3541"/>
                    <a:pt x="1633" y="1689"/>
                    <a:pt x="1213" y="0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 flipH="1">
            <a:off x="825234" y="1534502"/>
            <a:ext cx="2836988" cy="577800"/>
          </a:xfrm>
        </p:spPr>
        <p:txBody>
          <a:bodyPr/>
          <a:lstStyle/>
          <a:p>
            <a:r>
              <a:rPr lang="uk-UA" dirty="0"/>
              <a:t>1) комунікативні жести – замінюють мовлення у спілкуванні й</a:t>
            </a:r>
          </a:p>
          <a:p>
            <a:r>
              <a:rPr lang="uk-UA" dirty="0"/>
              <a:t>можуть вживатися самостійно: привітання та прощання; погрози,</a:t>
            </a:r>
          </a:p>
          <a:p>
            <a:r>
              <a:rPr lang="uk-UA" dirty="0"/>
              <a:t>привертання уваги, запрошення, заборони; стверджувальні, </a:t>
            </a:r>
            <a:r>
              <a:rPr lang="uk-UA" dirty="0" smtClean="0"/>
              <a:t>запитувальні, заперечувальні</a:t>
            </a:r>
            <a:r>
              <a:rPr lang="uk-UA" dirty="0"/>
              <a:t>, подячні; брутальні й дратівні;</a:t>
            </a:r>
          </a:p>
          <a:p>
            <a:r>
              <a:rPr lang="uk-UA" dirty="0"/>
              <a:t>2) підкреслюючі жести – супроводжують мовлення людини </a:t>
            </a:r>
            <a:r>
              <a:rPr lang="uk-UA" dirty="0" smtClean="0"/>
              <a:t>й посилюють </a:t>
            </a:r>
            <a:r>
              <a:rPr lang="uk-UA" dirty="0"/>
              <a:t>мовний контекст;</a:t>
            </a:r>
          </a:p>
          <a:p>
            <a:r>
              <a:rPr lang="uk-UA" dirty="0"/>
              <a:t>3) модальні жести – виразні рухи, що означають оцінку, ставлення до</a:t>
            </a:r>
          </a:p>
          <a:p>
            <a:r>
              <a:rPr lang="uk-UA" dirty="0"/>
              <a:t>ситуації. До них належать жести невпевненості, страждання, </a:t>
            </a:r>
            <a:r>
              <a:rPr lang="uk-UA" dirty="0" smtClean="0"/>
              <a:t>роздумів, зосередженості</a:t>
            </a:r>
            <a:r>
              <a:rPr lang="uk-UA" dirty="0"/>
              <a:t>, розпачу, відрази, здивування, незадоволення тощо.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8" name="Google Shape;2918;p51"/>
          <p:cNvGrpSpPr/>
          <p:nvPr/>
        </p:nvGrpSpPr>
        <p:grpSpPr>
          <a:xfrm>
            <a:off x="-977955" y="2160156"/>
            <a:ext cx="4962265" cy="3680139"/>
            <a:chOff x="4822800" y="2395325"/>
            <a:chExt cx="807450" cy="598825"/>
          </a:xfrm>
        </p:grpSpPr>
        <p:sp>
          <p:nvSpPr>
            <p:cNvPr id="2919" name="Google Shape;2919;p51"/>
            <p:cNvSpPr/>
            <p:nvPr/>
          </p:nvSpPr>
          <p:spPr>
            <a:xfrm>
              <a:off x="5094575" y="2654525"/>
              <a:ext cx="12650" cy="3625"/>
            </a:xfrm>
            <a:custGeom>
              <a:avLst/>
              <a:gdLst/>
              <a:ahLst/>
              <a:cxnLst/>
              <a:rect l="l" t="t" r="r" b="b"/>
              <a:pathLst>
                <a:path w="506" h="145" extrusionOk="0">
                  <a:moveTo>
                    <a:pt x="70" y="0"/>
                  </a:moveTo>
                  <a:cubicBezTo>
                    <a:pt x="34" y="0"/>
                    <a:pt x="0" y="37"/>
                    <a:pt x="2" y="72"/>
                  </a:cubicBezTo>
                  <a:cubicBezTo>
                    <a:pt x="3" y="107"/>
                    <a:pt x="32" y="145"/>
                    <a:pt x="70" y="145"/>
                  </a:cubicBezTo>
                  <a:cubicBezTo>
                    <a:pt x="71" y="145"/>
                    <a:pt x="73" y="145"/>
                    <a:pt x="74" y="145"/>
                  </a:cubicBezTo>
                  <a:cubicBezTo>
                    <a:pt x="143" y="138"/>
                    <a:pt x="210" y="133"/>
                    <a:pt x="279" y="127"/>
                  </a:cubicBezTo>
                  <a:cubicBezTo>
                    <a:pt x="312" y="124"/>
                    <a:pt x="346" y="121"/>
                    <a:pt x="379" y="118"/>
                  </a:cubicBezTo>
                  <a:cubicBezTo>
                    <a:pt x="398" y="116"/>
                    <a:pt x="416" y="112"/>
                    <a:pt x="435" y="109"/>
                  </a:cubicBezTo>
                  <a:cubicBezTo>
                    <a:pt x="452" y="107"/>
                    <a:pt x="467" y="102"/>
                    <a:pt x="483" y="97"/>
                  </a:cubicBezTo>
                  <a:cubicBezTo>
                    <a:pt x="505" y="88"/>
                    <a:pt x="505" y="56"/>
                    <a:pt x="483" y="48"/>
                  </a:cubicBezTo>
                  <a:cubicBezTo>
                    <a:pt x="467" y="42"/>
                    <a:pt x="452" y="38"/>
                    <a:pt x="435" y="36"/>
                  </a:cubicBezTo>
                  <a:cubicBezTo>
                    <a:pt x="416" y="33"/>
                    <a:pt x="398" y="29"/>
                    <a:pt x="379" y="27"/>
                  </a:cubicBezTo>
                  <a:cubicBezTo>
                    <a:pt x="346" y="22"/>
                    <a:pt x="312" y="21"/>
                    <a:pt x="279" y="18"/>
                  </a:cubicBezTo>
                  <a:cubicBezTo>
                    <a:pt x="210" y="11"/>
                    <a:pt x="143" y="7"/>
                    <a:pt x="74" y="0"/>
                  </a:cubicBezTo>
                  <a:cubicBezTo>
                    <a:pt x="73" y="0"/>
                    <a:pt x="71" y="0"/>
                    <a:pt x="70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51"/>
            <p:cNvSpPr/>
            <p:nvPr/>
          </p:nvSpPr>
          <p:spPr>
            <a:xfrm>
              <a:off x="5106150" y="2668325"/>
              <a:ext cx="8925" cy="3875"/>
            </a:xfrm>
            <a:custGeom>
              <a:avLst/>
              <a:gdLst/>
              <a:ahLst/>
              <a:cxnLst/>
              <a:rect l="l" t="t" r="r" b="b"/>
              <a:pathLst>
                <a:path w="357" h="155" extrusionOk="0">
                  <a:moveTo>
                    <a:pt x="154" y="1"/>
                  </a:moveTo>
                  <a:cubicBezTo>
                    <a:pt x="128" y="1"/>
                    <a:pt x="101" y="2"/>
                    <a:pt x="75" y="3"/>
                  </a:cubicBezTo>
                  <a:cubicBezTo>
                    <a:pt x="34" y="3"/>
                    <a:pt x="1" y="36"/>
                    <a:pt x="0" y="78"/>
                  </a:cubicBezTo>
                  <a:cubicBezTo>
                    <a:pt x="1" y="119"/>
                    <a:pt x="34" y="151"/>
                    <a:pt x="75" y="152"/>
                  </a:cubicBezTo>
                  <a:cubicBezTo>
                    <a:pt x="104" y="152"/>
                    <a:pt x="133" y="154"/>
                    <a:pt x="161" y="154"/>
                  </a:cubicBezTo>
                  <a:cubicBezTo>
                    <a:pt x="171" y="154"/>
                    <a:pt x="180" y="154"/>
                    <a:pt x="190" y="154"/>
                  </a:cubicBezTo>
                  <a:lnTo>
                    <a:pt x="245" y="150"/>
                  </a:lnTo>
                  <a:cubicBezTo>
                    <a:pt x="255" y="150"/>
                    <a:pt x="265" y="149"/>
                    <a:pt x="275" y="148"/>
                  </a:cubicBezTo>
                  <a:cubicBezTo>
                    <a:pt x="298" y="147"/>
                    <a:pt x="320" y="137"/>
                    <a:pt x="333" y="120"/>
                  </a:cubicBezTo>
                  <a:cubicBezTo>
                    <a:pt x="357" y="96"/>
                    <a:pt x="357" y="59"/>
                    <a:pt x="333" y="35"/>
                  </a:cubicBezTo>
                  <a:cubicBezTo>
                    <a:pt x="320" y="18"/>
                    <a:pt x="298" y="7"/>
                    <a:pt x="275" y="6"/>
                  </a:cubicBezTo>
                  <a:cubicBezTo>
                    <a:pt x="265" y="5"/>
                    <a:pt x="255" y="5"/>
                    <a:pt x="245" y="5"/>
                  </a:cubicBezTo>
                  <a:lnTo>
                    <a:pt x="190" y="2"/>
                  </a:lnTo>
                  <a:cubicBezTo>
                    <a:pt x="178" y="1"/>
                    <a:pt x="166" y="1"/>
                    <a:pt x="154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51"/>
            <p:cNvSpPr/>
            <p:nvPr/>
          </p:nvSpPr>
          <p:spPr>
            <a:xfrm>
              <a:off x="4822800" y="2395325"/>
              <a:ext cx="807450" cy="598825"/>
            </a:xfrm>
            <a:custGeom>
              <a:avLst/>
              <a:gdLst/>
              <a:ahLst/>
              <a:cxnLst/>
              <a:rect l="l" t="t" r="r" b="b"/>
              <a:pathLst>
                <a:path w="32298" h="23953" extrusionOk="0">
                  <a:moveTo>
                    <a:pt x="5555" y="1"/>
                  </a:moveTo>
                  <a:cubicBezTo>
                    <a:pt x="3688" y="1"/>
                    <a:pt x="1707" y="413"/>
                    <a:pt x="0" y="571"/>
                  </a:cubicBezTo>
                  <a:cubicBezTo>
                    <a:pt x="2931" y="938"/>
                    <a:pt x="4272" y="2206"/>
                    <a:pt x="6023" y="3779"/>
                  </a:cubicBezTo>
                  <a:cubicBezTo>
                    <a:pt x="7865" y="5435"/>
                    <a:pt x="9279" y="7799"/>
                    <a:pt x="10017" y="10455"/>
                  </a:cubicBezTo>
                  <a:cubicBezTo>
                    <a:pt x="10241" y="11259"/>
                    <a:pt x="10409" y="12099"/>
                    <a:pt x="10773" y="12822"/>
                  </a:cubicBezTo>
                  <a:cubicBezTo>
                    <a:pt x="11147" y="13561"/>
                    <a:pt x="11706" y="14129"/>
                    <a:pt x="12295" y="14611"/>
                  </a:cubicBezTo>
                  <a:cubicBezTo>
                    <a:pt x="15119" y="16922"/>
                    <a:pt x="18633" y="17424"/>
                    <a:pt x="21910" y="18507"/>
                  </a:cubicBezTo>
                  <a:cubicBezTo>
                    <a:pt x="22992" y="18864"/>
                    <a:pt x="24051" y="19287"/>
                    <a:pt x="25081" y="19772"/>
                  </a:cubicBezTo>
                  <a:cubicBezTo>
                    <a:pt x="26833" y="20595"/>
                    <a:pt x="28937" y="21544"/>
                    <a:pt x="30375" y="23061"/>
                  </a:cubicBezTo>
                  <a:cubicBezTo>
                    <a:pt x="30682" y="23384"/>
                    <a:pt x="31130" y="23952"/>
                    <a:pt x="31503" y="23952"/>
                  </a:cubicBezTo>
                  <a:cubicBezTo>
                    <a:pt x="31688" y="23952"/>
                    <a:pt x="31855" y="23813"/>
                    <a:pt x="31977" y="23437"/>
                  </a:cubicBezTo>
                  <a:cubicBezTo>
                    <a:pt x="32297" y="22448"/>
                    <a:pt x="32268" y="20901"/>
                    <a:pt x="31982" y="19913"/>
                  </a:cubicBezTo>
                  <a:cubicBezTo>
                    <a:pt x="31609" y="18622"/>
                    <a:pt x="30656" y="17722"/>
                    <a:pt x="29677" y="17069"/>
                  </a:cubicBezTo>
                  <a:cubicBezTo>
                    <a:pt x="27475" y="15600"/>
                    <a:pt x="24964" y="15023"/>
                    <a:pt x="22573" y="14102"/>
                  </a:cubicBezTo>
                  <a:cubicBezTo>
                    <a:pt x="20181" y="13180"/>
                    <a:pt x="17756" y="11773"/>
                    <a:pt x="16373" y="9204"/>
                  </a:cubicBezTo>
                  <a:cubicBezTo>
                    <a:pt x="15763" y="8075"/>
                    <a:pt x="15389" y="6778"/>
                    <a:pt x="14833" y="5608"/>
                  </a:cubicBezTo>
                  <a:cubicBezTo>
                    <a:pt x="13503" y="2812"/>
                    <a:pt x="10931" y="1449"/>
                    <a:pt x="8419" y="466"/>
                  </a:cubicBezTo>
                  <a:cubicBezTo>
                    <a:pt x="7538" y="121"/>
                    <a:pt x="6563" y="1"/>
                    <a:pt x="5555" y="1"/>
                  </a:cubicBezTo>
                  <a:close/>
                </a:path>
              </a:pathLst>
            </a:custGeom>
            <a:solidFill>
              <a:srgbClr val="F46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51"/>
            <p:cNvSpPr/>
            <p:nvPr/>
          </p:nvSpPr>
          <p:spPr>
            <a:xfrm>
              <a:off x="4999325" y="2416675"/>
              <a:ext cx="14800" cy="4675"/>
            </a:xfrm>
            <a:custGeom>
              <a:avLst/>
              <a:gdLst/>
              <a:ahLst/>
              <a:cxnLst/>
              <a:rect l="l" t="t" r="r" b="b"/>
              <a:pathLst>
                <a:path w="592" h="187" extrusionOk="0">
                  <a:moveTo>
                    <a:pt x="227" y="1"/>
                  </a:moveTo>
                  <a:cubicBezTo>
                    <a:pt x="221" y="1"/>
                    <a:pt x="215" y="1"/>
                    <a:pt x="209" y="1"/>
                  </a:cubicBezTo>
                  <a:cubicBezTo>
                    <a:pt x="169" y="1"/>
                    <a:pt x="129" y="4"/>
                    <a:pt x="89" y="9"/>
                  </a:cubicBezTo>
                  <a:cubicBezTo>
                    <a:pt x="65" y="9"/>
                    <a:pt x="43" y="19"/>
                    <a:pt x="26" y="36"/>
                  </a:cubicBezTo>
                  <a:cubicBezTo>
                    <a:pt x="10" y="52"/>
                    <a:pt x="0" y="74"/>
                    <a:pt x="0" y="98"/>
                  </a:cubicBezTo>
                  <a:cubicBezTo>
                    <a:pt x="0" y="121"/>
                    <a:pt x="10" y="143"/>
                    <a:pt x="26" y="160"/>
                  </a:cubicBezTo>
                  <a:cubicBezTo>
                    <a:pt x="41" y="173"/>
                    <a:pt x="62" y="187"/>
                    <a:pt x="84" y="187"/>
                  </a:cubicBezTo>
                  <a:cubicBezTo>
                    <a:pt x="86" y="187"/>
                    <a:pt x="87" y="187"/>
                    <a:pt x="89" y="187"/>
                  </a:cubicBezTo>
                  <a:lnTo>
                    <a:pt x="89" y="186"/>
                  </a:lnTo>
                  <a:cubicBezTo>
                    <a:pt x="127" y="180"/>
                    <a:pt x="165" y="178"/>
                    <a:pt x="204" y="176"/>
                  </a:cubicBezTo>
                  <a:cubicBezTo>
                    <a:pt x="216" y="176"/>
                    <a:pt x="229" y="177"/>
                    <a:pt x="243" y="177"/>
                  </a:cubicBezTo>
                  <a:cubicBezTo>
                    <a:pt x="249" y="177"/>
                    <a:pt x="256" y="176"/>
                    <a:pt x="263" y="176"/>
                  </a:cubicBezTo>
                  <a:lnTo>
                    <a:pt x="278" y="174"/>
                  </a:lnTo>
                  <a:lnTo>
                    <a:pt x="278" y="174"/>
                  </a:lnTo>
                  <a:cubicBezTo>
                    <a:pt x="280" y="174"/>
                    <a:pt x="282" y="175"/>
                    <a:pt x="284" y="175"/>
                  </a:cubicBezTo>
                  <a:cubicBezTo>
                    <a:pt x="286" y="175"/>
                    <a:pt x="288" y="174"/>
                    <a:pt x="290" y="174"/>
                  </a:cubicBezTo>
                  <a:lnTo>
                    <a:pt x="322" y="174"/>
                  </a:lnTo>
                  <a:cubicBezTo>
                    <a:pt x="332" y="174"/>
                    <a:pt x="342" y="175"/>
                    <a:pt x="351" y="175"/>
                  </a:cubicBezTo>
                  <a:cubicBezTo>
                    <a:pt x="365" y="175"/>
                    <a:pt x="379" y="174"/>
                    <a:pt x="392" y="169"/>
                  </a:cubicBezTo>
                  <a:lnTo>
                    <a:pt x="404" y="169"/>
                  </a:lnTo>
                  <a:cubicBezTo>
                    <a:pt x="414" y="169"/>
                    <a:pt x="425" y="169"/>
                    <a:pt x="434" y="170"/>
                  </a:cubicBezTo>
                  <a:cubicBezTo>
                    <a:pt x="453" y="171"/>
                    <a:pt x="471" y="172"/>
                    <a:pt x="489" y="174"/>
                  </a:cubicBezTo>
                  <a:cubicBezTo>
                    <a:pt x="497" y="175"/>
                    <a:pt x="504" y="175"/>
                    <a:pt x="512" y="175"/>
                  </a:cubicBezTo>
                  <a:cubicBezTo>
                    <a:pt x="526" y="175"/>
                    <a:pt x="540" y="174"/>
                    <a:pt x="554" y="172"/>
                  </a:cubicBezTo>
                  <a:cubicBezTo>
                    <a:pt x="583" y="168"/>
                    <a:pt x="592" y="124"/>
                    <a:pt x="571" y="105"/>
                  </a:cubicBezTo>
                  <a:cubicBezTo>
                    <a:pt x="539" y="77"/>
                    <a:pt x="498" y="63"/>
                    <a:pt x="458" y="50"/>
                  </a:cubicBezTo>
                  <a:lnTo>
                    <a:pt x="428" y="39"/>
                  </a:lnTo>
                  <a:lnTo>
                    <a:pt x="413" y="35"/>
                  </a:lnTo>
                  <a:lnTo>
                    <a:pt x="411" y="34"/>
                  </a:lnTo>
                  <a:lnTo>
                    <a:pt x="411" y="34"/>
                  </a:lnTo>
                  <a:cubicBezTo>
                    <a:pt x="408" y="32"/>
                    <a:pt x="404" y="29"/>
                    <a:pt x="401" y="27"/>
                  </a:cubicBezTo>
                  <a:cubicBezTo>
                    <a:pt x="392" y="22"/>
                    <a:pt x="383" y="19"/>
                    <a:pt x="373" y="17"/>
                  </a:cubicBezTo>
                  <a:cubicBezTo>
                    <a:pt x="363" y="15"/>
                    <a:pt x="352" y="14"/>
                    <a:pt x="343" y="13"/>
                  </a:cubicBezTo>
                  <a:cubicBezTo>
                    <a:pt x="328" y="11"/>
                    <a:pt x="313" y="8"/>
                    <a:pt x="298" y="6"/>
                  </a:cubicBezTo>
                  <a:cubicBezTo>
                    <a:pt x="295" y="6"/>
                    <a:pt x="289" y="5"/>
                    <a:pt x="285" y="5"/>
                  </a:cubicBezTo>
                  <a:lnTo>
                    <a:pt x="285" y="5"/>
                  </a:lnTo>
                  <a:cubicBezTo>
                    <a:pt x="285" y="5"/>
                    <a:pt x="285" y="5"/>
                    <a:pt x="285" y="5"/>
                  </a:cubicBezTo>
                  <a:cubicBezTo>
                    <a:pt x="265" y="2"/>
                    <a:pt x="246" y="1"/>
                    <a:pt x="227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51"/>
            <p:cNvSpPr/>
            <p:nvPr/>
          </p:nvSpPr>
          <p:spPr>
            <a:xfrm>
              <a:off x="4999025" y="2416600"/>
              <a:ext cx="5025" cy="4925"/>
            </a:xfrm>
            <a:custGeom>
              <a:avLst/>
              <a:gdLst/>
              <a:ahLst/>
              <a:cxnLst/>
              <a:rect l="l" t="t" r="r" b="b"/>
              <a:pathLst>
                <a:path w="201" h="197" extrusionOk="0">
                  <a:moveTo>
                    <a:pt x="101" y="1"/>
                  </a:moveTo>
                  <a:cubicBezTo>
                    <a:pt x="49" y="1"/>
                    <a:pt x="0" y="46"/>
                    <a:pt x="3" y="99"/>
                  </a:cubicBezTo>
                  <a:cubicBezTo>
                    <a:pt x="4" y="153"/>
                    <a:pt x="47" y="197"/>
                    <a:pt x="101" y="197"/>
                  </a:cubicBezTo>
                  <a:cubicBezTo>
                    <a:pt x="152" y="197"/>
                    <a:pt x="201" y="153"/>
                    <a:pt x="199" y="99"/>
                  </a:cubicBezTo>
                  <a:cubicBezTo>
                    <a:pt x="198" y="45"/>
                    <a:pt x="154" y="2"/>
                    <a:pt x="101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51"/>
            <p:cNvSpPr/>
            <p:nvPr/>
          </p:nvSpPr>
          <p:spPr>
            <a:xfrm>
              <a:off x="5016350" y="2430825"/>
              <a:ext cx="14400" cy="4225"/>
            </a:xfrm>
            <a:custGeom>
              <a:avLst/>
              <a:gdLst/>
              <a:ahLst/>
              <a:cxnLst/>
              <a:rect l="l" t="t" r="r" b="b"/>
              <a:pathLst>
                <a:path w="576" h="169" extrusionOk="0">
                  <a:moveTo>
                    <a:pt x="414" y="0"/>
                  </a:moveTo>
                  <a:cubicBezTo>
                    <a:pt x="375" y="0"/>
                    <a:pt x="335" y="2"/>
                    <a:pt x="296" y="5"/>
                  </a:cubicBezTo>
                  <a:cubicBezTo>
                    <a:pt x="214" y="13"/>
                    <a:pt x="132" y="28"/>
                    <a:pt x="52" y="49"/>
                  </a:cubicBezTo>
                  <a:cubicBezTo>
                    <a:pt x="19" y="57"/>
                    <a:pt x="0" y="91"/>
                    <a:pt x="9" y="125"/>
                  </a:cubicBezTo>
                  <a:cubicBezTo>
                    <a:pt x="17" y="151"/>
                    <a:pt x="42" y="169"/>
                    <a:pt x="69" y="169"/>
                  </a:cubicBezTo>
                  <a:cubicBezTo>
                    <a:pt x="74" y="169"/>
                    <a:pt x="79" y="168"/>
                    <a:pt x="84" y="167"/>
                  </a:cubicBezTo>
                  <a:cubicBezTo>
                    <a:pt x="120" y="158"/>
                    <a:pt x="157" y="150"/>
                    <a:pt x="195" y="144"/>
                  </a:cubicBezTo>
                  <a:lnTo>
                    <a:pt x="223" y="139"/>
                  </a:lnTo>
                  <a:lnTo>
                    <a:pt x="238" y="137"/>
                  </a:lnTo>
                  <a:lnTo>
                    <a:pt x="241" y="137"/>
                  </a:lnTo>
                  <a:cubicBezTo>
                    <a:pt x="259" y="135"/>
                    <a:pt x="280" y="133"/>
                    <a:pt x="300" y="131"/>
                  </a:cubicBezTo>
                  <a:cubicBezTo>
                    <a:pt x="336" y="128"/>
                    <a:pt x="374" y="127"/>
                    <a:pt x="412" y="126"/>
                  </a:cubicBezTo>
                  <a:lnTo>
                    <a:pt x="468" y="126"/>
                  </a:lnTo>
                  <a:cubicBezTo>
                    <a:pt x="471" y="126"/>
                    <a:pt x="474" y="126"/>
                    <a:pt x="477" y="126"/>
                  </a:cubicBezTo>
                  <a:cubicBezTo>
                    <a:pt x="497" y="126"/>
                    <a:pt x="516" y="123"/>
                    <a:pt x="536" y="116"/>
                  </a:cubicBezTo>
                  <a:cubicBezTo>
                    <a:pt x="555" y="111"/>
                    <a:pt x="569" y="94"/>
                    <a:pt x="573" y="73"/>
                  </a:cubicBezTo>
                  <a:cubicBezTo>
                    <a:pt x="576" y="53"/>
                    <a:pt x="565" y="32"/>
                    <a:pt x="547" y="22"/>
                  </a:cubicBezTo>
                  <a:cubicBezTo>
                    <a:pt x="537" y="16"/>
                    <a:pt x="525" y="11"/>
                    <a:pt x="513" y="6"/>
                  </a:cubicBezTo>
                  <a:cubicBezTo>
                    <a:pt x="500" y="3"/>
                    <a:pt x="487" y="2"/>
                    <a:pt x="475" y="2"/>
                  </a:cubicBezTo>
                  <a:cubicBezTo>
                    <a:pt x="455" y="1"/>
                    <a:pt x="436" y="0"/>
                    <a:pt x="414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51"/>
            <p:cNvSpPr/>
            <p:nvPr/>
          </p:nvSpPr>
          <p:spPr>
            <a:xfrm>
              <a:off x="5136400" y="2735125"/>
              <a:ext cx="10200" cy="3250"/>
            </a:xfrm>
            <a:custGeom>
              <a:avLst/>
              <a:gdLst/>
              <a:ahLst/>
              <a:cxnLst/>
              <a:rect l="l" t="t" r="r" b="b"/>
              <a:pathLst>
                <a:path w="408" h="130" extrusionOk="0">
                  <a:moveTo>
                    <a:pt x="131" y="0"/>
                  </a:moveTo>
                  <a:cubicBezTo>
                    <a:pt x="102" y="1"/>
                    <a:pt x="72" y="5"/>
                    <a:pt x="43" y="10"/>
                  </a:cubicBezTo>
                  <a:cubicBezTo>
                    <a:pt x="18" y="17"/>
                    <a:pt x="1" y="39"/>
                    <a:pt x="1" y="65"/>
                  </a:cubicBezTo>
                  <a:cubicBezTo>
                    <a:pt x="2" y="88"/>
                    <a:pt x="17" y="116"/>
                    <a:pt x="43" y="120"/>
                  </a:cubicBezTo>
                  <a:lnTo>
                    <a:pt x="43" y="119"/>
                  </a:lnTo>
                  <a:cubicBezTo>
                    <a:pt x="72" y="126"/>
                    <a:pt x="102" y="129"/>
                    <a:pt x="131" y="130"/>
                  </a:cubicBezTo>
                  <a:lnTo>
                    <a:pt x="205" y="130"/>
                  </a:lnTo>
                  <a:cubicBezTo>
                    <a:pt x="229" y="130"/>
                    <a:pt x="255" y="130"/>
                    <a:pt x="279" y="129"/>
                  </a:cubicBezTo>
                  <a:cubicBezTo>
                    <a:pt x="292" y="129"/>
                    <a:pt x="305" y="128"/>
                    <a:pt x="318" y="127"/>
                  </a:cubicBezTo>
                  <a:cubicBezTo>
                    <a:pt x="327" y="127"/>
                    <a:pt x="337" y="126"/>
                    <a:pt x="346" y="124"/>
                  </a:cubicBezTo>
                  <a:cubicBezTo>
                    <a:pt x="356" y="120"/>
                    <a:pt x="365" y="116"/>
                    <a:pt x="373" y="110"/>
                  </a:cubicBezTo>
                  <a:cubicBezTo>
                    <a:pt x="408" y="90"/>
                    <a:pt x="408" y="39"/>
                    <a:pt x="373" y="19"/>
                  </a:cubicBezTo>
                  <a:cubicBezTo>
                    <a:pt x="365" y="13"/>
                    <a:pt x="356" y="9"/>
                    <a:pt x="346" y="6"/>
                  </a:cubicBezTo>
                  <a:cubicBezTo>
                    <a:pt x="337" y="3"/>
                    <a:pt x="327" y="2"/>
                    <a:pt x="319" y="2"/>
                  </a:cubicBezTo>
                  <a:cubicBezTo>
                    <a:pt x="305" y="2"/>
                    <a:pt x="293" y="1"/>
                    <a:pt x="279" y="1"/>
                  </a:cubicBezTo>
                  <a:cubicBezTo>
                    <a:pt x="255" y="0"/>
                    <a:pt x="230" y="0"/>
                    <a:pt x="205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51"/>
            <p:cNvSpPr/>
            <p:nvPr/>
          </p:nvSpPr>
          <p:spPr>
            <a:xfrm>
              <a:off x="5140125" y="2750750"/>
              <a:ext cx="19950" cy="2875"/>
            </a:xfrm>
            <a:custGeom>
              <a:avLst/>
              <a:gdLst/>
              <a:ahLst/>
              <a:cxnLst/>
              <a:rect l="l" t="t" r="r" b="b"/>
              <a:pathLst>
                <a:path w="798" h="115" extrusionOk="0">
                  <a:moveTo>
                    <a:pt x="407" y="1"/>
                  </a:moveTo>
                  <a:lnTo>
                    <a:pt x="53" y="4"/>
                  </a:lnTo>
                  <a:cubicBezTo>
                    <a:pt x="24" y="4"/>
                    <a:pt x="1" y="27"/>
                    <a:pt x="0" y="56"/>
                  </a:cubicBezTo>
                  <a:cubicBezTo>
                    <a:pt x="1" y="85"/>
                    <a:pt x="24" y="108"/>
                    <a:pt x="53" y="109"/>
                  </a:cubicBezTo>
                  <a:lnTo>
                    <a:pt x="53" y="112"/>
                  </a:lnTo>
                  <a:lnTo>
                    <a:pt x="407" y="114"/>
                  </a:lnTo>
                  <a:lnTo>
                    <a:pt x="538" y="114"/>
                  </a:lnTo>
                  <a:cubicBezTo>
                    <a:pt x="554" y="113"/>
                    <a:pt x="571" y="109"/>
                    <a:pt x="584" y="108"/>
                  </a:cubicBezTo>
                  <a:lnTo>
                    <a:pt x="670" y="103"/>
                  </a:lnTo>
                  <a:cubicBezTo>
                    <a:pt x="701" y="103"/>
                    <a:pt x="733" y="99"/>
                    <a:pt x="764" y="90"/>
                  </a:cubicBezTo>
                  <a:cubicBezTo>
                    <a:pt x="797" y="81"/>
                    <a:pt x="797" y="34"/>
                    <a:pt x="764" y="25"/>
                  </a:cubicBezTo>
                  <a:cubicBezTo>
                    <a:pt x="733" y="16"/>
                    <a:pt x="701" y="12"/>
                    <a:pt x="670" y="12"/>
                  </a:cubicBezTo>
                  <a:lnTo>
                    <a:pt x="584" y="7"/>
                  </a:lnTo>
                  <a:cubicBezTo>
                    <a:pt x="571" y="6"/>
                    <a:pt x="555" y="2"/>
                    <a:pt x="538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51"/>
            <p:cNvSpPr/>
            <p:nvPr/>
          </p:nvSpPr>
          <p:spPr>
            <a:xfrm>
              <a:off x="5574550" y="2840650"/>
              <a:ext cx="12700" cy="3500"/>
            </a:xfrm>
            <a:custGeom>
              <a:avLst/>
              <a:gdLst/>
              <a:ahLst/>
              <a:cxnLst/>
              <a:rect l="l" t="t" r="r" b="b"/>
              <a:pathLst>
                <a:path w="508" h="140" extrusionOk="0">
                  <a:moveTo>
                    <a:pt x="54" y="1"/>
                  </a:moveTo>
                  <a:cubicBezTo>
                    <a:pt x="26" y="1"/>
                    <a:pt x="1" y="31"/>
                    <a:pt x="3" y="58"/>
                  </a:cubicBezTo>
                  <a:cubicBezTo>
                    <a:pt x="3" y="88"/>
                    <a:pt x="28" y="113"/>
                    <a:pt x="59" y="114"/>
                  </a:cubicBezTo>
                  <a:lnTo>
                    <a:pt x="275" y="136"/>
                  </a:lnTo>
                  <a:cubicBezTo>
                    <a:pt x="309" y="139"/>
                    <a:pt x="344" y="140"/>
                    <a:pt x="379" y="140"/>
                  </a:cubicBezTo>
                  <a:lnTo>
                    <a:pt x="435" y="140"/>
                  </a:lnTo>
                  <a:cubicBezTo>
                    <a:pt x="437" y="140"/>
                    <a:pt x="440" y="140"/>
                    <a:pt x="442" y="140"/>
                  </a:cubicBezTo>
                  <a:cubicBezTo>
                    <a:pt x="461" y="140"/>
                    <a:pt x="482" y="139"/>
                    <a:pt x="495" y="124"/>
                  </a:cubicBezTo>
                  <a:cubicBezTo>
                    <a:pt x="506" y="113"/>
                    <a:pt x="508" y="96"/>
                    <a:pt x="500" y="83"/>
                  </a:cubicBezTo>
                  <a:cubicBezTo>
                    <a:pt x="490" y="62"/>
                    <a:pt x="468" y="58"/>
                    <a:pt x="447" y="54"/>
                  </a:cubicBezTo>
                  <a:lnTo>
                    <a:pt x="396" y="43"/>
                  </a:lnTo>
                  <a:cubicBezTo>
                    <a:pt x="357" y="36"/>
                    <a:pt x="318" y="28"/>
                    <a:pt x="278" y="24"/>
                  </a:cubicBezTo>
                  <a:lnTo>
                    <a:pt x="59" y="1"/>
                  </a:lnTo>
                  <a:cubicBezTo>
                    <a:pt x="57" y="1"/>
                    <a:pt x="56" y="1"/>
                    <a:pt x="54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51"/>
            <p:cNvSpPr/>
            <p:nvPr/>
          </p:nvSpPr>
          <p:spPr>
            <a:xfrm>
              <a:off x="5569225" y="2853800"/>
              <a:ext cx="12600" cy="3100"/>
            </a:xfrm>
            <a:custGeom>
              <a:avLst/>
              <a:gdLst/>
              <a:ahLst/>
              <a:cxnLst/>
              <a:rect l="l" t="t" r="r" b="b"/>
              <a:pathLst>
                <a:path w="504" h="124" extrusionOk="0">
                  <a:moveTo>
                    <a:pt x="180" y="1"/>
                  </a:moveTo>
                  <a:cubicBezTo>
                    <a:pt x="148" y="1"/>
                    <a:pt x="117" y="1"/>
                    <a:pt x="85" y="1"/>
                  </a:cubicBezTo>
                  <a:cubicBezTo>
                    <a:pt x="84" y="1"/>
                    <a:pt x="82" y="1"/>
                    <a:pt x="81" y="1"/>
                  </a:cubicBezTo>
                  <a:cubicBezTo>
                    <a:pt x="1" y="1"/>
                    <a:pt x="1" y="123"/>
                    <a:pt x="81" y="123"/>
                  </a:cubicBezTo>
                  <a:cubicBezTo>
                    <a:pt x="82" y="123"/>
                    <a:pt x="84" y="123"/>
                    <a:pt x="85" y="123"/>
                  </a:cubicBezTo>
                  <a:lnTo>
                    <a:pt x="86" y="123"/>
                  </a:lnTo>
                  <a:cubicBezTo>
                    <a:pt x="122" y="123"/>
                    <a:pt x="157" y="124"/>
                    <a:pt x="193" y="124"/>
                  </a:cubicBezTo>
                  <a:cubicBezTo>
                    <a:pt x="220" y="124"/>
                    <a:pt x="248" y="124"/>
                    <a:pt x="275" y="122"/>
                  </a:cubicBezTo>
                  <a:lnTo>
                    <a:pt x="365" y="119"/>
                  </a:lnTo>
                  <a:cubicBezTo>
                    <a:pt x="383" y="119"/>
                    <a:pt x="401" y="117"/>
                    <a:pt x="418" y="113"/>
                  </a:cubicBezTo>
                  <a:cubicBezTo>
                    <a:pt x="430" y="110"/>
                    <a:pt x="433" y="105"/>
                    <a:pt x="442" y="104"/>
                  </a:cubicBezTo>
                  <a:cubicBezTo>
                    <a:pt x="452" y="103"/>
                    <a:pt x="458" y="101"/>
                    <a:pt x="467" y="99"/>
                  </a:cubicBezTo>
                  <a:cubicBezTo>
                    <a:pt x="503" y="93"/>
                    <a:pt x="503" y="33"/>
                    <a:pt x="467" y="25"/>
                  </a:cubicBezTo>
                  <a:cubicBezTo>
                    <a:pt x="458" y="23"/>
                    <a:pt x="450" y="21"/>
                    <a:pt x="442" y="20"/>
                  </a:cubicBezTo>
                  <a:cubicBezTo>
                    <a:pt x="436" y="19"/>
                    <a:pt x="430" y="17"/>
                    <a:pt x="424" y="14"/>
                  </a:cubicBezTo>
                  <a:cubicBezTo>
                    <a:pt x="408" y="8"/>
                    <a:pt x="392" y="6"/>
                    <a:pt x="375" y="6"/>
                  </a:cubicBezTo>
                  <a:cubicBezTo>
                    <a:pt x="372" y="6"/>
                    <a:pt x="369" y="6"/>
                    <a:pt x="365" y="6"/>
                  </a:cubicBezTo>
                  <a:lnTo>
                    <a:pt x="274" y="2"/>
                  </a:lnTo>
                  <a:cubicBezTo>
                    <a:pt x="243" y="1"/>
                    <a:pt x="211" y="1"/>
                    <a:pt x="180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51"/>
            <p:cNvSpPr/>
            <p:nvPr/>
          </p:nvSpPr>
          <p:spPr>
            <a:xfrm>
              <a:off x="5394250" y="2848825"/>
              <a:ext cx="14175" cy="2750"/>
            </a:xfrm>
            <a:custGeom>
              <a:avLst/>
              <a:gdLst/>
              <a:ahLst/>
              <a:cxnLst/>
              <a:rect l="l" t="t" r="r" b="b"/>
              <a:pathLst>
                <a:path w="567" h="110" extrusionOk="0">
                  <a:moveTo>
                    <a:pt x="102" y="1"/>
                  </a:moveTo>
                  <a:cubicBezTo>
                    <a:pt x="92" y="1"/>
                    <a:pt x="82" y="1"/>
                    <a:pt x="72" y="2"/>
                  </a:cubicBezTo>
                  <a:cubicBezTo>
                    <a:pt x="1" y="2"/>
                    <a:pt x="1" y="108"/>
                    <a:pt x="72" y="108"/>
                  </a:cubicBezTo>
                  <a:cubicBezTo>
                    <a:pt x="84" y="108"/>
                    <a:pt x="97" y="109"/>
                    <a:pt x="110" y="109"/>
                  </a:cubicBezTo>
                  <a:cubicBezTo>
                    <a:pt x="116" y="109"/>
                    <a:pt x="122" y="109"/>
                    <a:pt x="129" y="108"/>
                  </a:cubicBezTo>
                  <a:cubicBezTo>
                    <a:pt x="146" y="107"/>
                    <a:pt x="168" y="104"/>
                    <a:pt x="188" y="104"/>
                  </a:cubicBezTo>
                  <a:lnTo>
                    <a:pt x="303" y="100"/>
                  </a:lnTo>
                  <a:cubicBezTo>
                    <a:pt x="379" y="98"/>
                    <a:pt x="459" y="100"/>
                    <a:pt x="534" y="87"/>
                  </a:cubicBezTo>
                  <a:cubicBezTo>
                    <a:pt x="566" y="82"/>
                    <a:pt x="566" y="28"/>
                    <a:pt x="534" y="23"/>
                  </a:cubicBezTo>
                  <a:cubicBezTo>
                    <a:pt x="459" y="10"/>
                    <a:pt x="379" y="12"/>
                    <a:pt x="303" y="10"/>
                  </a:cubicBezTo>
                  <a:lnTo>
                    <a:pt x="191" y="6"/>
                  </a:lnTo>
                  <a:cubicBezTo>
                    <a:pt x="171" y="6"/>
                    <a:pt x="151" y="4"/>
                    <a:pt x="132" y="2"/>
                  </a:cubicBezTo>
                  <a:cubicBezTo>
                    <a:pt x="122" y="1"/>
                    <a:pt x="112" y="1"/>
                    <a:pt x="102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51"/>
            <p:cNvSpPr/>
            <p:nvPr/>
          </p:nvSpPr>
          <p:spPr>
            <a:xfrm>
              <a:off x="5178525" y="2618350"/>
              <a:ext cx="15000" cy="3650"/>
            </a:xfrm>
            <a:custGeom>
              <a:avLst/>
              <a:gdLst/>
              <a:ahLst/>
              <a:cxnLst/>
              <a:rect l="l" t="t" r="r" b="b"/>
              <a:pathLst>
                <a:path w="600" h="146" extrusionOk="0">
                  <a:moveTo>
                    <a:pt x="240" y="1"/>
                  </a:moveTo>
                  <a:cubicBezTo>
                    <a:pt x="222" y="1"/>
                    <a:pt x="204" y="1"/>
                    <a:pt x="186" y="3"/>
                  </a:cubicBezTo>
                  <a:cubicBezTo>
                    <a:pt x="137" y="3"/>
                    <a:pt x="90" y="9"/>
                    <a:pt x="44" y="24"/>
                  </a:cubicBezTo>
                  <a:cubicBezTo>
                    <a:pt x="17" y="31"/>
                    <a:pt x="0" y="57"/>
                    <a:pt x="4" y="84"/>
                  </a:cubicBezTo>
                  <a:cubicBezTo>
                    <a:pt x="8" y="111"/>
                    <a:pt x="31" y="132"/>
                    <a:pt x="58" y="132"/>
                  </a:cubicBezTo>
                  <a:cubicBezTo>
                    <a:pt x="69" y="133"/>
                    <a:pt x="79" y="134"/>
                    <a:pt x="89" y="134"/>
                  </a:cubicBezTo>
                  <a:cubicBezTo>
                    <a:pt x="100" y="134"/>
                    <a:pt x="110" y="133"/>
                    <a:pt x="121" y="132"/>
                  </a:cubicBezTo>
                  <a:cubicBezTo>
                    <a:pt x="142" y="131"/>
                    <a:pt x="163" y="130"/>
                    <a:pt x="183" y="130"/>
                  </a:cubicBezTo>
                  <a:cubicBezTo>
                    <a:pt x="195" y="130"/>
                    <a:pt x="208" y="130"/>
                    <a:pt x="221" y="130"/>
                  </a:cubicBezTo>
                  <a:cubicBezTo>
                    <a:pt x="251" y="130"/>
                    <a:pt x="281" y="131"/>
                    <a:pt x="311" y="131"/>
                  </a:cubicBezTo>
                  <a:cubicBezTo>
                    <a:pt x="355" y="133"/>
                    <a:pt x="395" y="137"/>
                    <a:pt x="436" y="141"/>
                  </a:cubicBezTo>
                  <a:cubicBezTo>
                    <a:pt x="459" y="143"/>
                    <a:pt x="485" y="145"/>
                    <a:pt x="510" y="145"/>
                  </a:cubicBezTo>
                  <a:cubicBezTo>
                    <a:pt x="529" y="145"/>
                    <a:pt x="547" y="144"/>
                    <a:pt x="564" y="140"/>
                  </a:cubicBezTo>
                  <a:cubicBezTo>
                    <a:pt x="591" y="132"/>
                    <a:pt x="599" y="100"/>
                    <a:pt x="580" y="81"/>
                  </a:cubicBezTo>
                  <a:cubicBezTo>
                    <a:pt x="548" y="51"/>
                    <a:pt x="497" y="35"/>
                    <a:pt x="455" y="25"/>
                  </a:cubicBezTo>
                  <a:cubicBezTo>
                    <a:pt x="408" y="14"/>
                    <a:pt x="362" y="7"/>
                    <a:pt x="315" y="4"/>
                  </a:cubicBezTo>
                  <a:cubicBezTo>
                    <a:pt x="289" y="2"/>
                    <a:pt x="265" y="1"/>
                    <a:pt x="240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31" name="Google Shape;2931;p51"/>
          <p:cNvSpPr txBox="1">
            <a:spLocks noGrp="1"/>
          </p:cNvSpPr>
          <p:nvPr>
            <p:ph type="subTitle" idx="1"/>
          </p:nvPr>
        </p:nvSpPr>
        <p:spPr>
          <a:xfrm flipH="1">
            <a:off x="1755583" y="529829"/>
            <a:ext cx="5377261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uk-UA" sz="1100" dirty="0"/>
              <a:t>У межах комунікативного аспекту спілкування психологічна взаємодія партнерів концентрується навколо проблеми контакту. Цю проблему не потрібно обмежувати вміннями і навичками комунікативної поведінки й використання засобів спілкування. Головне в успіху контактів - у сприйнятті партнерами один одного.</a:t>
            </a:r>
          </a:p>
          <a:p>
            <a:pPr marL="0" lvl="0" indent="0" algn="ctr"/>
            <a:endParaRPr lang="uk-UA" sz="1100" dirty="0"/>
          </a:p>
          <a:p>
            <a:pPr marL="0" lvl="0" indent="0" algn="ctr"/>
            <a:r>
              <a:rPr lang="uk-UA" sz="1100" dirty="0"/>
              <a:t>Психологічний контакт починається з конкретно-почуттєвого сприйняття зовнішнього вигляду партнерів за допомогою органів відчуттів. У цей момент домінують психічні відносини, пронизані емоційною реакцією один на одного як на психофізичну даність. Реакції прийняття-неприйняття виявляються в міміці, жестах, позі, погляді, інтонації, що свідчать про те, подобаємося ми один одному чи ні.</a:t>
            </a:r>
          </a:p>
          <a:p>
            <a:pPr marL="0" lvl="0" indent="0" algn="ctr"/>
            <a:endParaRPr lang="uk-UA" sz="1100" dirty="0"/>
          </a:p>
          <a:p>
            <a:pPr marL="0" lvl="0" indent="0" algn="ctr"/>
            <a:r>
              <a:rPr lang="uk-UA" sz="1100" dirty="0"/>
              <a:t>На стадії виникнення контакту значну роль відіграє зовнішня привабливість людини, завдяки якій вона здобуває особливий, вищий Комунікативний потенціал. На цьому шляху їй необхідно продемонструвати інші, настільки ж вагомі для гідності своєї особистості властивості. Це можуть бути привабливі психологічні властивості (розум, доброта, чуйність тощо), ділові якості, соціальний статус, який виявляється в різних формах невербальної і вербальної поведінки. У них виявляються всі грані людської привабливості, які визначають чарівність особистості.</a:t>
            </a:r>
          </a:p>
          <a:p>
            <a:pPr marL="0" lvl="0" indent="0" algn="ctr"/>
            <a:endParaRPr lang="uk-UA" sz="1100" dirty="0"/>
          </a:p>
          <a:p>
            <a:pPr marL="0" lvl="0" indent="0" algn="ctr"/>
            <a:r>
              <a:rPr lang="uk-UA" sz="1100" dirty="0"/>
              <a:t>Чарівність - це щось більше, ніж фізична привабливість. Людина може бути красивою, але холодною, нечарівною. Чарівність - в очах, які іскряться, у сяйливій усмішці, у м'яких жестах і лагідній інтонації, у гуморі й водночас - у виправданих очікуваннях партнера.</a:t>
            </a:r>
            <a:endParaRPr sz="1100" dirty="0"/>
          </a:p>
        </p:txBody>
      </p:sp>
      <p:sp>
        <p:nvSpPr>
          <p:cNvPr id="2933" name="Google Shape;2933;p51"/>
          <p:cNvSpPr/>
          <p:nvPr/>
        </p:nvSpPr>
        <p:spPr>
          <a:xfrm>
            <a:off x="1185539" y="128053"/>
            <a:ext cx="2476225" cy="606050"/>
          </a:xfrm>
          <a:custGeom>
            <a:avLst/>
            <a:gdLst/>
            <a:ahLst/>
            <a:cxnLst/>
            <a:rect l="l" t="t" r="r" b="b"/>
            <a:pathLst>
              <a:path w="99049" h="24242" extrusionOk="0">
                <a:moveTo>
                  <a:pt x="0" y="23110"/>
                </a:moveTo>
                <a:cubicBezTo>
                  <a:pt x="4120" y="7661"/>
                  <a:pt x="28460" y="-4731"/>
                  <a:pt x="43016" y="1885"/>
                </a:cubicBezTo>
                <a:cubicBezTo>
                  <a:pt x="46673" y="3547"/>
                  <a:pt x="47837" y="10931"/>
                  <a:pt x="44997" y="13771"/>
                </a:cubicBezTo>
                <a:cubicBezTo>
                  <a:pt x="42529" y="16239"/>
                  <a:pt x="34089" y="13718"/>
                  <a:pt x="35092" y="10375"/>
                </a:cubicBezTo>
                <a:cubicBezTo>
                  <a:pt x="36317" y="6292"/>
                  <a:pt x="42514" y="5834"/>
                  <a:pt x="46694" y="4998"/>
                </a:cubicBezTo>
                <a:cubicBezTo>
                  <a:pt x="64926" y="1351"/>
                  <a:pt x="88735" y="8771"/>
                  <a:pt x="99049" y="24242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934" name="Google Shape;2934;p51"/>
          <p:cNvSpPr/>
          <p:nvPr/>
        </p:nvSpPr>
        <p:spPr>
          <a:xfrm>
            <a:off x="6798047" y="1286740"/>
            <a:ext cx="813625" cy="1004625"/>
          </a:xfrm>
          <a:custGeom>
            <a:avLst/>
            <a:gdLst/>
            <a:ahLst/>
            <a:cxnLst/>
            <a:rect l="l" t="t" r="r" b="b"/>
            <a:pathLst>
              <a:path w="32545" h="40185" extrusionOk="0">
                <a:moveTo>
                  <a:pt x="32545" y="40185"/>
                </a:moveTo>
                <a:cubicBezTo>
                  <a:pt x="25803" y="39222"/>
                  <a:pt x="19011" y="34189"/>
                  <a:pt x="16131" y="28017"/>
                </a:cubicBezTo>
                <a:cubicBezTo>
                  <a:pt x="13577" y="22543"/>
                  <a:pt x="14304" y="15874"/>
                  <a:pt x="11603" y="10471"/>
                </a:cubicBezTo>
                <a:cubicBezTo>
                  <a:pt x="9273" y="5811"/>
                  <a:pt x="4660" y="2330"/>
                  <a:pt x="0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935" name="Google Shape;2935;p51"/>
          <p:cNvGrpSpPr/>
          <p:nvPr/>
        </p:nvGrpSpPr>
        <p:grpSpPr>
          <a:xfrm>
            <a:off x="720000" y="1220209"/>
            <a:ext cx="1392030" cy="2181662"/>
            <a:chOff x="1286650" y="1427300"/>
            <a:chExt cx="413925" cy="648725"/>
          </a:xfrm>
        </p:grpSpPr>
        <p:sp>
          <p:nvSpPr>
            <p:cNvPr id="2936" name="Google Shape;2936;p51"/>
            <p:cNvSpPr/>
            <p:nvPr/>
          </p:nvSpPr>
          <p:spPr>
            <a:xfrm>
              <a:off x="1513425" y="1427300"/>
              <a:ext cx="28150" cy="28150"/>
            </a:xfrm>
            <a:custGeom>
              <a:avLst/>
              <a:gdLst/>
              <a:ahLst/>
              <a:cxnLst/>
              <a:rect l="l" t="t" r="r" b="b"/>
              <a:pathLst>
                <a:path w="1126" h="1126" extrusionOk="0">
                  <a:moveTo>
                    <a:pt x="563" y="1"/>
                  </a:moveTo>
                  <a:cubicBezTo>
                    <a:pt x="251" y="1"/>
                    <a:pt x="1" y="251"/>
                    <a:pt x="1" y="563"/>
                  </a:cubicBezTo>
                  <a:cubicBezTo>
                    <a:pt x="1" y="875"/>
                    <a:pt x="251" y="1125"/>
                    <a:pt x="563" y="1125"/>
                  </a:cubicBezTo>
                  <a:cubicBezTo>
                    <a:pt x="875" y="1125"/>
                    <a:pt x="1125" y="875"/>
                    <a:pt x="1125" y="563"/>
                  </a:cubicBezTo>
                  <a:cubicBezTo>
                    <a:pt x="1125" y="251"/>
                    <a:pt x="875" y="1"/>
                    <a:pt x="563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51"/>
            <p:cNvSpPr/>
            <p:nvPr/>
          </p:nvSpPr>
          <p:spPr>
            <a:xfrm>
              <a:off x="1518150" y="2065400"/>
              <a:ext cx="50650" cy="10100"/>
            </a:xfrm>
            <a:custGeom>
              <a:avLst/>
              <a:gdLst/>
              <a:ahLst/>
              <a:cxnLst/>
              <a:rect l="l" t="t" r="r" b="b"/>
              <a:pathLst>
                <a:path w="2026" h="404" extrusionOk="0">
                  <a:moveTo>
                    <a:pt x="688" y="1"/>
                  </a:moveTo>
                  <a:cubicBezTo>
                    <a:pt x="566" y="38"/>
                    <a:pt x="432" y="53"/>
                    <a:pt x="306" y="53"/>
                  </a:cubicBezTo>
                  <a:cubicBezTo>
                    <a:pt x="224" y="53"/>
                    <a:pt x="145" y="47"/>
                    <a:pt x="75" y="36"/>
                  </a:cubicBezTo>
                  <a:cubicBezTo>
                    <a:pt x="64" y="34"/>
                    <a:pt x="51" y="29"/>
                    <a:pt x="40" y="27"/>
                  </a:cubicBezTo>
                  <a:cubicBezTo>
                    <a:pt x="27" y="117"/>
                    <a:pt x="16" y="205"/>
                    <a:pt x="7" y="293"/>
                  </a:cubicBezTo>
                  <a:cubicBezTo>
                    <a:pt x="0" y="319"/>
                    <a:pt x="5" y="345"/>
                    <a:pt x="20" y="367"/>
                  </a:cubicBezTo>
                  <a:cubicBezTo>
                    <a:pt x="40" y="383"/>
                    <a:pt x="62" y="389"/>
                    <a:pt x="88" y="389"/>
                  </a:cubicBezTo>
                  <a:cubicBezTo>
                    <a:pt x="298" y="399"/>
                    <a:pt x="508" y="403"/>
                    <a:pt x="718" y="403"/>
                  </a:cubicBezTo>
                  <a:cubicBezTo>
                    <a:pt x="1154" y="403"/>
                    <a:pt x="1589" y="383"/>
                    <a:pt x="2025" y="343"/>
                  </a:cubicBezTo>
                  <a:lnTo>
                    <a:pt x="688" y="1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51"/>
            <p:cNvSpPr/>
            <p:nvPr/>
          </p:nvSpPr>
          <p:spPr>
            <a:xfrm>
              <a:off x="1514700" y="2043775"/>
              <a:ext cx="28350" cy="29450"/>
            </a:xfrm>
            <a:custGeom>
              <a:avLst/>
              <a:gdLst/>
              <a:ahLst/>
              <a:cxnLst/>
              <a:rect l="l" t="t" r="r" b="b"/>
              <a:pathLst>
                <a:path w="1134" h="1178" extrusionOk="0">
                  <a:moveTo>
                    <a:pt x="1133" y="0"/>
                  </a:moveTo>
                  <a:lnTo>
                    <a:pt x="0" y="57"/>
                  </a:lnTo>
                  <a:lnTo>
                    <a:pt x="165" y="1156"/>
                  </a:lnTo>
                  <a:cubicBezTo>
                    <a:pt x="220" y="1158"/>
                    <a:pt x="277" y="1162"/>
                    <a:pt x="332" y="1169"/>
                  </a:cubicBezTo>
                  <a:cubicBezTo>
                    <a:pt x="389" y="1173"/>
                    <a:pt x="446" y="1175"/>
                    <a:pt x="503" y="1177"/>
                  </a:cubicBezTo>
                  <a:lnTo>
                    <a:pt x="1015" y="96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51"/>
            <p:cNvSpPr/>
            <p:nvPr/>
          </p:nvSpPr>
          <p:spPr>
            <a:xfrm>
              <a:off x="1469400" y="2065725"/>
              <a:ext cx="50575" cy="10300"/>
            </a:xfrm>
            <a:custGeom>
              <a:avLst/>
              <a:gdLst/>
              <a:ahLst/>
              <a:cxnLst/>
              <a:rect l="l" t="t" r="r" b="b"/>
              <a:pathLst>
                <a:path w="2023" h="412" extrusionOk="0">
                  <a:moveTo>
                    <a:pt x="696" y="1"/>
                  </a:moveTo>
                  <a:cubicBezTo>
                    <a:pt x="592" y="31"/>
                    <a:pt x="477" y="43"/>
                    <a:pt x="367" y="43"/>
                  </a:cubicBezTo>
                  <a:cubicBezTo>
                    <a:pt x="266" y="43"/>
                    <a:pt x="168" y="33"/>
                    <a:pt x="84" y="16"/>
                  </a:cubicBezTo>
                  <a:cubicBezTo>
                    <a:pt x="73" y="14"/>
                    <a:pt x="60" y="10"/>
                    <a:pt x="49" y="7"/>
                  </a:cubicBezTo>
                  <a:cubicBezTo>
                    <a:pt x="33" y="95"/>
                    <a:pt x="20" y="183"/>
                    <a:pt x="7" y="271"/>
                  </a:cubicBezTo>
                  <a:cubicBezTo>
                    <a:pt x="0" y="297"/>
                    <a:pt x="5" y="324"/>
                    <a:pt x="18" y="346"/>
                  </a:cubicBezTo>
                  <a:cubicBezTo>
                    <a:pt x="35" y="363"/>
                    <a:pt x="60" y="370"/>
                    <a:pt x="84" y="370"/>
                  </a:cubicBezTo>
                  <a:cubicBezTo>
                    <a:pt x="447" y="398"/>
                    <a:pt x="811" y="412"/>
                    <a:pt x="1175" y="412"/>
                  </a:cubicBezTo>
                  <a:cubicBezTo>
                    <a:pt x="1458" y="412"/>
                    <a:pt x="1741" y="404"/>
                    <a:pt x="2023" y="387"/>
                  </a:cubicBezTo>
                  <a:lnTo>
                    <a:pt x="696" y="1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51"/>
            <p:cNvSpPr/>
            <p:nvPr/>
          </p:nvSpPr>
          <p:spPr>
            <a:xfrm>
              <a:off x="1466825" y="2044325"/>
              <a:ext cx="28450" cy="28950"/>
            </a:xfrm>
            <a:custGeom>
              <a:avLst/>
              <a:gdLst/>
              <a:ahLst/>
              <a:cxnLst/>
              <a:rect l="l" t="t" r="r" b="b"/>
              <a:pathLst>
                <a:path w="1138" h="1158" extrusionOk="0">
                  <a:moveTo>
                    <a:pt x="1138" y="0"/>
                  </a:moveTo>
                  <a:lnTo>
                    <a:pt x="0" y="22"/>
                  </a:lnTo>
                  <a:lnTo>
                    <a:pt x="132" y="1125"/>
                  </a:lnTo>
                  <a:cubicBezTo>
                    <a:pt x="187" y="1129"/>
                    <a:pt x="242" y="1136"/>
                    <a:pt x="299" y="1145"/>
                  </a:cubicBezTo>
                  <a:cubicBezTo>
                    <a:pt x="354" y="1149"/>
                    <a:pt x="413" y="1153"/>
                    <a:pt x="470" y="1158"/>
                  </a:cubicBezTo>
                  <a:lnTo>
                    <a:pt x="986" y="962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51"/>
            <p:cNvSpPr/>
            <p:nvPr/>
          </p:nvSpPr>
          <p:spPr>
            <a:xfrm>
              <a:off x="1405000" y="1589875"/>
              <a:ext cx="188225" cy="480550"/>
            </a:xfrm>
            <a:custGeom>
              <a:avLst/>
              <a:gdLst/>
              <a:ahLst/>
              <a:cxnLst/>
              <a:rect l="l" t="t" r="r" b="b"/>
              <a:pathLst>
                <a:path w="7529" h="19222" extrusionOk="0">
                  <a:moveTo>
                    <a:pt x="5524" y="1"/>
                  </a:moveTo>
                  <a:lnTo>
                    <a:pt x="1856" y="348"/>
                  </a:lnTo>
                  <a:cubicBezTo>
                    <a:pt x="1680" y="1294"/>
                    <a:pt x="1718" y="5706"/>
                    <a:pt x="1718" y="5706"/>
                  </a:cubicBezTo>
                  <a:cubicBezTo>
                    <a:pt x="1338" y="10226"/>
                    <a:pt x="325" y="17471"/>
                    <a:pt x="0" y="19221"/>
                  </a:cubicBezTo>
                  <a:cubicBezTo>
                    <a:pt x="606" y="19180"/>
                    <a:pt x="1614" y="19204"/>
                    <a:pt x="2939" y="18883"/>
                  </a:cubicBezTo>
                  <a:cubicBezTo>
                    <a:pt x="2979" y="18873"/>
                    <a:pt x="3056" y="18869"/>
                    <a:pt x="3161" y="18869"/>
                  </a:cubicBezTo>
                  <a:cubicBezTo>
                    <a:pt x="3870" y="18869"/>
                    <a:pt x="5873" y="19068"/>
                    <a:pt x="6730" y="19068"/>
                  </a:cubicBezTo>
                  <a:cubicBezTo>
                    <a:pt x="6918" y="19068"/>
                    <a:pt x="7050" y="19058"/>
                    <a:pt x="7103" y="19035"/>
                  </a:cubicBezTo>
                  <a:cubicBezTo>
                    <a:pt x="7529" y="18842"/>
                    <a:pt x="6095" y="5768"/>
                    <a:pt x="6095" y="5768"/>
                  </a:cubicBezTo>
                  <a:cubicBezTo>
                    <a:pt x="6095" y="5768"/>
                    <a:pt x="6477" y="2717"/>
                    <a:pt x="5524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51"/>
            <p:cNvSpPr/>
            <p:nvPr/>
          </p:nvSpPr>
          <p:spPr>
            <a:xfrm>
              <a:off x="1446675" y="1651900"/>
              <a:ext cx="111625" cy="82175"/>
            </a:xfrm>
            <a:custGeom>
              <a:avLst/>
              <a:gdLst/>
              <a:ahLst/>
              <a:cxnLst/>
              <a:rect l="l" t="t" r="r" b="b"/>
              <a:pathLst>
                <a:path w="4465" h="3287" extrusionOk="0">
                  <a:moveTo>
                    <a:pt x="4441" y="1"/>
                  </a:moveTo>
                  <a:cubicBezTo>
                    <a:pt x="4071" y="1"/>
                    <a:pt x="0" y="159"/>
                    <a:pt x="0" y="159"/>
                  </a:cubicBezTo>
                  <a:lnTo>
                    <a:pt x="51" y="3287"/>
                  </a:lnTo>
                  <a:lnTo>
                    <a:pt x="4428" y="3287"/>
                  </a:lnTo>
                  <a:lnTo>
                    <a:pt x="4465" y="1"/>
                  </a:lnTo>
                  <a:cubicBezTo>
                    <a:pt x="4461" y="1"/>
                    <a:pt x="4453" y="1"/>
                    <a:pt x="4441" y="1"/>
                  </a:cubicBezTo>
                  <a:close/>
                </a:path>
              </a:pathLst>
            </a:custGeom>
            <a:solidFill>
              <a:srgbClr val="F46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51"/>
            <p:cNvSpPr/>
            <p:nvPr/>
          </p:nvSpPr>
          <p:spPr>
            <a:xfrm>
              <a:off x="1449950" y="1551400"/>
              <a:ext cx="148225" cy="110425"/>
            </a:xfrm>
            <a:custGeom>
              <a:avLst/>
              <a:gdLst/>
              <a:ahLst/>
              <a:cxnLst/>
              <a:rect l="l" t="t" r="r" b="b"/>
              <a:pathLst>
                <a:path w="5929" h="4417" extrusionOk="0">
                  <a:moveTo>
                    <a:pt x="1856" y="0"/>
                  </a:moveTo>
                  <a:cubicBezTo>
                    <a:pt x="1301" y="0"/>
                    <a:pt x="965" y="150"/>
                    <a:pt x="965" y="150"/>
                  </a:cubicBezTo>
                  <a:lnTo>
                    <a:pt x="1" y="2967"/>
                  </a:lnTo>
                  <a:lnTo>
                    <a:pt x="310" y="4417"/>
                  </a:lnTo>
                  <a:lnTo>
                    <a:pt x="5928" y="4164"/>
                  </a:lnTo>
                  <a:cubicBezTo>
                    <a:pt x="5928" y="4164"/>
                    <a:pt x="4461" y="786"/>
                    <a:pt x="3168" y="266"/>
                  </a:cubicBezTo>
                  <a:cubicBezTo>
                    <a:pt x="2661" y="62"/>
                    <a:pt x="2213" y="0"/>
                    <a:pt x="1856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51"/>
            <p:cNvSpPr/>
            <p:nvPr/>
          </p:nvSpPr>
          <p:spPr>
            <a:xfrm>
              <a:off x="1450675" y="1552825"/>
              <a:ext cx="114375" cy="109000"/>
            </a:xfrm>
            <a:custGeom>
              <a:avLst/>
              <a:gdLst/>
              <a:ahLst/>
              <a:cxnLst/>
              <a:rect l="l" t="t" r="r" b="b"/>
              <a:pathLst>
                <a:path w="4575" h="4360" extrusionOk="0">
                  <a:moveTo>
                    <a:pt x="1689" y="0"/>
                  </a:moveTo>
                  <a:cubicBezTo>
                    <a:pt x="1627" y="0"/>
                    <a:pt x="1564" y="1"/>
                    <a:pt x="1503" y="5"/>
                  </a:cubicBezTo>
                  <a:cubicBezTo>
                    <a:pt x="1450" y="14"/>
                    <a:pt x="1424" y="17"/>
                    <a:pt x="1410" y="17"/>
                  </a:cubicBezTo>
                  <a:cubicBezTo>
                    <a:pt x="1394" y="17"/>
                    <a:pt x="1395" y="13"/>
                    <a:pt x="1389" y="13"/>
                  </a:cubicBezTo>
                  <a:cubicBezTo>
                    <a:pt x="1379" y="13"/>
                    <a:pt x="1345" y="25"/>
                    <a:pt x="1147" y="93"/>
                  </a:cubicBezTo>
                  <a:cubicBezTo>
                    <a:pt x="743" y="229"/>
                    <a:pt x="0" y="2910"/>
                    <a:pt x="0" y="2910"/>
                  </a:cubicBezTo>
                  <a:lnTo>
                    <a:pt x="367" y="4360"/>
                  </a:lnTo>
                  <a:lnTo>
                    <a:pt x="4575" y="4202"/>
                  </a:lnTo>
                  <a:cubicBezTo>
                    <a:pt x="4423" y="3523"/>
                    <a:pt x="4228" y="2855"/>
                    <a:pt x="3993" y="2203"/>
                  </a:cubicBezTo>
                  <a:cubicBezTo>
                    <a:pt x="3745" y="1511"/>
                    <a:pt x="3433" y="683"/>
                    <a:pt x="2809" y="141"/>
                  </a:cubicBezTo>
                  <a:cubicBezTo>
                    <a:pt x="2798" y="136"/>
                    <a:pt x="2790" y="130"/>
                    <a:pt x="2779" y="125"/>
                  </a:cubicBezTo>
                  <a:cubicBezTo>
                    <a:pt x="2563" y="38"/>
                    <a:pt x="2344" y="18"/>
                    <a:pt x="2113" y="11"/>
                  </a:cubicBezTo>
                  <a:cubicBezTo>
                    <a:pt x="1973" y="7"/>
                    <a:pt x="1831" y="0"/>
                    <a:pt x="1689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51"/>
            <p:cNvSpPr/>
            <p:nvPr/>
          </p:nvSpPr>
          <p:spPr>
            <a:xfrm>
              <a:off x="1491300" y="1465350"/>
              <a:ext cx="50000" cy="87375"/>
            </a:xfrm>
            <a:custGeom>
              <a:avLst/>
              <a:gdLst/>
              <a:ahLst/>
              <a:cxnLst/>
              <a:rect l="l" t="t" r="r" b="b"/>
              <a:pathLst>
                <a:path w="2000" h="3495" extrusionOk="0">
                  <a:moveTo>
                    <a:pt x="1773" y="1"/>
                  </a:moveTo>
                  <a:lnTo>
                    <a:pt x="108" y="2010"/>
                  </a:lnTo>
                  <a:cubicBezTo>
                    <a:pt x="86" y="2228"/>
                    <a:pt x="64" y="2445"/>
                    <a:pt x="40" y="2663"/>
                  </a:cubicBezTo>
                  <a:cubicBezTo>
                    <a:pt x="20" y="2862"/>
                    <a:pt x="1" y="3075"/>
                    <a:pt x="88" y="3256"/>
                  </a:cubicBezTo>
                  <a:cubicBezTo>
                    <a:pt x="154" y="3391"/>
                    <a:pt x="302" y="3494"/>
                    <a:pt x="445" y="3494"/>
                  </a:cubicBezTo>
                  <a:cubicBezTo>
                    <a:pt x="494" y="3494"/>
                    <a:pt x="543" y="3482"/>
                    <a:pt x="587" y="3455"/>
                  </a:cubicBezTo>
                  <a:cubicBezTo>
                    <a:pt x="668" y="3405"/>
                    <a:pt x="719" y="3315"/>
                    <a:pt x="796" y="3262"/>
                  </a:cubicBezTo>
                  <a:cubicBezTo>
                    <a:pt x="828" y="3239"/>
                    <a:pt x="871" y="3227"/>
                    <a:pt x="911" y="3227"/>
                  </a:cubicBezTo>
                  <a:cubicBezTo>
                    <a:pt x="969" y="3227"/>
                    <a:pt x="1022" y="3252"/>
                    <a:pt x="1035" y="3306"/>
                  </a:cubicBezTo>
                  <a:cubicBezTo>
                    <a:pt x="1046" y="3346"/>
                    <a:pt x="1037" y="3398"/>
                    <a:pt x="1072" y="3414"/>
                  </a:cubicBezTo>
                  <a:cubicBezTo>
                    <a:pt x="1077" y="3416"/>
                    <a:pt x="1082" y="3417"/>
                    <a:pt x="1087" y="3417"/>
                  </a:cubicBezTo>
                  <a:cubicBezTo>
                    <a:pt x="1115" y="3417"/>
                    <a:pt x="1139" y="3389"/>
                    <a:pt x="1156" y="3363"/>
                  </a:cubicBezTo>
                  <a:lnTo>
                    <a:pt x="1309" y="3117"/>
                  </a:lnTo>
                  <a:cubicBezTo>
                    <a:pt x="1362" y="3163"/>
                    <a:pt x="1378" y="3236"/>
                    <a:pt x="1406" y="3299"/>
                  </a:cubicBezTo>
                  <a:cubicBezTo>
                    <a:pt x="1430" y="3356"/>
                    <a:pt x="1481" y="3417"/>
                    <a:pt x="1543" y="3417"/>
                  </a:cubicBezTo>
                  <a:cubicBezTo>
                    <a:pt x="1548" y="3417"/>
                    <a:pt x="1553" y="3417"/>
                    <a:pt x="1558" y="3416"/>
                  </a:cubicBezTo>
                  <a:cubicBezTo>
                    <a:pt x="1652" y="3400"/>
                    <a:pt x="1667" y="3273"/>
                    <a:pt x="1659" y="3181"/>
                  </a:cubicBezTo>
                  <a:lnTo>
                    <a:pt x="1659" y="3181"/>
                  </a:lnTo>
                  <a:cubicBezTo>
                    <a:pt x="1731" y="3273"/>
                    <a:pt x="1831" y="3375"/>
                    <a:pt x="1938" y="3375"/>
                  </a:cubicBezTo>
                  <a:cubicBezTo>
                    <a:pt x="1958" y="3375"/>
                    <a:pt x="1978" y="3371"/>
                    <a:pt x="1999" y="3363"/>
                  </a:cubicBezTo>
                  <a:cubicBezTo>
                    <a:pt x="1984" y="3102"/>
                    <a:pt x="1878" y="2856"/>
                    <a:pt x="1815" y="2601"/>
                  </a:cubicBezTo>
                  <a:cubicBezTo>
                    <a:pt x="1703" y="2155"/>
                    <a:pt x="1718" y="1690"/>
                    <a:pt x="1733" y="1228"/>
                  </a:cubicBezTo>
                  <a:cubicBezTo>
                    <a:pt x="1746" y="820"/>
                    <a:pt x="1760" y="411"/>
                    <a:pt x="1773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51"/>
            <p:cNvSpPr/>
            <p:nvPr/>
          </p:nvSpPr>
          <p:spPr>
            <a:xfrm>
              <a:off x="1477125" y="1520200"/>
              <a:ext cx="39575" cy="76975"/>
            </a:xfrm>
            <a:custGeom>
              <a:avLst/>
              <a:gdLst/>
              <a:ahLst/>
              <a:cxnLst/>
              <a:rect l="l" t="t" r="r" b="b"/>
              <a:pathLst>
                <a:path w="1583" h="3079" extrusionOk="0">
                  <a:moveTo>
                    <a:pt x="361" y="1"/>
                  </a:moveTo>
                  <a:cubicBezTo>
                    <a:pt x="348" y="40"/>
                    <a:pt x="1" y="1314"/>
                    <a:pt x="1" y="1314"/>
                  </a:cubicBezTo>
                  <a:cubicBezTo>
                    <a:pt x="1" y="1314"/>
                    <a:pt x="586" y="3079"/>
                    <a:pt x="1140" y="3079"/>
                  </a:cubicBezTo>
                  <a:cubicBezTo>
                    <a:pt x="1164" y="3079"/>
                    <a:pt x="1187" y="3076"/>
                    <a:pt x="1211" y="3069"/>
                  </a:cubicBezTo>
                  <a:cubicBezTo>
                    <a:pt x="1582" y="2963"/>
                    <a:pt x="1308" y="2129"/>
                    <a:pt x="1288" y="1685"/>
                  </a:cubicBezTo>
                  <a:lnTo>
                    <a:pt x="1277" y="1472"/>
                  </a:lnTo>
                  <a:cubicBezTo>
                    <a:pt x="1273" y="1371"/>
                    <a:pt x="1268" y="1270"/>
                    <a:pt x="1264" y="1174"/>
                  </a:cubicBezTo>
                  <a:cubicBezTo>
                    <a:pt x="1262" y="1070"/>
                    <a:pt x="1257" y="971"/>
                    <a:pt x="1253" y="884"/>
                  </a:cubicBezTo>
                  <a:cubicBezTo>
                    <a:pt x="1244" y="607"/>
                    <a:pt x="1235" y="414"/>
                    <a:pt x="1235" y="414"/>
                  </a:cubicBezTo>
                  <a:lnTo>
                    <a:pt x="361" y="1"/>
                  </a:ln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51"/>
            <p:cNvSpPr/>
            <p:nvPr/>
          </p:nvSpPr>
          <p:spPr>
            <a:xfrm>
              <a:off x="1490325" y="1529600"/>
              <a:ext cx="18725" cy="27475"/>
            </a:xfrm>
            <a:custGeom>
              <a:avLst/>
              <a:gdLst/>
              <a:ahLst/>
              <a:cxnLst/>
              <a:rect l="l" t="t" r="r" b="b"/>
              <a:pathLst>
                <a:path w="749" h="1099" extrusionOk="0">
                  <a:moveTo>
                    <a:pt x="0" y="0"/>
                  </a:moveTo>
                  <a:lnTo>
                    <a:pt x="0" y="0"/>
                  </a:lnTo>
                  <a:cubicBezTo>
                    <a:pt x="125" y="437"/>
                    <a:pt x="389" y="822"/>
                    <a:pt x="749" y="1098"/>
                  </a:cubicBezTo>
                  <a:cubicBezTo>
                    <a:pt x="745" y="995"/>
                    <a:pt x="740" y="894"/>
                    <a:pt x="736" y="798"/>
                  </a:cubicBezTo>
                  <a:cubicBezTo>
                    <a:pt x="734" y="694"/>
                    <a:pt x="729" y="598"/>
                    <a:pt x="725" y="508"/>
                  </a:cubicBezTo>
                  <a:cubicBezTo>
                    <a:pt x="255" y="365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51"/>
            <p:cNvSpPr/>
            <p:nvPr/>
          </p:nvSpPr>
          <p:spPr>
            <a:xfrm>
              <a:off x="1454400" y="1442325"/>
              <a:ext cx="87975" cy="102525"/>
            </a:xfrm>
            <a:custGeom>
              <a:avLst/>
              <a:gdLst/>
              <a:ahLst/>
              <a:cxnLst/>
              <a:rect l="l" t="t" r="r" b="b"/>
              <a:pathLst>
                <a:path w="3519" h="4101" extrusionOk="0">
                  <a:moveTo>
                    <a:pt x="1627" y="0"/>
                  </a:moveTo>
                  <a:cubicBezTo>
                    <a:pt x="922" y="0"/>
                    <a:pt x="247" y="358"/>
                    <a:pt x="117" y="1190"/>
                  </a:cubicBezTo>
                  <a:cubicBezTo>
                    <a:pt x="93" y="1282"/>
                    <a:pt x="75" y="1376"/>
                    <a:pt x="67" y="1473"/>
                  </a:cubicBezTo>
                  <a:cubicBezTo>
                    <a:pt x="1" y="2149"/>
                    <a:pt x="286" y="2826"/>
                    <a:pt x="710" y="3360"/>
                  </a:cubicBezTo>
                  <a:cubicBezTo>
                    <a:pt x="1231" y="3870"/>
                    <a:pt x="1633" y="4101"/>
                    <a:pt x="2227" y="4101"/>
                  </a:cubicBezTo>
                  <a:cubicBezTo>
                    <a:pt x="2269" y="4101"/>
                    <a:pt x="2313" y="4100"/>
                    <a:pt x="2357" y="4097"/>
                  </a:cubicBezTo>
                  <a:cubicBezTo>
                    <a:pt x="3209" y="3963"/>
                    <a:pt x="3455" y="3377"/>
                    <a:pt x="3493" y="2712"/>
                  </a:cubicBezTo>
                  <a:cubicBezTo>
                    <a:pt x="3519" y="2250"/>
                    <a:pt x="3444" y="1752"/>
                    <a:pt x="3398" y="1343"/>
                  </a:cubicBezTo>
                  <a:cubicBezTo>
                    <a:pt x="3387" y="1108"/>
                    <a:pt x="3304" y="880"/>
                    <a:pt x="3159" y="693"/>
                  </a:cubicBezTo>
                  <a:cubicBezTo>
                    <a:pt x="2833" y="254"/>
                    <a:pt x="2219" y="0"/>
                    <a:pt x="1627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51"/>
            <p:cNvSpPr/>
            <p:nvPr/>
          </p:nvSpPr>
          <p:spPr>
            <a:xfrm>
              <a:off x="1517600" y="1491825"/>
              <a:ext cx="16100" cy="27850"/>
            </a:xfrm>
            <a:custGeom>
              <a:avLst/>
              <a:gdLst/>
              <a:ahLst/>
              <a:cxnLst/>
              <a:rect l="l" t="t" r="r" b="b"/>
              <a:pathLst>
                <a:path w="644" h="1114" extrusionOk="0">
                  <a:moveTo>
                    <a:pt x="281" y="1"/>
                  </a:moveTo>
                  <a:cubicBezTo>
                    <a:pt x="264" y="1"/>
                    <a:pt x="249" y="10"/>
                    <a:pt x="246" y="29"/>
                  </a:cubicBezTo>
                  <a:cubicBezTo>
                    <a:pt x="213" y="266"/>
                    <a:pt x="288" y="607"/>
                    <a:pt x="456" y="802"/>
                  </a:cubicBezTo>
                  <a:lnTo>
                    <a:pt x="456" y="802"/>
                  </a:lnTo>
                  <a:cubicBezTo>
                    <a:pt x="336" y="867"/>
                    <a:pt x="211" y="923"/>
                    <a:pt x="82" y="964"/>
                  </a:cubicBezTo>
                  <a:cubicBezTo>
                    <a:pt x="0" y="994"/>
                    <a:pt x="23" y="1114"/>
                    <a:pt x="96" y="1114"/>
                  </a:cubicBezTo>
                  <a:cubicBezTo>
                    <a:pt x="104" y="1114"/>
                    <a:pt x="112" y="1112"/>
                    <a:pt x="121" y="1109"/>
                  </a:cubicBezTo>
                  <a:cubicBezTo>
                    <a:pt x="288" y="1052"/>
                    <a:pt x="449" y="973"/>
                    <a:pt x="596" y="872"/>
                  </a:cubicBezTo>
                  <a:cubicBezTo>
                    <a:pt x="626" y="852"/>
                    <a:pt x="644" y="798"/>
                    <a:pt x="609" y="769"/>
                  </a:cubicBezTo>
                  <a:cubicBezTo>
                    <a:pt x="389" y="598"/>
                    <a:pt x="389" y="275"/>
                    <a:pt x="321" y="29"/>
                  </a:cubicBezTo>
                  <a:cubicBezTo>
                    <a:pt x="317" y="11"/>
                    <a:pt x="298" y="1"/>
                    <a:pt x="281" y="1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51"/>
            <p:cNvSpPr/>
            <p:nvPr/>
          </p:nvSpPr>
          <p:spPr>
            <a:xfrm>
              <a:off x="1504075" y="1497325"/>
              <a:ext cx="7225" cy="5475"/>
            </a:xfrm>
            <a:custGeom>
              <a:avLst/>
              <a:gdLst/>
              <a:ahLst/>
              <a:cxnLst/>
              <a:rect l="l" t="t" r="r" b="b"/>
              <a:pathLst>
                <a:path w="289" h="219" extrusionOk="0">
                  <a:moveTo>
                    <a:pt x="155" y="1"/>
                  </a:moveTo>
                  <a:cubicBezTo>
                    <a:pt x="79" y="1"/>
                    <a:pt x="0" y="80"/>
                    <a:pt x="52" y="165"/>
                  </a:cubicBezTo>
                  <a:cubicBezTo>
                    <a:pt x="75" y="203"/>
                    <a:pt x="109" y="219"/>
                    <a:pt x="142" y="219"/>
                  </a:cubicBezTo>
                  <a:cubicBezTo>
                    <a:pt x="216" y="219"/>
                    <a:pt x="289" y="142"/>
                    <a:pt x="245" y="57"/>
                  </a:cubicBezTo>
                  <a:cubicBezTo>
                    <a:pt x="224" y="17"/>
                    <a:pt x="190" y="1"/>
                    <a:pt x="155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51"/>
            <p:cNvSpPr/>
            <p:nvPr/>
          </p:nvSpPr>
          <p:spPr>
            <a:xfrm>
              <a:off x="1531050" y="1493975"/>
              <a:ext cx="8150" cy="6275"/>
            </a:xfrm>
            <a:custGeom>
              <a:avLst/>
              <a:gdLst/>
              <a:ahLst/>
              <a:cxnLst/>
              <a:rect l="l" t="t" r="r" b="b"/>
              <a:pathLst>
                <a:path w="326" h="251" extrusionOk="0">
                  <a:moveTo>
                    <a:pt x="163" y="0"/>
                  </a:moveTo>
                  <a:cubicBezTo>
                    <a:pt x="1" y="0"/>
                    <a:pt x="1" y="250"/>
                    <a:pt x="163" y="250"/>
                  </a:cubicBezTo>
                  <a:cubicBezTo>
                    <a:pt x="323" y="250"/>
                    <a:pt x="326" y="0"/>
                    <a:pt x="163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51"/>
            <p:cNvSpPr/>
            <p:nvPr/>
          </p:nvSpPr>
          <p:spPr>
            <a:xfrm>
              <a:off x="1496425" y="1486700"/>
              <a:ext cx="18850" cy="8100"/>
            </a:xfrm>
            <a:custGeom>
              <a:avLst/>
              <a:gdLst/>
              <a:ahLst/>
              <a:cxnLst/>
              <a:rect l="l" t="t" r="r" b="b"/>
              <a:pathLst>
                <a:path w="754" h="324" extrusionOk="0">
                  <a:moveTo>
                    <a:pt x="525" y="1"/>
                  </a:moveTo>
                  <a:cubicBezTo>
                    <a:pt x="358" y="1"/>
                    <a:pt x="149" y="94"/>
                    <a:pt x="63" y="161"/>
                  </a:cubicBezTo>
                  <a:cubicBezTo>
                    <a:pt x="0" y="214"/>
                    <a:pt x="54" y="324"/>
                    <a:pt x="129" y="324"/>
                  </a:cubicBezTo>
                  <a:cubicBezTo>
                    <a:pt x="130" y="324"/>
                    <a:pt x="131" y="324"/>
                    <a:pt x="132" y="324"/>
                  </a:cubicBezTo>
                  <a:cubicBezTo>
                    <a:pt x="239" y="322"/>
                    <a:pt x="331" y="256"/>
                    <a:pt x="437" y="227"/>
                  </a:cubicBezTo>
                  <a:cubicBezTo>
                    <a:pt x="456" y="222"/>
                    <a:pt x="476" y="221"/>
                    <a:pt x="495" y="221"/>
                  </a:cubicBezTo>
                  <a:cubicBezTo>
                    <a:pt x="539" y="221"/>
                    <a:pt x="582" y="229"/>
                    <a:pt x="625" y="229"/>
                  </a:cubicBezTo>
                  <a:cubicBezTo>
                    <a:pt x="655" y="229"/>
                    <a:pt x="685" y="225"/>
                    <a:pt x="714" y="210"/>
                  </a:cubicBezTo>
                  <a:cubicBezTo>
                    <a:pt x="740" y="194"/>
                    <a:pt x="753" y="164"/>
                    <a:pt x="746" y="133"/>
                  </a:cubicBezTo>
                  <a:lnTo>
                    <a:pt x="746" y="133"/>
                  </a:lnTo>
                  <a:lnTo>
                    <a:pt x="746" y="135"/>
                  </a:lnTo>
                  <a:cubicBezTo>
                    <a:pt x="715" y="36"/>
                    <a:pt x="628" y="1"/>
                    <a:pt x="525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51"/>
            <p:cNvSpPr/>
            <p:nvPr/>
          </p:nvSpPr>
          <p:spPr>
            <a:xfrm>
              <a:off x="1528250" y="1484900"/>
              <a:ext cx="13975" cy="5900"/>
            </a:xfrm>
            <a:custGeom>
              <a:avLst/>
              <a:gdLst/>
              <a:ahLst/>
              <a:cxnLst/>
              <a:rect l="l" t="t" r="r" b="b"/>
              <a:pathLst>
                <a:path w="559" h="236" extrusionOk="0">
                  <a:moveTo>
                    <a:pt x="230" y="0"/>
                  </a:moveTo>
                  <a:cubicBezTo>
                    <a:pt x="174" y="0"/>
                    <a:pt x="121" y="8"/>
                    <a:pt x="77" y="20"/>
                  </a:cubicBezTo>
                  <a:cubicBezTo>
                    <a:pt x="1" y="42"/>
                    <a:pt x="1" y="150"/>
                    <a:pt x="77" y="174"/>
                  </a:cubicBezTo>
                  <a:cubicBezTo>
                    <a:pt x="143" y="192"/>
                    <a:pt x="209" y="196"/>
                    <a:pt x="277" y="209"/>
                  </a:cubicBezTo>
                  <a:cubicBezTo>
                    <a:pt x="332" y="220"/>
                    <a:pt x="383" y="236"/>
                    <a:pt x="439" y="236"/>
                  </a:cubicBezTo>
                  <a:cubicBezTo>
                    <a:pt x="451" y="236"/>
                    <a:pt x="463" y="235"/>
                    <a:pt x="475" y="233"/>
                  </a:cubicBezTo>
                  <a:cubicBezTo>
                    <a:pt x="543" y="225"/>
                    <a:pt x="558" y="126"/>
                    <a:pt x="512" y="86"/>
                  </a:cubicBezTo>
                  <a:cubicBezTo>
                    <a:pt x="448" y="26"/>
                    <a:pt x="335" y="0"/>
                    <a:pt x="230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51"/>
            <p:cNvSpPr/>
            <p:nvPr/>
          </p:nvSpPr>
          <p:spPr>
            <a:xfrm>
              <a:off x="1506375" y="1523475"/>
              <a:ext cx="18125" cy="7550"/>
            </a:xfrm>
            <a:custGeom>
              <a:avLst/>
              <a:gdLst/>
              <a:ahLst/>
              <a:cxnLst/>
              <a:rect l="l" t="t" r="r" b="b"/>
              <a:pathLst>
                <a:path w="725" h="302" extrusionOk="0">
                  <a:moveTo>
                    <a:pt x="80" y="0"/>
                  </a:moveTo>
                  <a:cubicBezTo>
                    <a:pt x="34" y="0"/>
                    <a:pt x="0" y="60"/>
                    <a:pt x="39" y="100"/>
                  </a:cubicBezTo>
                  <a:cubicBezTo>
                    <a:pt x="138" y="212"/>
                    <a:pt x="349" y="301"/>
                    <a:pt x="529" y="301"/>
                  </a:cubicBezTo>
                  <a:cubicBezTo>
                    <a:pt x="593" y="301"/>
                    <a:pt x="653" y="290"/>
                    <a:pt x="702" y="265"/>
                  </a:cubicBezTo>
                  <a:cubicBezTo>
                    <a:pt x="724" y="252"/>
                    <a:pt x="720" y="219"/>
                    <a:pt x="695" y="210"/>
                  </a:cubicBezTo>
                  <a:cubicBezTo>
                    <a:pt x="599" y="182"/>
                    <a:pt x="496" y="190"/>
                    <a:pt x="399" y="162"/>
                  </a:cubicBezTo>
                  <a:cubicBezTo>
                    <a:pt x="289" y="129"/>
                    <a:pt x="208" y="65"/>
                    <a:pt x="109" y="8"/>
                  </a:cubicBezTo>
                  <a:cubicBezTo>
                    <a:pt x="99" y="3"/>
                    <a:pt x="89" y="0"/>
                    <a:pt x="80" y="0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51"/>
            <p:cNvSpPr/>
            <p:nvPr/>
          </p:nvSpPr>
          <p:spPr>
            <a:xfrm>
              <a:off x="1468850" y="1440625"/>
              <a:ext cx="79350" cy="49925"/>
            </a:xfrm>
            <a:custGeom>
              <a:avLst/>
              <a:gdLst/>
              <a:ahLst/>
              <a:cxnLst/>
              <a:rect l="l" t="t" r="r" b="b"/>
              <a:pathLst>
                <a:path w="3174" h="1997" extrusionOk="0">
                  <a:moveTo>
                    <a:pt x="1408" y="0"/>
                  </a:moveTo>
                  <a:cubicBezTo>
                    <a:pt x="1280" y="0"/>
                    <a:pt x="1153" y="9"/>
                    <a:pt x="1026" y="28"/>
                  </a:cubicBezTo>
                  <a:lnTo>
                    <a:pt x="1037" y="8"/>
                  </a:lnTo>
                  <a:lnTo>
                    <a:pt x="1037" y="8"/>
                  </a:lnTo>
                  <a:cubicBezTo>
                    <a:pt x="769" y="85"/>
                    <a:pt x="549" y="287"/>
                    <a:pt x="404" y="522"/>
                  </a:cubicBezTo>
                  <a:cubicBezTo>
                    <a:pt x="257" y="757"/>
                    <a:pt x="176" y="1027"/>
                    <a:pt x="112" y="1299"/>
                  </a:cubicBezTo>
                  <a:cubicBezTo>
                    <a:pt x="71" y="1477"/>
                    <a:pt x="35" y="1657"/>
                    <a:pt x="9" y="1840"/>
                  </a:cubicBezTo>
                  <a:cubicBezTo>
                    <a:pt x="2" y="1888"/>
                    <a:pt x="0" y="1950"/>
                    <a:pt x="42" y="1978"/>
                  </a:cubicBezTo>
                  <a:cubicBezTo>
                    <a:pt x="62" y="1991"/>
                    <a:pt x="84" y="1996"/>
                    <a:pt x="108" y="1996"/>
                  </a:cubicBezTo>
                  <a:cubicBezTo>
                    <a:pt x="112" y="1996"/>
                    <a:pt x="117" y="1996"/>
                    <a:pt x="121" y="1996"/>
                  </a:cubicBezTo>
                  <a:cubicBezTo>
                    <a:pt x="521" y="1985"/>
                    <a:pt x="852" y="1686"/>
                    <a:pt x="1112" y="1381"/>
                  </a:cubicBezTo>
                  <a:lnTo>
                    <a:pt x="1112" y="1381"/>
                  </a:lnTo>
                  <a:cubicBezTo>
                    <a:pt x="1017" y="1603"/>
                    <a:pt x="890" y="1809"/>
                    <a:pt x="738" y="1996"/>
                  </a:cubicBezTo>
                  <a:cubicBezTo>
                    <a:pt x="1221" y="1851"/>
                    <a:pt x="1650" y="1565"/>
                    <a:pt x="1972" y="1179"/>
                  </a:cubicBezTo>
                  <a:lnTo>
                    <a:pt x="1972" y="1179"/>
                  </a:lnTo>
                  <a:cubicBezTo>
                    <a:pt x="1898" y="1390"/>
                    <a:pt x="1845" y="1607"/>
                    <a:pt x="1812" y="1829"/>
                  </a:cubicBezTo>
                  <a:cubicBezTo>
                    <a:pt x="2177" y="1618"/>
                    <a:pt x="2486" y="1326"/>
                    <a:pt x="2717" y="974"/>
                  </a:cubicBezTo>
                  <a:lnTo>
                    <a:pt x="2776" y="1447"/>
                  </a:lnTo>
                  <a:cubicBezTo>
                    <a:pt x="2906" y="1372"/>
                    <a:pt x="3038" y="1278"/>
                    <a:pt x="3099" y="1139"/>
                  </a:cubicBezTo>
                  <a:cubicBezTo>
                    <a:pt x="3174" y="972"/>
                    <a:pt x="3128" y="770"/>
                    <a:pt x="3022" y="621"/>
                  </a:cubicBezTo>
                  <a:cubicBezTo>
                    <a:pt x="2917" y="472"/>
                    <a:pt x="2759" y="368"/>
                    <a:pt x="2596" y="285"/>
                  </a:cubicBezTo>
                  <a:cubicBezTo>
                    <a:pt x="2227" y="97"/>
                    <a:pt x="1819" y="0"/>
                    <a:pt x="1408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51"/>
            <p:cNvSpPr/>
            <p:nvPr/>
          </p:nvSpPr>
          <p:spPr>
            <a:xfrm>
              <a:off x="1435025" y="1438300"/>
              <a:ext cx="83325" cy="115375"/>
            </a:xfrm>
            <a:custGeom>
              <a:avLst/>
              <a:gdLst/>
              <a:ahLst/>
              <a:cxnLst/>
              <a:rect l="l" t="t" r="r" b="b"/>
              <a:pathLst>
                <a:path w="3333" h="4615" extrusionOk="0">
                  <a:moveTo>
                    <a:pt x="2112" y="1"/>
                  </a:moveTo>
                  <a:cubicBezTo>
                    <a:pt x="1860" y="1"/>
                    <a:pt x="1614" y="40"/>
                    <a:pt x="1393" y="158"/>
                  </a:cubicBezTo>
                  <a:cubicBezTo>
                    <a:pt x="1138" y="294"/>
                    <a:pt x="943" y="529"/>
                    <a:pt x="811" y="786"/>
                  </a:cubicBezTo>
                  <a:cubicBezTo>
                    <a:pt x="679" y="1045"/>
                    <a:pt x="604" y="1329"/>
                    <a:pt x="543" y="1612"/>
                  </a:cubicBezTo>
                  <a:cubicBezTo>
                    <a:pt x="468" y="1948"/>
                    <a:pt x="407" y="2299"/>
                    <a:pt x="213" y="2583"/>
                  </a:cubicBezTo>
                  <a:cubicBezTo>
                    <a:pt x="123" y="2715"/>
                    <a:pt x="0" y="2868"/>
                    <a:pt x="64" y="3013"/>
                  </a:cubicBezTo>
                  <a:cubicBezTo>
                    <a:pt x="229" y="2888"/>
                    <a:pt x="358" y="2723"/>
                    <a:pt x="442" y="2534"/>
                  </a:cubicBezTo>
                  <a:lnTo>
                    <a:pt x="442" y="2534"/>
                  </a:lnTo>
                  <a:cubicBezTo>
                    <a:pt x="453" y="2842"/>
                    <a:pt x="325" y="3136"/>
                    <a:pt x="205" y="3420"/>
                  </a:cubicBezTo>
                  <a:cubicBezTo>
                    <a:pt x="108" y="3646"/>
                    <a:pt x="16" y="3892"/>
                    <a:pt x="73" y="4131"/>
                  </a:cubicBezTo>
                  <a:cubicBezTo>
                    <a:pt x="75" y="4153"/>
                    <a:pt x="88" y="4173"/>
                    <a:pt x="106" y="4184"/>
                  </a:cubicBezTo>
                  <a:cubicBezTo>
                    <a:pt x="113" y="4186"/>
                    <a:pt x="120" y="4187"/>
                    <a:pt x="127" y="4187"/>
                  </a:cubicBezTo>
                  <a:cubicBezTo>
                    <a:pt x="144" y="4187"/>
                    <a:pt x="159" y="4181"/>
                    <a:pt x="172" y="4171"/>
                  </a:cubicBezTo>
                  <a:cubicBezTo>
                    <a:pt x="222" y="4137"/>
                    <a:pt x="266" y="4094"/>
                    <a:pt x="301" y="4044"/>
                  </a:cubicBezTo>
                  <a:lnTo>
                    <a:pt x="301" y="4044"/>
                  </a:lnTo>
                  <a:cubicBezTo>
                    <a:pt x="257" y="4130"/>
                    <a:pt x="236" y="4225"/>
                    <a:pt x="240" y="4322"/>
                  </a:cubicBezTo>
                  <a:cubicBezTo>
                    <a:pt x="242" y="4370"/>
                    <a:pt x="260" y="4430"/>
                    <a:pt x="308" y="4441"/>
                  </a:cubicBezTo>
                  <a:cubicBezTo>
                    <a:pt x="314" y="4442"/>
                    <a:pt x="320" y="4442"/>
                    <a:pt x="327" y="4442"/>
                  </a:cubicBezTo>
                  <a:cubicBezTo>
                    <a:pt x="344" y="4442"/>
                    <a:pt x="362" y="4438"/>
                    <a:pt x="378" y="4430"/>
                  </a:cubicBezTo>
                  <a:cubicBezTo>
                    <a:pt x="524" y="4369"/>
                    <a:pt x="634" y="4248"/>
                    <a:pt x="682" y="4099"/>
                  </a:cubicBezTo>
                  <a:lnTo>
                    <a:pt x="682" y="4099"/>
                  </a:lnTo>
                  <a:cubicBezTo>
                    <a:pt x="662" y="4193"/>
                    <a:pt x="665" y="4292"/>
                    <a:pt x="694" y="4386"/>
                  </a:cubicBezTo>
                  <a:cubicBezTo>
                    <a:pt x="697" y="4406"/>
                    <a:pt x="710" y="4423"/>
                    <a:pt x="725" y="4434"/>
                  </a:cubicBezTo>
                  <a:cubicBezTo>
                    <a:pt x="733" y="4437"/>
                    <a:pt x="742" y="4438"/>
                    <a:pt x="750" y="4438"/>
                  </a:cubicBezTo>
                  <a:cubicBezTo>
                    <a:pt x="765" y="4438"/>
                    <a:pt x="779" y="4434"/>
                    <a:pt x="791" y="4428"/>
                  </a:cubicBezTo>
                  <a:cubicBezTo>
                    <a:pt x="954" y="4355"/>
                    <a:pt x="1083" y="4226"/>
                    <a:pt x="1158" y="4065"/>
                  </a:cubicBezTo>
                  <a:cubicBezTo>
                    <a:pt x="1193" y="4144"/>
                    <a:pt x="1175" y="4236"/>
                    <a:pt x="1180" y="4322"/>
                  </a:cubicBezTo>
                  <a:cubicBezTo>
                    <a:pt x="1184" y="4408"/>
                    <a:pt x="1226" y="4507"/>
                    <a:pt x="1312" y="4522"/>
                  </a:cubicBezTo>
                  <a:cubicBezTo>
                    <a:pt x="1318" y="4523"/>
                    <a:pt x="1325" y="4524"/>
                    <a:pt x="1332" y="4524"/>
                  </a:cubicBezTo>
                  <a:cubicBezTo>
                    <a:pt x="1399" y="4524"/>
                    <a:pt x="1458" y="4468"/>
                    <a:pt x="1492" y="4408"/>
                  </a:cubicBezTo>
                  <a:cubicBezTo>
                    <a:pt x="1529" y="4342"/>
                    <a:pt x="1551" y="4263"/>
                    <a:pt x="1599" y="4204"/>
                  </a:cubicBezTo>
                  <a:cubicBezTo>
                    <a:pt x="1619" y="4311"/>
                    <a:pt x="1652" y="4417"/>
                    <a:pt x="1700" y="4518"/>
                  </a:cubicBezTo>
                  <a:cubicBezTo>
                    <a:pt x="1790" y="4432"/>
                    <a:pt x="1856" y="4322"/>
                    <a:pt x="1889" y="4201"/>
                  </a:cubicBezTo>
                  <a:lnTo>
                    <a:pt x="2023" y="4500"/>
                  </a:lnTo>
                  <a:cubicBezTo>
                    <a:pt x="2036" y="4535"/>
                    <a:pt x="2058" y="4568"/>
                    <a:pt x="2089" y="4594"/>
                  </a:cubicBezTo>
                  <a:cubicBezTo>
                    <a:pt x="2104" y="4608"/>
                    <a:pt x="2123" y="4614"/>
                    <a:pt x="2142" y="4614"/>
                  </a:cubicBezTo>
                  <a:cubicBezTo>
                    <a:pt x="2160" y="4614"/>
                    <a:pt x="2179" y="4608"/>
                    <a:pt x="2194" y="4594"/>
                  </a:cubicBezTo>
                  <a:cubicBezTo>
                    <a:pt x="2129" y="4019"/>
                    <a:pt x="1696" y="3518"/>
                    <a:pt x="1705" y="2941"/>
                  </a:cubicBezTo>
                  <a:lnTo>
                    <a:pt x="1705" y="2941"/>
                  </a:lnTo>
                  <a:cubicBezTo>
                    <a:pt x="1679" y="2987"/>
                    <a:pt x="1631" y="3006"/>
                    <a:pt x="1578" y="3006"/>
                  </a:cubicBezTo>
                  <a:cubicBezTo>
                    <a:pt x="1516" y="3006"/>
                    <a:pt x="1446" y="2979"/>
                    <a:pt x="1397" y="2939"/>
                  </a:cubicBezTo>
                  <a:cubicBezTo>
                    <a:pt x="1290" y="2851"/>
                    <a:pt x="1226" y="2721"/>
                    <a:pt x="1228" y="2583"/>
                  </a:cubicBezTo>
                  <a:cubicBezTo>
                    <a:pt x="1235" y="2447"/>
                    <a:pt x="1325" y="2315"/>
                    <a:pt x="1457" y="2278"/>
                  </a:cubicBezTo>
                  <a:cubicBezTo>
                    <a:pt x="1479" y="2271"/>
                    <a:pt x="1502" y="2268"/>
                    <a:pt x="1526" y="2268"/>
                  </a:cubicBezTo>
                  <a:cubicBezTo>
                    <a:pt x="1638" y="2268"/>
                    <a:pt x="1751" y="2340"/>
                    <a:pt x="1782" y="2449"/>
                  </a:cubicBezTo>
                  <a:cubicBezTo>
                    <a:pt x="1854" y="2207"/>
                    <a:pt x="1929" y="1966"/>
                    <a:pt x="2001" y="1724"/>
                  </a:cubicBezTo>
                  <a:lnTo>
                    <a:pt x="3332" y="314"/>
                  </a:lnTo>
                  <a:cubicBezTo>
                    <a:pt x="3174" y="134"/>
                    <a:pt x="2919" y="84"/>
                    <a:pt x="2684" y="51"/>
                  </a:cubicBezTo>
                  <a:cubicBezTo>
                    <a:pt x="2496" y="23"/>
                    <a:pt x="2303" y="1"/>
                    <a:pt x="2112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51"/>
            <p:cNvSpPr/>
            <p:nvPr/>
          </p:nvSpPr>
          <p:spPr>
            <a:xfrm>
              <a:off x="1499375" y="1497425"/>
              <a:ext cx="8425" cy="4200"/>
            </a:xfrm>
            <a:custGeom>
              <a:avLst/>
              <a:gdLst/>
              <a:ahLst/>
              <a:cxnLst/>
              <a:rect l="l" t="t" r="r" b="b"/>
              <a:pathLst>
                <a:path w="337" h="168" extrusionOk="0">
                  <a:moveTo>
                    <a:pt x="336" y="0"/>
                  </a:moveTo>
                  <a:cubicBezTo>
                    <a:pt x="336" y="0"/>
                    <a:pt x="0" y="40"/>
                    <a:pt x="0" y="53"/>
                  </a:cubicBezTo>
                  <a:cubicBezTo>
                    <a:pt x="0" y="126"/>
                    <a:pt x="275" y="167"/>
                    <a:pt x="275" y="167"/>
                  </a:cubicBezTo>
                  <a:lnTo>
                    <a:pt x="336" y="0"/>
                  </a:ln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51"/>
            <p:cNvSpPr/>
            <p:nvPr/>
          </p:nvSpPr>
          <p:spPr>
            <a:xfrm>
              <a:off x="1534450" y="1493200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209" y="0"/>
                  </a:moveTo>
                  <a:cubicBezTo>
                    <a:pt x="158" y="0"/>
                    <a:pt x="17" y="34"/>
                    <a:pt x="1" y="38"/>
                  </a:cubicBezTo>
                  <a:lnTo>
                    <a:pt x="106" y="189"/>
                  </a:lnTo>
                  <a:cubicBezTo>
                    <a:pt x="106" y="189"/>
                    <a:pt x="220" y="60"/>
                    <a:pt x="227" y="7"/>
                  </a:cubicBezTo>
                  <a:cubicBezTo>
                    <a:pt x="228" y="2"/>
                    <a:pt x="221" y="0"/>
                    <a:pt x="209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51"/>
            <p:cNvSpPr/>
            <p:nvPr/>
          </p:nvSpPr>
          <p:spPr>
            <a:xfrm>
              <a:off x="1406525" y="1553050"/>
              <a:ext cx="70625" cy="129050"/>
            </a:xfrm>
            <a:custGeom>
              <a:avLst/>
              <a:gdLst/>
              <a:ahLst/>
              <a:cxnLst/>
              <a:rect l="l" t="t" r="r" b="b"/>
              <a:pathLst>
                <a:path w="2825" h="5162" extrusionOk="0">
                  <a:moveTo>
                    <a:pt x="2825" y="0"/>
                  </a:moveTo>
                  <a:cubicBezTo>
                    <a:pt x="2825" y="0"/>
                    <a:pt x="1274" y="220"/>
                    <a:pt x="638" y="2053"/>
                  </a:cubicBezTo>
                  <a:cubicBezTo>
                    <a:pt x="1" y="3885"/>
                    <a:pt x="1621" y="5161"/>
                    <a:pt x="1621" y="5161"/>
                  </a:cubicBezTo>
                  <a:lnTo>
                    <a:pt x="2548" y="4138"/>
                  </a:lnTo>
                  <a:lnTo>
                    <a:pt x="2825" y="0"/>
                  </a:ln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51"/>
            <p:cNvSpPr/>
            <p:nvPr/>
          </p:nvSpPr>
          <p:spPr>
            <a:xfrm>
              <a:off x="1473450" y="1619650"/>
              <a:ext cx="29250" cy="29375"/>
            </a:xfrm>
            <a:custGeom>
              <a:avLst/>
              <a:gdLst/>
              <a:ahLst/>
              <a:cxnLst/>
              <a:rect l="l" t="t" r="r" b="b"/>
              <a:pathLst>
                <a:path w="1170" h="1175" extrusionOk="0">
                  <a:moveTo>
                    <a:pt x="530" y="0"/>
                  </a:moveTo>
                  <a:cubicBezTo>
                    <a:pt x="510" y="0"/>
                    <a:pt x="491" y="7"/>
                    <a:pt x="473" y="18"/>
                  </a:cubicBezTo>
                  <a:cubicBezTo>
                    <a:pt x="304" y="110"/>
                    <a:pt x="146" y="220"/>
                    <a:pt x="1" y="347"/>
                  </a:cubicBezTo>
                  <a:lnTo>
                    <a:pt x="541" y="698"/>
                  </a:lnTo>
                  <a:cubicBezTo>
                    <a:pt x="253" y="786"/>
                    <a:pt x="223" y="1015"/>
                    <a:pt x="291" y="1173"/>
                  </a:cubicBezTo>
                  <a:cubicBezTo>
                    <a:pt x="296" y="1174"/>
                    <a:pt x="300" y="1175"/>
                    <a:pt x="305" y="1175"/>
                  </a:cubicBezTo>
                  <a:cubicBezTo>
                    <a:pt x="392" y="1175"/>
                    <a:pt x="416" y="961"/>
                    <a:pt x="497" y="909"/>
                  </a:cubicBezTo>
                  <a:cubicBezTo>
                    <a:pt x="522" y="888"/>
                    <a:pt x="550" y="879"/>
                    <a:pt x="580" y="879"/>
                  </a:cubicBezTo>
                  <a:cubicBezTo>
                    <a:pt x="709" y="879"/>
                    <a:pt x="887" y="1036"/>
                    <a:pt x="1094" y="1050"/>
                  </a:cubicBezTo>
                  <a:cubicBezTo>
                    <a:pt x="1095" y="1050"/>
                    <a:pt x="1095" y="1050"/>
                    <a:pt x="1096" y="1050"/>
                  </a:cubicBezTo>
                  <a:cubicBezTo>
                    <a:pt x="1160" y="1050"/>
                    <a:pt x="1169" y="648"/>
                    <a:pt x="1169" y="648"/>
                  </a:cubicBezTo>
                  <a:lnTo>
                    <a:pt x="600" y="44"/>
                  </a:lnTo>
                  <a:cubicBezTo>
                    <a:pt x="583" y="20"/>
                    <a:pt x="559" y="4"/>
                    <a:pt x="530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51"/>
            <p:cNvSpPr/>
            <p:nvPr/>
          </p:nvSpPr>
          <p:spPr>
            <a:xfrm>
              <a:off x="1474825" y="1628525"/>
              <a:ext cx="16800" cy="19975"/>
            </a:xfrm>
            <a:custGeom>
              <a:avLst/>
              <a:gdLst/>
              <a:ahLst/>
              <a:cxnLst/>
              <a:rect l="l" t="t" r="r" b="b"/>
              <a:pathLst>
                <a:path w="672" h="799" extrusionOk="0">
                  <a:moveTo>
                    <a:pt x="370" y="1"/>
                  </a:moveTo>
                  <a:cubicBezTo>
                    <a:pt x="137" y="150"/>
                    <a:pt x="1" y="411"/>
                    <a:pt x="7" y="688"/>
                  </a:cubicBezTo>
                  <a:cubicBezTo>
                    <a:pt x="9" y="737"/>
                    <a:pt x="48" y="798"/>
                    <a:pt x="86" y="798"/>
                  </a:cubicBezTo>
                  <a:cubicBezTo>
                    <a:pt x="96" y="798"/>
                    <a:pt x="106" y="794"/>
                    <a:pt x="115" y="785"/>
                  </a:cubicBezTo>
                  <a:cubicBezTo>
                    <a:pt x="115" y="785"/>
                    <a:pt x="239" y="385"/>
                    <a:pt x="426" y="385"/>
                  </a:cubicBezTo>
                  <a:cubicBezTo>
                    <a:pt x="447" y="385"/>
                    <a:pt x="468" y="390"/>
                    <a:pt x="490" y="400"/>
                  </a:cubicBezTo>
                  <a:cubicBezTo>
                    <a:pt x="520" y="415"/>
                    <a:pt x="543" y="422"/>
                    <a:pt x="561" y="422"/>
                  </a:cubicBezTo>
                  <a:cubicBezTo>
                    <a:pt x="672" y="422"/>
                    <a:pt x="552" y="159"/>
                    <a:pt x="552" y="159"/>
                  </a:cubicBezTo>
                  <a:lnTo>
                    <a:pt x="370" y="1"/>
                  </a:ln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51"/>
            <p:cNvSpPr/>
            <p:nvPr/>
          </p:nvSpPr>
          <p:spPr>
            <a:xfrm>
              <a:off x="1469825" y="1626400"/>
              <a:ext cx="15725" cy="19475"/>
            </a:xfrm>
            <a:custGeom>
              <a:avLst/>
              <a:gdLst/>
              <a:ahLst/>
              <a:cxnLst/>
              <a:rect l="l" t="t" r="r" b="b"/>
              <a:pathLst>
                <a:path w="629" h="779" extrusionOk="0">
                  <a:moveTo>
                    <a:pt x="438" y="0"/>
                  </a:moveTo>
                  <a:lnTo>
                    <a:pt x="236" y="62"/>
                  </a:lnTo>
                  <a:cubicBezTo>
                    <a:pt x="34" y="220"/>
                    <a:pt x="1" y="551"/>
                    <a:pt x="166" y="747"/>
                  </a:cubicBezTo>
                  <a:cubicBezTo>
                    <a:pt x="166" y="747"/>
                    <a:pt x="187" y="778"/>
                    <a:pt x="214" y="778"/>
                  </a:cubicBezTo>
                  <a:cubicBezTo>
                    <a:pt x="231" y="778"/>
                    <a:pt x="250" y="765"/>
                    <a:pt x="267" y="720"/>
                  </a:cubicBezTo>
                  <a:cubicBezTo>
                    <a:pt x="308" y="606"/>
                    <a:pt x="622" y="246"/>
                    <a:pt x="622" y="246"/>
                  </a:cubicBezTo>
                  <a:lnTo>
                    <a:pt x="629" y="77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51"/>
            <p:cNvSpPr/>
            <p:nvPr/>
          </p:nvSpPr>
          <p:spPr>
            <a:xfrm>
              <a:off x="1462700" y="1619675"/>
              <a:ext cx="24300" cy="16825"/>
            </a:xfrm>
            <a:custGeom>
              <a:avLst/>
              <a:gdLst/>
              <a:ahLst/>
              <a:cxnLst/>
              <a:rect l="l" t="t" r="r" b="b"/>
              <a:pathLst>
                <a:path w="972" h="673" extrusionOk="0">
                  <a:moveTo>
                    <a:pt x="855" y="0"/>
                  </a:moveTo>
                  <a:cubicBezTo>
                    <a:pt x="677" y="0"/>
                    <a:pt x="508" y="108"/>
                    <a:pt x="358" y="205"/>
                  </a:cubicBezTo>
                  <a:cubicBezTo>
                    <a:pt x="200" y="309"/>
                    <a:pt x="0" y="599"/>
                    <a:pt x="55" y="664"/>
                  </a:cubicBezTo>
                  <a:cubicBezTo>
                    <a:pt x="60" y="670"/>
                    <a:pt x="65" y="672"/>
                    <a:pt x="72" y="672"/>
                  </a:cubicBezTo>
                  <a:cubicBezTo>
                    <a:pt x="140" y="672"/>
                    <a:pt x="313" y="417"/>
                    <a:pt x="575" y="417"/>
                  </a:cubicBezTo>
                  <a:cubicBezTo>
                    <a:pt x="594" y="417"/>
                    <a:pt x="613" y="418"/>
                    <a:pt x="633" y="421"/>
                  </a:cubicBezTo>
                  <a:cubicBezTo>
                    <a:pt x="633" y="421"/>
                    <a:pt x="967" y="166"/>
                    <a:pt x="969" y="140"/>
                  </a:cubicBezTo>
                  <a:cubicBezTo>
                    <a:pt x="971" y="111"/>
                    <a:pt x="936" y="6"/>
                    <a:pt x="885" y="1"/>
                  </a:cubicBezTo>
                  <a:cubicBezTo>
                    <a:pt x="875" y="1"/>
                    <a:pt x="865" y="0"/>
                    <a:pt x="855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51"/>
            <p:cNvSpPr/>
            <p:nvPr/>
          </p:nvSpPr>
          <p:spPr>
            <a:xfrm>
              <a:off x="1447325" y="1696625"/>
              <a:ext cx="110050" cy="9350"/>
            </a:xfrm>
            <a:custGeom>
              <a:avLst/>
              <a:gdLst/>
              <a:ahLst/>
              <a:cxnLst/>
              <a:rect l="l" t="t" r="r" b="b"/>
              <a:pathLst>
                <a:path w="4402" h="374" extrusionOk="0">
                  <a:moveTo>
                    <a:pt x="0" y="0"/>
                  </a:moveTo>
                  <a:lnTo>
                    <a:pt x="0" y="373"/>
                  </a:lnTo>
                  <a:lnTo>
                    <a:pt x="4402" y="373"/>
                  </a:lnTo>
                  <a:lnTo>
                    <a:pt x="4402" y="0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51"/>
            <p:cNvSpPr/>
            <p:nvPr/>
          </p:nvSpPr>
          <p:spPr>
            <a:xfrm>
              <a:off x="1491200" y="1638675"/>
              <a:ext cx="111750" cy="40300"/>
            </a:xfrm>
            <a:custGeom>
              <a:avLst/>
              <a:gdLst/>
              <a:ahLst/>
              <a:cxnLst/>
              <a:rect l="l" t="t" r="r" b="b"/>
              <a:pathLst>
                <a:path w="4470" h="1612" extrusionOk="0">
                  <a:moveTo>
                    <a:pt x="2604" y="1"/>
                  </a:moveTo>
                  <a:cubicBezTo>
                    <a:pt x="2332" y="1"/>
                    <a:pt x="2060" y="27"/>
                    <a:pt x="1790" y="54"/>
                  </a:cubicBezTo>
                  <a:lnTo>
                    <a:pt x="103" y="208"/>
                  </a:lnTo>
                  <a:lnTo>
                    <a:pt x="0" y="361"/>
                  </a:lnTo>
                  <a:cubicBezTo>
                    <a:pt x="24" y="423"/>
                    <a:pt x="55" y="482"/>
                    <a:pt x="88" y="539"/>
                  </a:cubicBezTo>
                  <a:cubicBezTo>
                    <a:pt x="532" y="717"/>
                    <a:pt x="1759" y="1209"/>
                    <a:pt x="2253" y="1350"/>
                  </a:cubicBezTo>
                  <a:cubicBezTo>
                    <a:pt x="2666" y="1466"/>
                    <a:pt x="3084" y="1585"/>
                    <a:pt x="3512" y="1609"/>
                  </a:cubicBezTo>
                  <a:cubicBezTo>
                    <a:pt x="3543" y="1610"/>
                    <a:pt x="3574" y="1611"/>
                    <a:pt x="3605" y="1611"/>
                  </a:cubicBezTo>
                  <a:cubicBezTo>
                    <a:pt x="3920" y="1611"/>
                    <a:pt x="4261" y="1517"/>
                    <a:pt x="4371" y="1235"/>
                  </a:cubicBezTo>
                  <a:cubicBezTo>
                    <a:pt x="4469" y="978"/>
                    <a:pt x="4318" y="682"/>
                    <a:pt x="4111" y="489"/>
                  </a:cubicBezTo>
                  <a:cubicBezTo>
                    <a:pt x="3815" y="212"/>
                    <a:pt x="3409" y="69"/>
                    <a:pt x="3005" y="23"/>
                  </a:cubicBezTo>
                  <a:cubicBezTo>
                    <a:pt x="2871" y="7"/>
                    <a:pt x="2738" y="1"/>
                    <a:pt x="2604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51"/>
            <p:cNvSpPr/>
            <p:nvPr/>
          </p:nvSpPr>
          <p:spPr>
            <a:xfrm>
              <a:off x="1468950" y="1553050"/>
              <a:ext cx="88425" cy="119425"/>
            </a:xfrm>
            <a:custGeom>
              <a:avLst/>
              <a:gdLst/>
              <a:ahLst/>
              <a:cxnLst/>
              <a:rect l="l" t="t" r="r" b="b"/>
              <a:pathLst>
                <a:path w="3537" h="4777" extrusionOk="0">
                  <a:moveTo>
                    <a:pt x="328" y="0"/>
                  </a:moveTo>
                  <a:lnTo>
                    <a:pt x="1" y="88"/>
                  </a:lnTo>
                  <a:lnTo>
                    <a:pt x="3143" y="4775"/>
                  </a:lnTo>
                  <a:lnTo>
                    <a:pt x="3537" y="4777"/>
                  </a:lnTo>
                  <a:lnTo>
                    <a:pt x="3537" y="4777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F46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51"/>
            <p:cNvSpPr/>
            <p:nvPr/>
          </p:nvSpPr>
          <p:spPr>
            <a:xfrm>
              <a:off x="1521400" y="1638675"/>
              <a:ext cx="81600" cy="95400"/>
            </a:xfrm>
            <a:custGeom>
              <a:avLst/>
              <a:gdLst/>
              <a:ahLst/>
              <a:cxnLst/>
              <a:rect l="l" t="t" r="r" b="b"/>
              <a:pathLst>
                <a:path w="3264" h="3816" extrusionOk="0">
                  <a:moveTo>
                    <a:pt x="1396" y="1"/>
                  </a:moveTo>
                  <a:cubicBezTo>
                    <a:pt x="1124" y="1"/>
                    <a:pt x="852" y="27"/>
                    <a:pt x="582" y="54"/>
                  </a:cubicBezTo>
                  <a:lnTo>
                    <a:pt x="94" y="98"/>
                  </a:lnTo>
                  <a:cubicBezTo>
                    <a:pt x="42" y="227"/>
                    <a:pt x="11" y="368"/>
                    <a:pt x="7" y="508"/>
                  </a:cubicBezTo>
                  <a:cubicBezTo>
                    <a:pt x="0" y="702"/>
                    <a:pt x="591" y="3647"/>
                    <a:pt x="648" y="3816"/>
                  </a:cubicBezTo>
                  <a:cubicBezTo>
                    <a:pt x="648" y="3816"/>
                    <a:pt x="2150" y="2443"/>
                    <a:pt x="2552" y="2094"/>
                  </a:cubicBezTo>
                  <a:cubicBezTo>
                    <a:pt x="2818" y="1857"/>
                    <a:pt x="3026" y="1565"/>
                    <a:pt x="3163" y="1235"/>
                  </a:cubicBezTo>
                  <a:cubicBezTo>
                    <a:pt x="3264" y="978"/>
                    <a:pt x="3110" y="682"/>
                    <a:pt x="2903" y="489"/>
                  </a:cubicBezTo>
                  <a:cubicBezTo>
                    <a:pt x="2607" y="212"/>
                    <a:pt x="2201" y="69"/>
                    <a:pt x="1797" y="23"/>
                  </a:cubicBezTo>
                  <a:cubicBezTo>
                    <a:pt x="1663" y="7"/>
                    <a:pt x="1530" y="1"/>
                    <a:pt x="1396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51"/>
            <p:cNvSpPr/>
            <p:nvPr/>
          </p:nvSpPr>
          <p:spPr>
            <a:xfrm>
              <a:off x="1438550" y="1626450"/>
              <a:ext cx="104500" cy="56775"/>
            </a:xfrm>
            <a:custGeom>
              <a:avLst/>
              <a:gdLst/>
              <a:ahLst/>
              <a:cxnLst/>
              <a:rect l="l" t="t" r="r" b="b"/>
              <a:pathLst>
                <a:path w="4180" h="2271" extrusionOk="0">
                  <a:moveTo>
                    <a:pt x="4041" y="0"/>
                  </a:moveTo>
                  <a:lnTo>
                    <a:pt x="2370" y="268"/>
                  </a:lnTo>
                  <a:cubicBezTo>
                    <a:pt x="1970" y="330"/>
                    <a:pt x="1566" y="393"/>
                    <a:pt x="1186" y="538"/>
                  </a:cubicBezTo>
                  <a:cubicBezTo>
                    <a:pt x="806" y="683"/>
                    <a:pt x="446" y="923"/>
                    <a:pt x="226" y="1265"/>
                  </a:cubicBezTo>
                  <a:cubicBezTo>
                    <a:pt x="75" y="1503"/>
                    <a:pt x="0" y="1828"/>
                    <a:pt x="160" y="2052"/>
                  </a:cubicBezTo>
                  <a:cubicBezTo>
                    <a:pt x="275" y="2212"/>
                    <a:pt x="466" y="2271"/>
                    <a:pt x="669" y="2271"/>
                  </a:cubicBezTo>
                  <a:cubicBezTo>
                    <a:pt x="809" y="2271"/>
                    <a:pt x="954" y="2243"/>
                    <a:pt x="1085" y="2201"/>
                  </a:cubicBezTo>
                  <a:cubicBezTo>
                    <a:pt x="1493" y="2071"/>
                    <a:pt x="1869" y="1854"/>
                    <a:pt x="2240" y="1639"/>
                  </a:cubicBezTo>
                  <a:cubicBezTo>
                    <a:pt x="2686" y="1380"/>
                    <a:pt x="3753" y="600"/>
                    <a:pt x="4138" y="317"/>
                  </a:cubicBezTo>
                  <a:cubicBezTo>
                    <a:pt x="4155" y="253"/>
                    <a:pt x="4171" y="189"/>
                    <a:pt x="4179" y="123"/>
                  </a:cubicBezTo>
                  <a:lnTo>
                    <a:pt x="4041" y="0"/>
                  </a:ln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51"/>
            <p:cNvSpPr/>
            <p:nvPr/>
          </p:nvSpPr>
          <p:spPr>
            <a:xfrm>
              <a:off x="1436500" y="1632750"/>
              <a:ext cx="72550" cy="104725"/>
            </a:xfrm>
            <a:custGeom>
              <a:avLst/>
              <a:gdLst/>
              <a:ahLst/>
              <a:cxnLst/>
              <a:rect l="l" t="t" r="r" b="b"/>
              <a:pathLst>
                <a:path w="2902" h="4189" extrusionOk="0">
                  <a:moveTo>
                    <a:pt x="2557" y="1"/>
                  </a:moveTo>
                  <a:lnTo>
                    <a:pt x="2452" y="18"/>
                  </a:lnTo>
                  <a:cubicBezTo>
                    <a:pt x="2052" y="80"/>
                    <a:pt x="1648" y="144"/>
                    <a:pt x="1268" y="289"/>
                  </a:cubicBezTo>
                  <a:cubicBezTo>
                    <a:pt x="888" y="434"/>
                    <a:pt x="374" y="598"/>
                    <a:pt x="152" y="941"/>
                  </a:cubicBezTo>
                  <a:cubicBezTo>
                    <a:pt x="1" y="1178"/>
                    <a:pt x="95" y="1567"/>
                    <a:pt x="242" y="1802"/>
                  </a:cubicBezTo>
                  <a:cubicBezTo>
                    <a:pt x="629" y="2408"/>
                    <a:pt x="2625" y="4147"/>
                    <a:pt x="2647" y="4189"/>
                  </a:cubicBezTo>
                  <a:cubicBezTo>
                    <a:pt x="2625" y="4147"/>
                    <a:pt x="2902" y="526"/>
                    <a:pt x="2557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51"/>
            <p:cNvSpPr/>
            <p:nvPr/>
          </p:nvSpPr>
          <p:spPr>
            <a:xfrm>
              <a:off x="1530075" y="1614475"/>
              <a:ext cx="29225" cy="29400"/>
            </a:xfrm>
            <a:custGeom>
              <a:avLst/>
              <a:gdLst/>
              <a:ahLst/>
              <a:cxnLst/>
              <a:rect l="l" t="t" r="r" b="b"/>
              <a:pathLst>
                <a:path w="1169" h="1176" extrusionOk="0">
                  <a:moveTo>
                    <a:pt x="637" y="1"/>
                  </a:moveTo>
                  <a:cubicBezTo>
                    <a:pt x="611" y="7"/>
                    <a:pt x="586" y="23"/>
                    <a:pt x="569" y="45"/>
                  </a:cubicBezTo>
                  <a:lnTo>
                    <a:pt x="0" y="648"/>
                  </a:lnTo>
                  <a:cubicBezTo>
                    <a:pt x="0" y="648"/>
                    <a:pt x="9" y="1050"/>
                    <a:pt x="73" y="1050"/>
                  </a:cubicBezTo>
                  <a:cubicBezTo>
                    <a:pt x="74" y="1050"/>
                    <a:pt x="74" y="1050"/>
                    <a:pt x="75" y="1050"/>
                  </a:cubicBezTo>
                  <a:cubicBezTo>
                    <a:pt x="283" y="1036"/>
                    <a:pt x="460" y="880"/>
                    <a:pt x="589" y="880"/>
                  </a:cubicBezTo>
                  <a:cubicBezTo>
                    <a:pt x="620" y="880"/>
                    <a:pt x="647" y="888"/>
                    <a:pt x="672" y="910"/>
                  </a:cubicBezTo>
                  <a:cubicBezTo>
                    <a:pt x="754" y="962"/>
                    <a:pt x="777" y="1175"/>
                    <a:pt x="863" y="1175"/>
                  </a:cubicBezTo>
                  <a:cubicBezTo>
                    <a:pt x="867" y="1175"/>
                    <a:pt x="872" y="1175"/>
                    <a:pt x="876" y="1173"/>
                  </a:cubicBezTo>
                  <a:cubicBezTo>
                    <a:pt x="947" y="1015"/>
                    <a:pt x="916" y="787"/>
                    <a:pt x="628" y="699"/>
                  </a:cubicBezTo>
                  <a:lnTo>
                    <a:pt x="1168" y="348"/>
                  </a:lnTo>
                  <a:cubicBezTo>
                    <a:pt x="1023" y="220"/>
                    <a:pt x="865" y="110"/>
                    <a:pt x="694" y="18"/>
                  </a:cubicBezTo>
                  <a:cubicBezTo>
                    <a:pt x="679" y="7"/>
                    <a:pt x="659" y="1"/>
                    <a:pt x="637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51"/>
            <p:cNvSpPr/>
            <p:nvPr/>
          </p:nvSpPr>
          <p:spPr>
            <a:xfrm>
              <a:off x="1541125" y="1623375"/>
              <a:ext cx="16800" cy="19950"/>
            </a:xfrm>
            <a:custGeom>
              <a:avLst/>
              <a:gdLst/>
              <a:ahLst/>
              <a:cxnLst/>
              <a:rect l="l" t="t" r="r" b="b"/>
              <a:pathLst>
                <a:path w="672" h="798" extrusionOk="0">
                  <a:moveTo>
                    <a:pt x="303" y="0"/>
                  </a:moveTo>
                  <a:lnTo>
                    <a:pt x="120" y="158"/>
                  </a:lnTo>
                  <a:cubicBezTo>
                    <a:pt x="120" y="158"/>
                    <a:pt x="0" y="421"/>
                    <a:pt x="111" y="421"/>
                  </a:cubicBezTo>
                  <a:cubicBezTo>
                    <a:pt x="129" y="421"/>
                    <a:pt x="152" y="415"/>
                    <a:pt x="182" y="400"/>
                  </a:cubicBezTo>
                  <a:cubicBezTo>
                    <a:pt x="204" y="389"/>
                    <a:pt x="225" y="384"/>
                    <a:pt x="246" y="384"/>
                  </a:cubicBezTo>
                  <a:cubicBezTo>
                    <a:pt x="433" y="384"/>
                    <a:pt x="557" y="784"/>
                    <a:pt x="557" y="784"/>
                  </a:cubicBezTo>
                  <a:cubicBezTo>
                    <a:pt x="566" y="794"/>
                    <a:pt x="576" y="798"/>
                    <a:pt x="586" y="798"/>
                  </a:cubicBezTo>
                  <a:cubicBezTo>
                    <a:pt x="624" y="798"/>
                    <a:pt x="663" y="737"/>
                    <a:pt x="665" y="688"/>
                  </a:cubicBezTo>
                  <a:cubicBezTo>
                    <a:pt x="671" y="411"/>
                    <a:pt x="533" y="152"/>
                    <a:pt x="303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51"/>
            <p:cNvSpPr/>
            <p:nvPr/>
          </p:nvSpPr>
          <p:spPr>
            <a:xfrm>
              <a:off x="1547200" y="1621275"/>
              <a:ext cx="15725" cy="19475"/>
            </a:xfrm>
            <a:custGeom>
              <a:avLst/>
              <a:gdLst/>
              <a:ahLst/>
              <a:cxnLst/>
              <a:rect l="l" t="t" r="r" b="b"/>
              <a:pathLst>
                <a:path w="629" h="779" extrusionOk="0">
                  <a:moveTo>
                    <a:pt x="191" y="1"/>
                  </a:moveTo>
                  <a:lnTo>
                    <a:pt x="0" y="76"/>
                  </a:lnTo>
                  <a:lnTo>
                    <a:pt x="7" y="245"/>
                  </a:lnTo>
                  <a:cubicBezTo>
                    <a:pt x="7" y="245"/>
                    <a:pt x="321" y="607"/>
                    <a:pt x="363" y="719"/>
                  </a:cubicBezTo>
                  <a:cubicBezTo>
                    <a:pt x="379" y="765"/>
                    <a:pt x="399" y="778"/>
                    <a:pt x="416" y="778"/>
                  </a:cubicBezTo>
                  <a:cubicBezTo>
                    <a:pt x="442" y="778"/>
                    <a:pt x="464" y="748"/>
                    <a:pt x="464" y="748"/>
                  </a:cubicBezTo>
                  <a:cubicBezTo>
                    <a:pt x="628" y="552"/>
                    <a:pt x="595" y="218"/>
                    <a:pt x="393" y="60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51"/>
            <p:cNvSpPr/>
            <p:nvPr/>
          </p:nvSpPr>
          <p:spPr>
            <a:xfrm>
              <a:off x="1545775" y="1614500"/>
              <a:ext cx="24275" cy="16825"/>
            </a:xfrm>
            <a:custGeom>
              <a:avLst/>
              <a:gdLst/>
              <a:ahLst/>
              <a:cxnLst/>
              <a:rect l="l" t="t" r="r" b="b"/>
              <a:pathLst>
                <a:path w="971" h="673" extrusionOk="0">
                  <a:moveTo>
                    <a:pt x="115" y="1"/>
                  </a:moveTo>
                  <a:cubicBezTo>
                    <a:pt x="106" y="1"/>
                    <a:pt x="96" y="1"/>
                    <a:pt x="86" y="2"/>
                  </a:cubicBezTo>
                  <a:cubicBezTo>
                    <a:pt x="35" y="6"/>
                    <a:pt x="0" y="112"/>
                    <a:pt x="2" y="138"/>
                  </a:cubicBezTo>
                  <a:cubicBezTo>
                    <a:pt x="5" y="164"/>
                    <a:pt x="338" y="423"/>
                    <a:pt x="338" y="423"/>
                  </a:cubicBezTo>
                  <a:cubicBezTo>
                    <a:pt x="358" y="421"/>
                    <a:pt x="378" y="419"/>
                    <a:pt x="397" y="419"/>
                  </a:cubicBezTo>
                  <a:cubicBezTo>
                    <a:pt x="658" y="419"/>
                    <a:pt x="831" y="673"/>
                    <a:pt x="899" y="673"/>
                  </a:cubicBezTo>
                  <a:cubicBezTo>
                    <a:pt x="906" y="673"/>
                    <a:pt x="911" y="670"/>
                    <a:pt x="916" y="665"/>
                  </a:cubicBezTo>
                  <a:cubicBezTo>
                    <a:pt x="971" y="601"/>
                    <a:pt x="771" y="309"/>
                    <a:pt x="613" y="206"/>
                  </a:cubicBezTo>
                  <a:cubicBezTo>
                    <a:pt x="463" y="110"/>
                    <a:pt x="293" y="1"/>
                    <a:pt x="115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51"/>
            <p:cNvSpPr/>
            <p:nvPr/>
          </p:nvSpPr>
          <p:spPr>
            <a:xfrm>
              <a:off x="1286650" y="1532475"/>
              <a:ext cx="81025" cy="14725"/>
            </a:xfrm>
            <a:custGeom>
              <a:avLst/>
              <a:gdLst/>
              <a:ahLst/>
              <a:cxnLst/>
              <a:rect l="l" t="t" r="r" b="b"/>
              <a:pathLst>
                <a:path w="3241" h="589" extrusionOk="0">
                  <a:moveTo>
                    <a:pt x="2611" y="0"/>
                  </a:moveTo>
                  <a:cubicBezTo>
                    <a:pt x="2328" y="0"/>
                    <a:pt x="2035" y="56"/>
                    <a:pt x="1758" y="85"/>
                  </a:cubicBezTo>
                  <a:cubicBezTo>
                    <a:pt x="1203" y="147"/>
                    <a:pt x="654" y="243"/>
                    <a:pt x="113" y="377"/>
                  </a:cubicBezTo>
                  <a:cubicBezTo>
                    <a:pt x="1" y="405"/>
                    <a:pt x="18" y="589"/>
                    <a:pt x="128" y="589"/>
                  </a:cubicBezTo>
                  <a:cubicBezTo>
                    <a:pt x="132" y="589"/>
                    <a:pt x="136" y="589"/>
                    <a:pt x="140" y="588"/>
                  </a:cubicBezTo>
                  <a:cubicBezTo>
                    <a:pt x="717" y="524"/>
                    <a:pt x="1293" y="469"/>
                    <a:pt x="1873" y="423"/>
                  </a:cubicBezTo>
                  <a:cubicBezTo>
                    <a:pt x="2316" y="388"/>
                    <a:pt x="2791" y="452"/>
                    <a:pt x="3190" y="241"/>
                  </a:cubicBezTo>
                  <a:cubicBezTo>
                    <a:pt x="3236" y="217"/>
                    <a:pt x="3241" y="138"/>
                    <a:pt x="3190" y="114"/>
                  </a:cubicBezTo>
                  <a:lnTo>
                    <a:pt x="3190" y="112"/>
                  </a:lnTo>
                  <a:cubicBezTo>
                    <a:pt x="3008" y="28"/>
                    <a:pt x="2812" y="0"/>
                    <a:pt x="2611" y="0"/>
                  </a:cubicBezTo>
                  <a:close/>
                </a:path>
              </a:pathLst>
            </a:custGeom>
            <a:solidFill>
              <a:srgbClr val="89B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51"/>
            <p:cNvSpPr/>
            <p:nvPr/>
          </p:nvSpPr>
          <p:spPr>
            <a:xfrm>
              <a:off x="1309750" y="1561925"/>
              <a:ext cx="47825" cy="20225"/>
            </a:xfrm>
            <a:custGeom>
              <a:avLst/>
              <a:gdLst/>
              <a:ahLst/>
              <a:cxnLst/>
              <a:rect l="l" t="t" r="r" b="b"/>
              <a:pathLst>
                <a:path w="1913" h="809" extrusionOk="0">
                  <a:moveTo>
                    <a:pt x="1727" y="1"/>
                  </a:moveTo>
                  <a:cubicBezTo>
                    <a:pt x="1458" y="1"/>
                    <a:pt x="1186" y="108"/>
                    <a:pt x="938" y="196"/>
                  </a:cubicBezTo>
                  <a:cubicBezTo>
                    <a:pt x="648" y="297"/>
                    <a:pt x="334" y="409"/>
                    <a:pt x="85" y="594"/>
                  </a:cubicBezTo>
                  <a:cubicBezTo>
                    <a:pt x="1" y="659"/>
                    <a:pt x="31" y="809"/>
                    <a:pt x="135" y="809"/>
                  </a:cubicBezTo>
                  <a:cubicBezTo>
                    <a:pt x="147" y="809"/>
                    <a:pt x="160" y="807"/>
                    <a:pt x="173" y="802"/>
                  </a:cubicBezTo>
                  <a:cubicBezTo>
                    <a:pt x="481" y="708"/>
                    <a:pt x="764" y="546"/>
                    <a:pt x="1063" y="431"/>
                  </a:cubicBezTo>
                  <a:cubicBezTo>
                    <a:pt x="1331" y="328"/>
                    <a:pt x="1629" y="273"/>
                    <a:pt x="1867" y="108"/>
                  </a:cubicBezTo>
                  <a:cubicBezTo>
                    <a:pt x="1913" y="80"/>
                    <a:pt x="1893" y="10"/>
                    <a:pt x="1840" y="7"/>
                  </a:cubicBezTo>
                  <a:cubicBezTo>
                    <a:pt x="1802" y="3"/>
                    <a:pt x="1765" y="1"/>
                    <a:pt x="1727" y="1"/>
                  </a:cubicBezTo>
                  <a:close/>
                </a:path>
              </a:pathLst>
            </a:custGeom>
            <a:solidFill>
              <a:srgbClr val="89B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51"/>
            <p:cNvSpPr/>
            <p:nvPr/>
          </p:nvSpPr>
          <p:spPr>
            <a:xfrm>
              <a:off x="1608325" y="1465500"/>
              <a:ext cx="62025" cy="35050"/>
            </a:xfrm>
            <a:custGeom>
              <a:avLst/>
              <a:gdLst/>
              <a:ahLst/>
              <a:cxnLst/>
              <a:rect l="l" t="t" r="r" b="b"/>
              <a:pathLst>
                <a:path w="2481" h="1402" extrusionOk="0">
                  <a:moveTo>
                    <a:pt x="2343" y="1"/>
                  </a:moveTo>
                  <a:cubicBezTo>
                    <a:pt x="2329" y="1"/>
                    <a:pt x="2314" y="4"/>
                    <a:pt x="2299" y="10"/>
                  </a:cubicBezTo>
                  <a:cubicBezTo>
                    <a:pt x="1524" y="340"/>
                    <a:pt x="775" y="812"/>
                    <a:pt x="70" y="1266"/>
                  </a:cubicBezTo>
                  <a:cubicBezTo>
                    <a:pt x="0" y="1310"/>
                    <a:pt x="42" y="1402"/>
                    <a:pt x="110" y="1402"/>
                  </a:cubicBezTo>
                  <a:cubicBezTo>
                    <a:pt x="121" y="1402"/>
                    <a:pt x="132" y="1399"/>
                    <a:pt x="145" y="1394"/>
                  </a:cubicBezTo>
                  <a:cubicBezTo>
                    <a:pt x="904" y="1036"/>
                    <a:pt x="1704" y="654"/>
                    <a:pt x="2393" y="173"/>
                  </a:cubicBezTo>
                  <a:cubicBezTo>
                    <a:pt x="2480" y="112"/>
                    <a:pt x="2429" y="1"/>
                    <a:pt x="2343" y="1"/>
                  </a:cubicBezTo>
                  <a:close/>
                </a:path>
              </a:pathLst>
            </a:custGeom>
            <a:solidFill>
              <a:srgbClr val="89B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51"/>
            <p:cNvSpPr/>
            <p:nvPr/>
          </p:nvSpPr>
          <p:spPr>
            <a:xfrm>
              <a:off x="1634400" y="1498725"/>
              <a:ext cx="56375" cy="18800"/>
            </a:xfrm>
            <a:custGeom>
              <a:avLst/>
              <a:gdLst/>
              <a:ahLst/>
              <a:cxnLst/>
              <a:rect l="l" t="t" r="r" b="b"/>
              <a:pathLst>
                <a:path w="2255" h="752" extrusionOk="0">
                  <a:moveTo>
                    <a:pt x="2137" y="0"/>
                  </a:moveTo>
                  <a:cubicBezTo>
                    <a:pt x="2133" y="0"/>
                    <a:pt x="2128" y="0"/>
                    <a:pt x="2123" y="1"/>
                  </a:cubicBezTo>
                  <a:cubicBezTo>
                    <a:pt x="1427" y="100"/>
                    <a:pt x="749" y="289"/>
                    <a:pt x="101" y="561"/>
                  </a:cubicBezTo>
                  <a:cubicBezTo>
                    <a:pt x="0" y="605"/>
                    <a:pt x="23" y="751"/>
                    <a:pt x="123" y="751"/>
                  </a:cubicBezTo>
                  <a:cubicBezTo>
                    <a:pt x="132" y="751"/>
                    <a:pt x="141" y="750"/>
                    <a:pt x="151" y="748"/>
                  </a:cubicBezTo>
                  <a:cubicBezTo>
                    <a:pt x="823" y="576"/>
                    <a:pt x="1509" y="377"/>
                    <a:pt x="2165" y="148"/>
                  </a:cubicBezTo>
                  <a:cubicBezTo>
                    <a:pt x="2255" y="117"/>
                    <a:pt x="2224" y="0"/>
                    <a:pt x="2137" y="0"/>
                  </a:cubicBezTo>
                  <a:close/>
                </a:path>
              </a:pathLst>
            </a:custGeom>
            <a:solidFill>
              <a:srgbClr val="89B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51"/>
            <p:cNvSpPr/>
            <p:nvPr/>
          </p:nvSpPr>
          <p:spPr>
            <a:xfrm>
              <a:off x="1630750" y="1551550"/>
              <a:ext cx="69825" cy="10150"/>
            </a:xfrm>
            <a:custGeom>
              <a:avLst/>
              <a:gdLst/>
              <a:ahLst/>
              <a:cxnLst/>
              <a:rect l="l" t="t" r="r" b="b"/>
              <a:pathLst>
                <a:path w="2793" h="406" extrusionOk="0">
                  <a:moveTo>
                    <a:pt x="126" y="1"/>
                  </a:moveTo>
                  <a:cubicBezTo>
                    <a:pt x="29" y="1"/>
                    <a:pt x="1" y="157"/>
                    <a:pt x="102" y="174"/>
                  </a:cubicBezTo>
                  <a:cubicBezTo>
                    <a:pt x="896" y="310"/>
                    <a:pt x="1734" y="406"/>
                    <a:pt x="2544" y="406"/>
                  </a:cubicBezTo>
                  <a:cubicBezTo>
                    <a:pt x="2587" y="406"/>
                    <a:pt x="2630" y="405"/>
                    <a:pt x="2674" y="405"/>
                  </a:cubicBezTo>
                  <a:cubicBezTo>
                    <a:pt x="2766" y="405"/>
                    <a:pt x="2792" y="258"/>
                    <a:pt x="2696" y="240"/>
                  </a:cubicBezTo>
                  <a:cubicBezTo>
                    <a:pt x="1863" y="75"/>
                    <a:pt x="974" y="12"/>
                    <a:pt x="126" y="1"/>
                  </a:cubicBezTo>
                  <a:close/>
                </a:path>
              </a:pathLst>
            </a:custGeom>
            <a:solidFill>
              <a:srgbClr val="89B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51"/>
            <p:cNvSpPr/>
            <p:nvPr/>
          </p:nvSpPr>
          <p:spPr>
            <a:xfrm>
              <a:off x="1507175" y="1552650"/>
              <a:ext cx="7550" cy="61850"/>
            </a:xfrm>
            <a:custGeom>
              <a:avLst/>
              <a:gdLst/>
              <a:ahLst/>
              <a:cxnLst/>
              <a:rect l="l" t="t" r="r" b="b"/>
              <a:pathLst>
                <a:path w="302" h="2474" extrusionOk="0">
                  <a:moveTo>
                    <a:pt x="66" y="1"/>
                  </a:moveTo>
                  <a:lnTo>
                    <a:pt x="0" y="2096"/>
                  </a:lnTo>
                  <a:lnTo>
                    <a:pt x="275" y="2474"/>
                  </a:lnTo>
                  <a:lnTo>
                    <a:pt x="301" y="16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F46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51"/>
            <p:cNvSpPr/>
            <p:nvPr/>
          </p:nvSpPr>
          <p:spPr>
            <a:xfrm>
              <a:off x="1451625" y="1734050"/>
              <a:ext cx="30925" cy="332650"/>
            </a:xfrm>
            <a:custGeom>
              <a:avLst/>
              <a:gdLst/>
              <a:ahLst/>
              <a:cxnLst/>
              <a:rect l="l" t="t" r="r" b="b"/>
              <a:pathLst>
                <a:path w="1237" h="13306" extrusionOk="0">
                  <a:moveTo>
                    <a:pt x="788" y="1"/>
                  </a:moveTo>
                  <a:cubicBezTo>
                    <a:pt x="788" y="1"/>
                    <a:pt x="0" y="13305"/>
                    <a:pt x="92" y="13305"/>
                  </a:cubicBezTo>
                  <a:cubicBezTo>
                    <a:pt x="92" y="13305"/>
                    <a:pt x="92" y="13305"/>
                    <a:pt x="92" y="13305"/>
                  </a:cubicBezTo>
                  <a:cubicBezTo>
                    <a:pt x="186" y="13292"/>
                    <a:pt x="639" y="13211"/>
                    <a:pt x="639" y="13211"/>
                  </a:cubicBezTo>
                  <a:lnTo>
                    <a:pt x="1236" y="1"/>
                  </a:lnTo>
                  <a:close/>
                </a:path>
              </a:pathLst>
            </a:custGeom>
            <a:solidFill>
              <a:srgbClr val="F46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51"/>
            <p:cNvSpPr/>
            <p:nvPr/>
          </p:nvSpPr>
          <p:spPr>
            <a:xfrm>
              <a:off x="1441775" y="1432975"/>
              <a:ext cx="28150" cy="28125"/>
            </a:xfrm>
            <a:custGeom>
              <a:avLst/>
              <a:gdLst/>
              <a:ahLst/>
              <a:cxnLst/>
              <a:rect l="l" t="t" r="r" b="b"/>
              <a:pathLst>
                <a:path w="1126" h="1125" extrusionOk="0">
                  <a:moveTo>
                    <a:pt x="563" y="0"/>
                  </a:moveTo>
                  <a:cubicBezTo>
                    <a:pt x="253" y="0"/>
                    <a:pt x="1" y="253"/>
                    <a:pt x="1" y="562"/>
                  </a:cubicBezTo>
                  <a:cubicBezTo>
                    <a:pt x="1" y="874"/>
                    <a:pt x="253" y="1125"/>
                    <a:pt x="563" y="1125"/>
                  </a:cubicBezTo>
                  <a:cubicBezTo>
                    <a:pt x="875" y="1125"/>
                    <a:pt x="1125" y="874"/>
                    <a:pt x="1125" y="562"/>
                  </a:cubicBezTo>
                  <a:cubicBezTo>
                    <a:pt x="1125" y="253"/>
                    <a:pt x="875" y="0"/>
                    <a:pt x="563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2" name="Google Shape;2982;p51"/>
          <p:cNvGrpSpPr/>
          <p:nvPr/>
        </p:nvGrpSpPr>
        <p:grpSpPr>
          <a:xfrm flipH="1">
            <a:off x="7048210" y="2466574"/>
            <a:ext cx="1637453" cy="2073484"/>
            <a:chOff x="653250" y="1447875"/>
            <a:chExt cx="499650" cy="632700"/>
          </a:xfrm>
        </p:grpSpPr>
        <p:sp>
          <p:nvSpPr>
            <p:cNvPr id="2983" name="Google Shape;2983;p51"/>
            <p:cNvSpPr/>
            <p:nvPr/>
          </p:nvSpPr>
          <p:spPr>
            <a:xfrm>
              <a:off x="711000" y="1671625"/>
              <a:ext cx="240175" cy="353625"/>
            </a:xfrm>
            <a:custGeom>
              <a:avLst/>
              <a:gdLst/>
              <a:ahLst/>
              <a:cxnLst/>
              <a:rect l="l" t="t" r="r" b="b"/>
              <a:pathLst>
                <a:path w="9607" h="14145" extrusionOk="0">
                  <a:moveTo>
                    <a:pt x="7180" y="1"/>
                  </a:moveTo>
                  <a:cubicBezTo>
                    <a:pt x="6569" y="884"/>
                    <a:pt x="5724" y="1567"/>
                    <a:pt x="4951" y="2311"/>
                  </a:cubicBezTo>
                  <a:cubicBezTo>
                    <a:pt x="4114" y="3119"/>
                    <a:pt x="3356" y="4009"/>
                    <a:pt x="2691" y="4966"/>
                  </a:cubicBezTo>
                  <a:cubicBezTo>
                    <a:pt x="2401" y="5384"/>
                    <a:pt x="2124" y="5821"/>
                    <a:pt x="1935" y="6293"/>
                  </a:cubicBezTo>
                  <a:cubicBezTo>
                    <a:pt x="1716" y="6844"/>
                    <a:pt x="1615" y="7433"/>
                    <a:pt x="1498" y="8012"/>
                  </a:cubicBezTo>
                  <a:cubicBezTo>
                    <a:pt x="1457" y="8219"/>
                    <a:pt x="1415" y="8425"/>
                    <a:pt x="1369" y="8629"/>
                  </a:cubicBezTo>
                  <a:cubicBezTo>
                    <a:pt x="1244" y="9190"/>
                    <a:pt x="1101" y="9750"/>
                    <a:pt x="945" y="10303"/>
                  </a:cubicBezTo>
                  <a:cubicBezTo>
                    <a:pt x="765" y="11137"/>
                    <a:pt x="567" y="11970"/>
                    <a:pt x="376" y="12802"/>
                  </a:cubicBezTo>
                  <a:cubicBezTo>
                    <a:pt x="282" y="13219"/>
                    <a:pt x="106" y="13610"/>
                    <a:pt x="1" y="14023"/>
                  </a:cubicBezTo>
                  <a:cubicBezTo>
                    <a:pt x="218" y="14072"/>
                    <a:pt x="438" y="14113"/>
                    <a:pt x="659" y="14144"/>
                  </a:cubicBezTo>
                  <a:cubicBezTo>
                    <a:pt x="699" y="14096"/>
                    <a:pt x="739" y="14047"/>
                    <a:pt x="778" y="13999"/>
                  </a:cubicBezTo>
                  <a:cubicBezTo>
                    <a:pt x="2647" y="11726"/>
                    <a:pt x="3163" y="10408"/>
                    <a:pt x="3383" y="9473"/>
                  </a:cubicBezTo>
                  <a:cubicBezTo>
                    <a:pt x="3620" y="8467"/>
                    <a:pt x="3517" y="7903"/>
                    <a:pt x="4384" y="7070"/>
                  </a:cubicBezTo>
                  <a:cubicBezTo>
                    <a:pt x="4718" y="6752"/>
                    <a:pt x="5111" y="6504"/>
                    <a:pt x="5487" y="6238"/>
                  </a:cubicBezTo>
                  <a:cubicBezTo>
                    <a:pt x="6780" y="5326"/>
                    <a:pt x="7900" y="4193"/>
                    <a:pt x="8798" y="2891"/>
                  </a:cubicBezTo>
                  <a:cubicBezTo>
                    <a:pt x="9095" y="2463"/>
                    <a:pt x="9365" y="2017"/>
                    <a:pt x="9607" y="1556"/>
                  </a:cubicBezTo>
                  <a:lnTo>
                    <a:pt x="8695" y="974"/>
                  </a:lnTo>
                  <a:lnTo>
                    <a:pt x="7180" y="1"/>
                  </a:ln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51"/>
            <p:cNvSpPr/>
            <p:nvPr/>
          </p:nvSpPr>
          <p:spPr>
            <a:xfrm>
              <a:off x="653250" y="2002425"/>
              <a:ext cx="83700" cy="31125"/>
            </a:xfrm>
            <a:custGeom>
              <a:avLst/>
              <a:gdLst/>
              <a:ahLst/>
              <a:cxnLst/>
              <a:rect l="l" t="t" r="r" b="b"/>
              <a:pathLst>
                <a:path w="3348" h="1245" extrusionOk="0">
                  <a:moveTo>
                    <a:pt x="539" y="0"/>
                  </a:moveTo>
                  <a:cubicBezTo>
                    <a:pt x="489" y="0"/>
                    <a:pt x="438" y="3"/>
                    <a:pt x="389" y="12"/>
                  </a:cubicBezTo>
                  <a:cubicBezTo>
                    <a:pt x="218" y="36"/>
                    <a:pt x="53" y="132"/>
                    <a:pt x="0" y="293"/>
                  </a:cubicBezTo>
                  <a:cubicBezTo>
                    <a:pt x="1889" y="972"/>
                    <a:pt x="2529" y="1244"/>
                    <a:pt x="2805" y="1244"/>
                  </a:cubicBezTo>
                  <a:cubicBezTo>
                    <a:pt x="2958" y="1244"/>
                    <a:pt x="3000" y="1161"/>
                    <a:pt x="3079" y="1017"/>
                  </a:cubicBezTo>
                  <a:cubicBezTo>
                    <a:pt x="3273" y="664"/>
                    <a:pt x="3334" y="464"/>
                    <a:pt x="3347" y="416"/>
                  </a:cubicBezTo>
                  <a:lnTo>
                    <a:pt x="3347" y="416"/>
                  </a:lnTo>
                  <a:cubicBezTo>
                    <a:pt x="3340" y="416"/>
                    <a:pt x="3332" y="416"/>
                    <a:pt x="3325" y="416"/>
                  </a:cubicBezTo>
                  <a:cubicBezTo>
                    <a:pt x="3063" y="416"/>
                    <a:pt x="2816" y="269"/>
                    <a:pt x="2592" y="119"/>
                  </a:cubicBezTo>
                  <a:cubicBezTo>
                    <a:pt x="2557" y="95"/>
                    <a:pt x="2508" y="64"/>
                    <a:pt x="2460" y="29"/>
                  </a:cubicBezTo>
                  <a:cubicBezTo>
                    <a:pt x="2196" y="64"/>
                    <a:pt x="1929" y="82"/>
                    <a:pt x="1662" y="82"/>
                  </a:cubicBezTo>
                  <a:cubicBezTo>
                    <a:pt x="1413" y="82"/>
                    <a:pt x="1163" y="67"/>
                    <a:pt x="916" y="36"/>
                  </a:cubicBezTo>
                  <a:cubicBezTo>
                    <a:pt x="791" y="20"/>
                    <a:pt x="664" y="0"/>
                    <a:pt x="539" y="0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51"/>
            <p:cNvSpPr/>
            <p:nvPr/>
          </p:nvSpPr>
          <p:spPr>
            <a:xfrm>
              <a:off x="729900" y="1701600"/>
              <a:ext cx="216950" cy="253250"/>
            </a:xfrm>
            <a:custGeom>
              <a:avLst/>
              <a:gdLst/>
              <a:ahLst/>
              <a:cxnLst/>
              <a:rect l="l" t="t" r="r" b="b"/>
              <a:pathLst>
                <a:path w="8678" h="10130" extrusionOk="0">
                  <a:moveTo>
                    <a:pt x="5420" y="1"/>
                  </a:moveTo>
                  <a:lnTo>
                    <a:pt x="4597" y="618"/>
                  </a:lnTo>
                  <a:cubicBezTo>
                    <a:pt x="4597" y="618"/>
                    <a:pt x="1770" y="3339"/>
                    <a:pt x="1298" y="4242"/>
                  </a:cubicBezTo>
                  <a:cubicBezTo>
                    <a:pt x="824" y="5144"/>
                    <a:pt x="0" y="9422"/>
                    <a:pt x="0" y="9422"/>
                  </a:cubicBezTo>
                  <a:lnTo>
                    <a:pt x="1926" y="10130"/>
                  </a:lnTo>
                  <a:cubicBezTo>
                    <a:pt x="1926" y="10130"/>
                    <a:pt x="3024" y="8520"/>
                    <a:pt x="3220" y="7461"/>
                  </a:cubicBezTo>
                  <a:cubicBezTo>
                    <a:pt x="3417" y="6400"/>
                    <a:pt x="6832" y="4242"/>
                    <a:pt x="7695" y="3102"/>
                  </a:cubicBezTo>
                  <a:cubicBezTo>
                    <a:pt x="8559" y="1964"/>
                    <a:pt x="8677" y="473"/>
                    <a:pt x="8677" y="473"/>
                  </a:cubicBezTo>
                  <a:lnTo>
                    <a:pt x="5420" y="1"/>
                  </a:lnTo>
                  <a:close/>
                </a:path>
              </a:pathLst>
            </a:custGeom>
            <a:solidFill>
              <a:srgbClr val="89B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51"/>
            <p:cNvSpPr/>
            <p:nvPr/>
          </p:nvSpPr>
          <p:spPr>
            <a:xfrm>
              <a:off x="884825" y="1675025"/>
              <a:ext cx="230450" cy="361075"/>
            </a:xfrm>
            <a:custGeom>
              <a:avLst/>
              <a:gdLst/>
              <a:ahLst/>
              <a:cxnLst/>
              <a:rect l="l" t="t" r="r" b="b"/>
              <a:pathLst>
                <a:path w="9218" h="14443" extrusionOk="0">
                  <a:moveTo>
                    <a:pt x="2537" y="1"/>
                  </a:moveTo>
                  <a:lnTo>
                    <a:pt x="1586" y="515"/>
                  </a:lnTo>
                  <a:lnTo>
                    <a:pt x="1" y="1371"/>
                  </a:lnTo>
                  <a:cubicBezTo>
                    <a:pt x="477" y="2333"/>
                    <a:pt x="666" y="3403"/>
                    <a:pt x="943" y="4439"/>
                  </a:cubicBezTo>
                  <a:cubicBezTo>
                    <a:pt x="1246" y="5564"/>
                    <a:pt x="1657" y="6657"/>
                    <a:pt x="2173" y="7703"/>
                  </a:cubicBezTo>
                  <a:cubicBezTo>
                    <a:pt x="2399" y="8160"/>
                    <a:pt x="2647" y="8612"/>
                    <a:pt x="2970" y="9007"/>
                  </a:cubicBezTo>
                  <a:cubicBezTo>
                    <a:pt x="3345" y="9466"/>
                    <a:pt x="3811" y="9838"/>
                    <a:pt x="4263" y="10222"/>
                  </a:cubicBezTo>
                  <a:cubicBezTo>
                    <a:pt x="4424" y="10358"/>
                    <a:pt x="4582" y="10494"/>
                    <a:pt x="4740" y="10633"/>
                  </a:cubicBezTo>
                  <a:cubicBezTo>
                    <a:pt x="5170" y="11015"/>
                    <a:pt x="5592" y="11410"/>
                    <a:pt x="6001" y="11816"/>
                  </a:cubicBezTo>
                  <a:cubicBezTo>
                    <a:pt x="6644" y="12376"/>
                    <a:pt x="7277" y="12954"/>
                    <a:pt x="7911" y="13523"/>
                  </a:cubicBezTo>
                  <a:cubicBezTo>
                    <a:pt x="8230" y="13808"/>
                    <a:pt x="8487" y="14151"/>
                    <a:pt x="8794" y="14443"/>
                  </a:cubicBezTo>
                  <a:cubicBezTo>
                    <a:pt x="8943" y="14274"/>
                    <a:pt x="9084" y="14100"/>
                    <a:pt x="9218" y="13922"/>
                  </a:cubicBezTo>
                  <a:cubicBezTo>
                    <a:pt x="9196" y="13863"/>
                    <a:pt x="9174" y="13804"/>
                    <a:pt x="9150" y="13749"/>
                  </a:cubicBezTo>
                  <a:cubicBezTo>
                    <a:pt x="8065" y="11012"/>
                    <a:pt x="7160" y="9925"/>
                    <a:pt x="6451" y="9280"/>
                  </a:cubicBezTo>
                  <a:cubicBezTo>
                    <a:pt x="5684" y="8584"/>
                    <a:pt x="5142" y="8401"/>
                    <a:pt x="4832" y="7239"/>
                  </a:cubicBezTo>
                  <a:cubicBezTo>
                    <a:pt x="4716" y="6794"/>
                    <a:pt x="4689" y="6330"/>
                    <a:pt x="4639" y="5871"/>
                  </a:cubicBezTo>
                  <a:cubicBezTo>
                    <a:pt x="4468" y="4299"/>
                    <a:pt x="4020" y="2770"/>
                    <a:pt x="3315" y="1354"/>
                  </a:cubicBezTo>
                  <a:cubicBezTo>
                    <a:pt x="3082" y="888"/>
                    <a:pt x="2823" y="436"/>
                    <a:pt x="2537" y="1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51"/>
            <p:cNvSpPr/>
            <p:nvPr/>
          </p:nvSpPr>
          <p:spPr>
            <a:xfrm>
              <a:off x="1062950" y="2008850"/>
              <a:ext cx="62225" cy="71725"/>
            </a:xfrm>
            <a:custGeom>
              <a:avLst/>
              <a:gdLst/>
              <a:ahLst/>
              <a:cxnLst/>
              <a:rect l="l" t="t" r="r" b="b"/>
              <a:pathLst>
                <a:path w="2489" h="2869" extrusionOk="0">
                  <a:moveTo>
                    <a:pt x="1845" y="1"/>
                  </a:moveTo>
                  <a:cubicBezTo>
                    <a:pt x="1722" y="240"/>
                    <a:pt x="1469" y="392"/>
                    <a:pt x="1221" y="517"/>
                  </a:cubicBezTo>
                  <a:cubicBezTo>
                    <a:pt x="1182" y="536"/>
                    <a:pt x="1133" y="563"/>
                    <a:pt x="1078" y="589"/>
                  </a:cubicBezTo>
                  <a:cubicBezTo>
                    <a:pt x="889" y="1070"/>
                    <a:pt x="641" y="1527"/>
                    <a:pt x="336" y="1942"/>
                  </a:cubicBezTo>
                  <a:cubicBezTo>
                    <a:pt x="233" y="2087"/>
                    <a:pt x="119" y="2230"/>
                    <a:pt x="59" y="2392"/>
                  </a:cubicBezTo>
                  <a:cubicBezTo>
                    <a:pt x="0" y="2555"/>
                    <a:pt x="4" y="2746"/>
                    <a:pt x="116" y="2869"/>
                  </a:cubicBezTo>
                  <a:cubicBezTo>
                    <a:pt x="2460" y="813"/>
                    <a:pt x="2488" y="916"/>
                    <a:pt x="2242" y="525"/>
                  </a:cubicBezTo>
                  <a:cubicBezTo>
                    <a:pt x="2027" y="185"/>
                    <a:pt x="1880" y="34"/>
                    <a:pt x="1845" y="1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51"/>
            <p:cNvSpPr/>
            <p:nvPr/>
          </p:nvSpPr>
          <p:spPr>
            <a:xfrm>
              <a:off x="881100" y="1703200"/>
              <a:ext cx="204150" cy="277175"/>
            </a:xfrm>
            <a:custGeom>
              <a:avLst/>
              <a:gdLst/>
              <a:ahLst/>
              <a:cxnLst/>
              <a:rect l="l" t="t" r="r" b="b"/>
              <a:pathLst>
                <a:path w="8166" h="11087" extrusionOk="0">
                  <a:moveTo>
                    <a:pt x="2231" y="1"/>
                  </a:moveTo>
                  <a:cubicBezTo>
                    <a:pt x="1077" y="1"/>
                    <a:pt x="0" y="800"/>
                    <a:pt x="0" y="800"/>
                  </a:cubicBezTo>
                  <a:cubicBezTo>
                    <a:pt x="79" y="919"/>
                    <a:pt x="1336" y="6571"/>
                    <a:pt x="2473" y="8221"/>
                  </a:cubicBezTo>
                  <a:cubicBezTo>
                    <a:pt x="3611" y="9870"/>
                    <a:pt x="6400" y="11087"/>
                    <a:pt x="6400" y="11087"/>
                  </a:cubicBezTo>
                  <a:lnTo>
                    <a:pt x="6576" y="10964"/>
                  </a:lnTo>
                  <a:lnTo>
                    <a:pt x="7122" y="10588"/>
                  </a:lnTo>
                  <a:lnTo>
                    <a:pt x="7197" y="10540"/>
                  </a:lnTo>
                  <a:lnTo>
                    <a:pt x="7691" y="10197"/>
                  </a:lnTo>
                  <a:lnTo>
                    <a:pt x="8166" y="9870"/>
                  </a:lnTo>
                  <a:cubicBezTo>
                    <a:pt x="8166" y="9870"/>
                    <a:pt x="5888" y="7395"/>
                    <a:pt x="5574" y="6806"/>
                  </a:cubicBezTo>
                  <a:cubicBezTo>
                    <a:pt x="5260" y="6218"/>
                    <a:pt x="5142" y="6218"/>
                    <a:pt x="4043" y="998"/>
                  </a:cubicBezTo>
                  <a:cubicBezTo>
                    <a:pt x="3528" y="244"/>
                    <a:pt x="2868" y="1"/>
                    <a:pt x="2231" y="1"/>
                  </a:cubicBezTo>
                  <a:close/>
                </a:path>
              </a:pathLst>
            </a:custGeom>
            <a:solidFill>
              <a:srgbClr val="89B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51"/>
            <p:cNvSpPr/>
            <p:nvPr/>
          </p:nvSpPr>
          <p:spPr>
            <a:xfrm>
              <a:off x="951650" y="1726950"/>
              <a:ext cx="121750" cy="239750"/>
            </a:xfrm>
            <a:custGeom>
              <a:avLst/>
              <a:gdLst/>
              <a:ahLst/>
              <a:cxnLst/>
              <a:rect l="l" t="t" r="r" b="b"/>
              <a:pathLst>
                <a:path w="4870" h="9590" extrusionOk="0">
                  <a:moveTo>
                    <a:pt x="196" y="0"/>
                  </a:moveTo>
                  <a:cubicBezTo>
                    <a:pt x="100" y="0"/>
                    <a:pt x="0" y="101"/>
                    <a:pt x="18" y="217"/>
                  </a:cubicBezTo>
                  <a:cubicBezTo>
                    <a:pt x="172" y="1319"/>
                    <a:pt x="486" y="2408"/>
                    <a:pt x="668" y="3511"/>
                  </a:cubicBezTo>
                  <a:cubicBezTo>
                    <a:pt x="824" y="4458"/>
                    <a:pt x="1066" y="5354"/>
                    <a:pt x="1529" y="6199"/>
                  </a:cubicBezTo>
                  <a:cubicBezTo>
                    <a:pt x="1937" y="6939"/>
                    <a:pt x="2478" y="7613"/>
                    <a:pt x="3051" y="8233"/>
                  </a:cubicBezTo>
                  <a:cubicBezTo>
                    <a:pt x="3446" y="8657"/>
                    <a:pt x="3890" y="9175"/>
                    <a:pt x="4375" y="9590"/>
                  </a:cubicBezTo>
                  <a:lnTo>
                    <a:pt x="4869" y="9247"/>
                  </a:lnTo>
                  <a:cubicBezTo>
                    <a:pt x="4463" y="8828"/>
                    <a:pt x="3980" y="8452"/>
                    <a:pt x="3596" y="8042"/>
                  </a:cubicBezTo>
                  <a:cubicBezTo>
                    <a:pt x="2963" y="7365"/>
                    <a:pt x="2388" y="6632"/>
                    <a:pt x="1955" y="5808"/>
                  </a:cubicBezTo>
                  <a:cubicBezTo>
                    <a:pt x="1015" y="4018"/>
                    <a:pt x="1261" y="1875"/>
                    <a:pt x="323" y="87"/>
                  </a:cubicBezTo>
                  <a:cubicBezTo>
                    <a:pt x="292" y="26"/>
                    <a:pt x="244" y="0"/>
                    <a:pt x="196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51"/>
            <p:cNvSpPr/>
            <p:nvPr/>
          </p:nvSpPr>
          <p:spPr>
            <a:xfrm>
              <a:off x="925250" y="1735800"/>
              <a:ext cx="133925" cy="241500"/>
            </a:xfrm>
            <a:custGeom>
              <a:avLst/>
              <a:gdLst/>
              <a:ahLst/>
              <a:cxnLst/>
              <a:rect l="l" t="t" r="r" b="b"/>
              <a:pathLst>
                <a:path w="5357" h="9660" extrusionOk="0">
                  <a:moveTo>
                    <a:pt x="243" y="0"/>
                  </a:moveTo>
                  <a:cubicBezTo>
                    <a:pt x="166" y="0"/>
                    <a:pt x="91" y="55"/>
                    <a:pt x="83" y="159"/>
                  </a:cubicBezTo>
                  <a:cubicBezTo>
                    <a:pt x="0" y="1169"/>
                    <a:pt x="288" y="2285"/>
                    <a:pt x="426" y="3289"/>
                  </a:cubicBezTo>
                  <a:cubicBezTo>
                    <a:pt x="567" y="4306"/>
                    <a:pt x="753" y="5267"/>
                    <a:pt x="1265" y="6170"/>
                  </a:cubicBezTo>
                  <a:cubicBezTo>
                    <a:pt x="1709" y="6956"/>
                    <a:pt x="2330" y="7642"/>
                    <a:pt x="2998" y="8239"/>
                  </a:cubicBezTo>
                  <a:cubicBezTo>
                    <a:pt x="3536" y="8715"/>
                    <a:pt x="4155" y="9280"/>
                    <a:pt x="4810" y="9660"/>
                  </a:cubicBezTo>
                  <a:lnTo>
                    <a:pt x="5356" y="9284"/>
                  </a:lnTo>
                  <a:cubicBezTo>
                    <a:pt x="4779" y="8740"/>
                    <a:pt x="4021" y="8336"/>
                    <a:pt x="3426" y="7813"/>
                  </a:cubicBezTo>
                  <a:cubicBezTo>
                    <a:pt x="2756" y="7220"/>
                    <a:pt x="2148" y="6548"/>
                    <a:pt x="1706" y="5764"/>
                  </a:cubicBezTo>
                  <a:cubicBezTo>
                    <a:pt x="723" y="4018"/>
                    <a:pt x="1103" y="1932"/>
                    <a:pt x="402" y="115"/>
                  </a:cubicBezTo>
                  <a:cubicBezTo>
                    <a:pt x="372" y="38"/>
                    <a:pt x="307" y="0"/>
                    <a:pt x="243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51"/>
            <p:cNvSpPr/>
            <p:nvPr/>
          </p:nvSpPr>
          <p:spPr>
            <a:xfrm>
              <a:off x="741025" y="1495300"/>
              <a:ext cx="169025" cy="127325"/>
            </a:xfrm>
            <a:custGeom>
              <a:avLst/>
              <a:gdLst/>
              <a:ahLst/>
              <a:cxnLst/>
              <a:rect l="l" t="t" r="r" b="b"/>
              <a:pathLst>
                <a:path w="6761" h="5093" extrusionOk="0">
                  <a:moveTo>
                    <a:pt x="644" y="0"/>
                  </a:moveTo>
                  <a:cubicBezTo>
                    <a:pt x="632" y="0"/>
                    <a:pt x="619" y="2"/>
                    <a:pt x="607" y="4"/>
                  </a:cubicBezTo>
                  <a:lnTo>
                    <a:pt x="128" y="66"/>
                  </a:lnTo>
                  <a:cubicBezTo>
                    <a:pt x="91" y="70"/>
                    <a:pt x="51" y="77"/>
                    <a:pt x="27" y="105"/>
                  </a:cubicBezTo>
                  <a:cubicBezTo>
                    <a:pt x="1" y="136"/>
                    <a:pt x="5" y="182"/>
                    <a:pt x="12" y="222"/>
                  </a:cubicBezTo>
                  <a:cubicBezTo>
                    <a:pt x="190" y="1245"/>
                    <a:pt x="427" y="2290"/>
                    <a:pt x="1055" y="3145"/>
                  </a:cubicBezTo>
                  <a:cubicBezTo>
                    <a:pt x="1657" y="3966"/>
                    <a:pt x="2590" y="4550"/>
                    <a:pt x="3605" y="4844"/>
                  </a:cubicBezTo>
                  <a:cubicBezTo>
                    <a:pt x="4195" y="5015"/>
                    <a:pt x="4812" y="5092"/>
                    <a:pt x="5429" y="5092"/>
                  </a:cubicBezTo>
                  <a:cubicBezTo>
                    <a:pt x="5875" y="5092"/>
                    <a:pt x="6322" y="5052"/>
                    <a:pt x="6761" y="4978"/>
                  </a:cubicBezTo>
                  <a:lnTo>
                    <a:pt x="6633" y="2591"/>
                  </a:lnTo>
                  <a:cubicBezTo>
                    <a:pt x="6115" y="2659"/>
                    <a:pt x="5590" y="2709"/>
                    <a:pt x="5067" y="2709"/>
                  </a:cubicBezTo>
                  <a:cubicBezTo>
                    <a:pt x="4755" y="2709"/>
                    <a:pt x="4443" y="2691"/>
                    <a:pt x="4134" y="2648"/>
                  </a:cubicBezTo>
                  <a:cubicBezTo>
                    <a:pt x="3308" y="2534"/>
                    <a:pt x="2491" y="2229"/>
                    <a:pt x="1894" y="1682"/>
                  </a:cubicBezTo>
                  <a:cubicBezTo>
                    <a:pt x="1670" y="1471"/>
                    <a:pt x="1472" y="1236"/>
                    <a:pt x="1299" y="981"/>
                  </a:cubicBezTo>
                  <a:cubicBezTo>
                    <a:pt x="1103" y="700"/>
                    <a:pt x="930" y="406"/>
                    <a:pt x="778" y="96"/>
                  </a:cubicBezTo>
                  <a:cubicBezTo>
                    <a:pt x="765" y="61"/>
                    <a:pt x="739" y="30"/>
                    <a:pt x="706" y="11"/>
                  </a:cubicBezTo>
                  <a:cubicBezTo>
                    <a:pt x="685" y="4"/>
                    <a:pt x="665" y="0"/>
                    <a:pt x="644" y="0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51"/>
            <p:cNvSpPr/>
            <p:nvPr/>
          </p:nvSpPr>
          <p:spPr>
            <a:xfrm>
              <a:off x="853600" y="1558750"/>
              <a:ext cx="60950" cy="65850"/>
            </a:xfrm>
            <a:custGeom>
              <a:avLst/>
              <a:gdLst/>
              <a:ahLst/>
              <a:cxnLst/>
              <a:rect l="l" t="t" r="r" b="b"/>
              <a:pathLst>
                <a:path w="2438" h="2634" extrusionOk="0">
                  <a:moveTo>
                    <a:pt x="1904" y="0"/>
                  </a:moveTo>
                  <a:cubicBezTo>
                    <a:pt x="1840" y="0"/>
                    <a:pt x="224" y="95"/>
                    <a:pt x="224" y="95"/>
                  </a:cubicBezTo>
                  <a:cubicBezTo>
                    <a:pt x="224" y="95"/>
                    <a:pt x="0" y="2126"/>
                    <a:pt x="1144" y="2634"/>
                  </a:cubicBezTo>
                  <a:lnTo>
                    <a:pt x="2438" y="444"/>
                  </a:lnTo>
                  <a:lnTo>
                    <a:pt x="1904" y="0"/>
                  </a:ln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51"/>
            <p:cNvSpPr/>
            <p:nvPr/>
          </p:nvSpPr>
          <p:spPr>
            <a:xfrm>
              <a:off x="885150" y="1533325"/>
              <a:ext cx="72400" cy="94850"/>
            </a:xfrm>
            <a:custGeom>
              <a:avLst/>
              <a:gdLst/>
              <a:ahLst/>
              <a:cxnLst/>
              <a:rect l="l" t="t" r="r" b="b"/>
              <a:pathLst>
                <a:path w="2896" h="3794" extrusionOk="0">
                  <a:moveTo>
                    <a:pt x="1661" y="1"/>
                  </a:moveTo>
                  <a:cubicBezTo>
                    <a:pt x="1336" y="5"/>
                    <a:pt x="1011" y="31"/>
                    <a:pt x="690" y="80"/>
                  </a:cubicBezTo>
                  <a:cubicBezTo>
                    <a:pt x="686" y="80"/>
                    <a:pt x="682" y="82"/>
                    <a:pt x="677" y="82"/>
                  </a:cubicBezTo>
                  <a:cubicBezTo>
                    <a:pt x="679" y="113"/>
                    <a:pt x="679" y="143"/>
                    <a:pt x="679" y="172"/>
                  </a:cubicBezTo>
                  <a:cubicBezTo>
                    <a:pt x="684" y="343"/>
                    <a:pt x="684" y="517"/>
                    <a:pt x="671" y="690"/>
                  </a:cubicBezTo>
                  <a:cubicBezTo>
                    <a:pt x="671" y="697"/>
                    <a:pt x="668" y="706"/>
                    <a:pt x="668" y="712"/>
                  </a:cubicBezTo>
                  <a:cubicBezTo>
                    <a:pt x="655" y="899"/>
                    <a:pt x="629" y="1086"/>
                    <a:pt x="587" y="1270"/>
                  </a:cubicBezTo>
                  <a:cubicBezTo>
                    <a:pt x="517" y="1560"/>
                    <a:pt x="407" y="1832"/>
                    <a:pt x="236" y="2056"/>
                  </a:cubicBezTo>
                  <a:lnTo>
                    <a:pt x="115" y="2779"/>
                  </a:lnTo>
                  <a:cubicBezTo>
                    <a:pt x="58" y="3115"/>
                    <a:pt x="1" y="3451"/>
                    <a:pt x="10" y="3793"/>
                  </a:cubicBezTo>
                  <a:lnTo>
                    <a:pt x="2895" y="1136"/>
                  </a:lnTo>
                  <a:cubicBezTo>
                    <a:pt x="2779" y="1004"/>
                    <a:pt x="2588" y="982"/>
                    <a:pt x="2417" y="927"/>
                  </a:cubicBezTo>
                  <a:cubicBezTo>
                    <a:pt x="2157" y="905"/>
                    <a:pt x="1901" y="846"/>
                    <a:pt x="1786" y="591"/>
                  </a:cubicBezTo>
                  <a:cubicBezTo>
                    <a:pt x="1712" y="427"/>
                    <a:pt x="1672" y="216"/>
                    <a:pt x="1661" y="1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51"/>
            <p:cNvSpPr/>
            <p:nvPr/>
          </p:nvSpPr>
          <p:spPr>
            <a:xfrm>
              <a:off x="942100" y="1558725"/>
              <a:ext cx="192900" cy="145500"/>
            </a:xfrm>
            <a:custGeom>
              <a:avLst/>
              <a:gdLst/>
              <a:ahLst/>
              <a:cxnLst/>
              <a:rect l="l" t="t" r="r" b="b"/>
              <a:pathLst>
                <a:path w="7716" h="5820" extrusionOk="0">
                  <a:moveTo>
                    <a:pt x="557" y="1"/>
                  </a:moveTo>
                  <a:cubicBezTo>
                    <a:pt x="390" y="1"/>
                    <a:pt x="204" y="76"/>
                    <a:pt x="0" y="278"/>
                  </a:cubicBezTo>
                  <a:cubicBezTo>
                    <a:pt x="77" y="1677"/>
                    <a:pt x="824" y="2958"/>
                    <a:pt x="1586" y="4132"/>
                  </a:cubicBezTo>
                  <a:cubicBezTo>
                    <a:pt x="2054" y="4853"/>
                    <a:pt x="2640" y="5591"/>
                    <a:pt x="3477" y="5775"/>
                  </a:cubicBezTo>
                  <a:cubicBezTo>
                    <a:pt x="3613" y="5805"/>
                    <a:pt x="3749" y="5819"/>
                    <a:pt x="3884" y="5819"/>
                  </a:cubicBezTo>
                  <a:cubicBezTo>
                    <a:pt x="4802" y="5819"/>
                    <a:pt x="5666" y="5169"/>
                    <a:pt x="6380" y="4539"/>
                  </a:cubicBezTo>
                  <a:cubicBezTo>
                    <a:pt x="6953" y="4034"/>
                    <a:pt x="7548" y="3467"/>
                    <a:pt x="7715" y="2720"/>
                  </a:cubicBezTo>
                  <a:cubicBezTo>
                    <a:pt x="7676" y="2716"/>
                    <a:pt x="7637" y="2714"/>
                    <a:pt x="7599" y="2714"/>
                  </a:cubicBezTo>
                  <a:cubicBezTo>
                    <a:pt x="6732" y="2714"/>
                    <a:pt x="6104" y="3723"/>
                    <a:pt x="5225" y="3889"/>
                  </a:cubicBezTo>
                  <a:cubicBezTo>
                    <a:pt x="5140" y="3905"/>
                    <a:pt x="5055" y="3912"/>
                    <a:pt x="4970" y="3912"/>
                  </a:cubicBezTo>
                  <a:cubicBezTo>
                    <a:pt x="4474" y="3912"/>
                    <a:pt x="3987" y="3654"/>
                    <a:pt x="3622" y="3309"/>
                  </a:cubicBezTo>
                  <a:cubicBezTo>
                    <a:pt x="3191" y="2905"/>
                    <a:pt x="2886" y="2389"/>
                    <a:pt x="2543" y="1908"/>
                  </a:cubicBezTo>
                  <a:cubicBezTo>
                    <a:pt x="2194" y="1418"/>
                    <a:pt x="1790" y="970"/>
                    <a:pt x="1366" y="540"/>
                  </a:cubicBezTo>
                  <a:cubicBezTo>
                    <a:pt x="1203" y="371"/>
                    <a:pt x="927" y="1"/>
                    <a:pt x="557" y="1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51"/>
            <p:cNvSpPr/>
            <p:nvPr/>
          </p:nvSpPr>
          <p:spPr>
            <a:xfrm>
              <a:off x="882575" y="1459050"/>
              <a:ext cx="92875" cy="83075"/>
            </a:xfrm>
            <a:custGeom>
              <a:avLst/>
              <a:gdLst/>
              <a:ahLst/>
              <a:cxnLst/>
              <a:rect l="l" t="t" r="r" b="b"/>
              <a:pathLst>
                <a:path w="3715" h="3323" extrusionOk="0">
                  <a:moveTo>
                    <a:pt x="1382" y="0"/>
                  </a:moveTo>
                  <a:cubicBezTo>
                    <a:pt x="1101" y="167"/>
                    <a:pt x="875" y="354"/>
                    <a:pt x="723" y="666"/>
                  </a:cubicBezTo>
                  <a:cubicBezTo>
                    <a:pt x="563" y="991"/>
                    <a:pt x="475" y="1318"/>
                    <a:pt x="258" y="1612"/>
                  </a:cubicBezTo>
                  <a:cubicBezTo>
                    <a:pt x="18" y="1939"/>
                    <a:pt x="1" y="2289"/>
                    <a:pt x="143" y="2633"/>
                  </a:cubicBezTo>
                  <a:cubicBezTo>
                    <a:pt x="172" y="2684"/>
                    <a:pt x="207" y="2732"/>
                    <a:pt x="244" y="2776"/>
                  </a:cubicBezTo>
                  <a:cubicBezTo>
                    <a:pt x="385" y="2941"/>
                    <a:pt x="576" y="3051"/>
                    <a:pt x="774" y="3134"/>
                  </a:cubicBezTo>
                  <a:cubicBezTo>
                    <a:pt x="1063" y="3256"/>
                    <a:pt x="1379" y="3322"/>
                    <a:pt x="1693" y="3322"/>
                  </a:cubicBezTo>
                  <a:cubicBezTo>
                    <a:pt x="1935" y="3322"/>
                    <a:pt x="2175" y="3283"/>
                    <a:pt x="2401" y="3200"/>
                  </a:cubicBezTo>
                  <a:cubicBezTo>
                    <a:pt x="2924" y="3007"/>
                    <a:pt x="3359" y="2568"/>
                    <a:pt x="3497" y="2027"/>
                  </a:cubicBezTo>
                  <a:lnTo>
                    <a:pt x="3497" y="2027"/>
                  </a:lnTo>
                  <a:lnTo>
                    <a:pt x="3466" y="2065"/>
                  </a:lnTo>
                  <a:cubicBezTo>
                    <a:pt x="3521" y="1961"/>
                    <a:pt x="3572" y="1856"/>
                    <a:pt x="3616" y="1748"/>
                  </a:cubicBezTo>
                  <a:cubicBezTo>
                    <a:pt x="3657" y="1643"/>
                    <a:pt x="3690" y="1533"/>
                    <a:pt x="3714" y="1421"/>
                  </a:cubicBezTo>
                  <a:cubicBezTo>
                    <a:pt x="3407" y="1006"/>
                    <a:pt x="2933" y="756"/>
                    <a:pt x="2480" y="508"/>
                  </a:cubicBezTo>
                  <a:cubicBezTo>
                    <a:pt x="2179" y="343"/>
                    <a:pt x="1870" y="194"/>
                    <a:pt x="1551" y="62"/>
                  </a:cubicBezTo>
                  <a:cubicBezTo>
                    <a:pt x="1496" y="40"/>
                    <a:pt x="1439" y="20"/>
                    <a:pt x="1382" y="0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51"/>
            <p:cNvSpPr/>
            <p:nvPr/>
          </p:nvSpPr>
          <p:spPr>
            <a:xfrm>
              <a:off x="901900" y="1537600"/>
              <a:ext cx="21725" cy="13050"/>
            </a:xfrm>
            <a:custGeom>
              <a:avLst/>
              <a:gdLst/>
              <a:ahLst/>
              <a:cxnLst/>
              <a:rect l="l" t="t" r="r" b="b"/>
              <a:pathLst>
                <a:path w="869" h="522" extrusionOk="0">
                  <a:moveTo>
                    <a:pt x="9" y="1"/>
                  </a:moveTo>
                  <a:lnTo>
                    <a:pt x="9" y="1"/>
                  </a:lnTo>
                  <a:cubicBezTo>
                    <a:pt x="16" y="172"/>
                    <a:pt x="14" y="346"/>
                    <a:pt x="1" y="519"/>
                  </a:cubicBezTo>
                  <a:cubicBezTo>
                    <a:pt x="26" y="521"/>
                    <a:pt x="50" y="522"/>
                    <a:pt x="74" y="522"/>
                  </a:cubicBezTo>
                  <a:cubicBezTo>
                    <a:pt x="601" y="522"/>
                    <a:pt x="868" y="98"/>
                    <a:pt x="657" y="98"/>
                  </a:cubicBezTo>
                  <a:cubicBezTo>
                    <a:pt x="649" y="98"/>
                    <a:pt x="639" y="98"/>
                    <a:pt x="629" y="100"/>
                  </a:cubicBezTo>
                  <a:cubicBezTo>
                    <a:pt x="582" y="106"/>
                    <a:pt x="535" y="109"/>
                    <a:pt x="488" y="109"/>
                  </a:cubicBezTo>
                  <a:cubicBezTo>
                    <a:pt x="323" y="109"/>
                    <a:pt x="160" y="73"/>
                    <a:pt x="9" y="1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51"/>
            <p:cNvSpPr/>
            <p:nvPr/>
          </p:nvSpPr>
          <p:spPr>
            <a:xfrm>
              <a:off x="1105100" y="1608700"/>
              <a:ext cx="47800" cy="44375"/>
            </a:xfrm>
            <a:custGeom>
              <a:avLst/>
              <a:gdLst/>
              <a:ahLst/>
              <a:cxnLst/>
              <a:rect l="l" t="t" r="r" b="b"/>
              <a:pathLst>
                <a:path w="1912" h="1775" extrusionOk="0">
                  <a:moveTo>
                    <a:pt x="1275" y="0"/>
                  </a:moveTo>
                  <a:cubicBezTo>
                    <a:pt x="1166" y="0"/>
                    <a:pt x="651" y="482"/>
                    <a:pt x="427" y="776"/>
                  </a:cubicBezTo>
                  <a:cubicBezTo>
                    <a:pt x="462" y="557"/>
                    <a:pt x="429" y="157"/>
                    <a:pt x="310" y="131"/>
                  </a:cubicBezTo>
                  <a:cubicBezTo>
                    <a:pt x="307" y="130"/>
                    <a:pt x="303" y="129"/>
                    <a:pt x="300" y="129"/>
                  </a:cubicBezTo>
                  <a:cubicBezTo>
                    <a:pt x="189" y="129"/>
                    <a:pt x="115" y="524"/>
                    <a:pt x="124" y="737"/>
                  </a:cubicBezTo>
                  <a:cubicBezTo>
                    <a:pt x="132" y="956"/>
                    <a:pt x="152" y="1196"/>
                    <a:pt x="27" y="1378"/>
                  </a:cubicBezTo>
                  <a:cubicBezTo>
                    <a:pt x="27" y="1378"/>
                    <a:pt x="1" y="1536"/>
                    <a:pt x="71" y="1655"/>
                  </a:cubicBezTo>
                  <a:cubicBezTo>
                    <a:pt x="119" y="1727"/>
                    <a:pt x="196" y="1771"/>
                    <a:pt x="282" y="1773"/>
                  </a:cubicBezTo>
                  <a:cubicBezTo>
                    <a:pt x="293" y="1774"/>
                    <a:pt x="305" y="1774"/>
                    <a:pt x="316" y="1774"/>
                  </a:cubicBezTo>
                  <a:cubicBezTo>
                    <a:pt x="613" y="1774"/>
                    <a:pt x="857" y="1536"/>
                    <a:pt x="1130" y="1411"/>
                  </a:cubicBezTo>
                  <a:cubicBezTo>
                    <a:pt x="1362" y="1303"/>
                    <a:pt x="1810" y="1147"/>
                    <a:pt x="1795" y="1044"/>
                  </a:cubicBezTo>
                  <a:cubicBezTo>
                    <a:pt x="1789" y="1010"/>
                    <a:pt x="1737" y="997"/>
                    <a:pt x="1663" y="997"/>
                  </a:cubicBezTo>
                  <a:cubicBezTo>
                    <a:pt x="1513" y="997"/>
                    <a:pt x="1272" y="1050"/>
                    <a:pt x="1125" y="1092"/>
                  </a:cubicBezTo>
                  <a:lnTo>
                    <a:pt x="1562" y="807"/>
                  </a:lnTo>
                  <a:cubicBezTo>
                    <a:pt x="1683" y="728"/>
                    <a:pt x="1911" y="590"/>
                    <a:pt x="1874" y="513"/>
                  </a:cubicBezTo>
                  <a:cubicBezTo>
                    <a:pt x="1868" y="499"/>
                    <a:pt x="1848" y="493"/>
                    <a:pt x="1819" y="493"/>
                  </a:cubicBezTo>
                  <a:cubicBezTo>
                    <a:pt x="1680" y="493"/>
                    <a:pt x="1320" y="627"/>
                    <a:pt x="1132" y="730"/>
                  </a:cubicBezTo>
                  <a:lnTo>
                    <a:pt x="1705" y="153"/>
                  </a:lnTo>
                  <a:cubicBezTo>
                    <a:pt x="1740" y="117"/>
                    <a:pt x="1775" y="67"/>
                    <a:pt x="1749" y="25"/>
                  </a:cubicBezTo>
                  <a:lnTo>
                    <a:pt x="1749" y="25"/>
                  </a:lnTo>
                  <a:cubicBezTo>
                    <a:pt x="1378" y="128"/>
                    <a:pt x="1072" y="385"/>
                    <a:pt x="780" y="633"/>
                  </a:cubicBezTo>
                  <a:cubicBezTo>
                    <a:pt x="965" y="438"/>
                    <a:pt x="1351" y="69"/>
                    <a:pt x="1290" y="5"/>
                  </a:cubicBezTo>
                  <a:cubicBezTo>
                    <a:pt x="1286" y="2"/>
                    <a:pt x="1281" y="0"/>
                    <a:pt x="1275" y="0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51"/>
            <p:cNvSpPr/>
            <p:nvPr/>
          </p:nvSpPr>
          <p:spPr>
            <a:xfrm>
              <a:off x="914700" y="1504625"/>
              <a:ext cx="8975" cy="6875"/>
            </a:xfrm>
            <a:custGeom>
              <a:avLst/>
              <a:gdLst/>
              <a:ahLst/>
              <a:cxnLst/>
              <a:rect l="l" t="t" r="r" b="b"/>
              <a:pathLst>
                <a:path w="359" h="275" extrusionOk="0">
                  <a:moveTo>
                    <a:pt x="178" y="0"/>
                  </a:moveTo>
                  <a:cubicBezTo>
                    <a:pt x="0" y="0"/>
                    <a:pt x="0" y="275"/>
                    <a:pt x="178" y="275"/>
                  </a:cubicBezTo>
                  <a:cubicBezTo>
                    <a:pt x="356" y="275"/>
                    <a:pt x="358" y="0"/>
                    <a:pt x="178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51"/>
            <p:cNvSpPr/>
            <p:nvPr/>
          </p:nvSpPr>
          <p:spPr>
            <a:xfrm>
              <a:off x="893000" y="1491325"/>
              <a:ext cx="7775" cy="6000"/>
            </a:xfrm>
            <a:custGeom>
              <a:avLst/>
              <a:gdLst/>
              <a:ahLst/>
              <a:cxnLst/>
              <a:rect l="l" t="t" r="r" b="b"/>
              <a:pathLst>
                <a:path w="311" h="240" extrusionOk="0">
                  <a:moveTo>
                    <a:pt x="155" y="1"/>
                  </a:moveTo>
                  <a:cubicBezTo>
                    <a:pt x="1" y="1"/>
                    <a:pt x="1" y="240"/>
                    <a:pt x="155" y="240"/>
                  </a:cubicBezTo>
                  <a:cubicBezTo>
                    <a:pt x="311" y="240"/>
                    <a:pt x="311" y="1"/>
                    <a:pt x="155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51"/>
            <p:cNvSpPr/>
            <p:nvPr/>
          </p:nvSpPr>
          <p:spPr>
            <a:xfrm>
              <a:off x="892400" y="1491000"/>
              <a:ext cx="16925" cy="22275"/>
            </a:xfrm>
            <a:custGeom>
              <a:avLst/>
              <a:gdLst/>
              <a:ahLst/>
              <a:cxnLst/>
              <a:rect l="l" t="t" r="r" b="b"/>
              <a:pathLst>
                <a:path w="677" h="891" extrusionOk="0">
                  <a:moveTo>
                    <a:pt x="626" y="1"/>
                  </a:moveTo>
                  <a:cubicBezTo>
                    <a:pt x="610" y="1"/>
                    <a:pt x="594" y="8"/>
                    <a:pt x="585" y="22"/>
                  </a:cubicBezTo>
                  <a:cubicBezTo>
                    <a:pt x="495" y="178"/>
                    <a:pt x="473" y="341"/>
                    <a:pt x="277" y="398"/>
                  </a:cubicBezTo>
                  <a:cubicBezTo>
                    <a:pt x="205" y="420"/>
                    <a:pt x="113" y="426"/>
                    <a:pt x="75" y="506"/>
                  </a:cubicBezTo>
                  <a:cubicBezTo>
                    <a:pt x="1" y="661"/>
                    <a:pt x="264" y="844"/>
                    <a:pt x="383" y="890"/>
                  </a:cubicBezTo>
                  <a:cubicBezTo>
                    <a:pt x="385" y="890"/>
                    <a:pt x="386" y="890"/>
                    <a:pt x="388" y="890"/>
                  </a:cubicBezTo>
                  <a:cubicBezTo>
                    <a:pt x="403" y="890"/>
                    <a:pt x="415" y="873"/>
                    <a:pt x="407" y="859"/>
                  </a:cubicBezTo>
                  <a:cubicBezTo>
                    <a:pt x="365" y="800"/>
                    <a:pt x="190" y="664"/>
                    <a:pt x="190" y="600"/>
                  </a:cubicBezTo>
                  <a:cubicBezTo>
                    <a:pt x="190" y="512"/>
                    <a:pt x="398" y="484"/>
                    <a:pt x="458" y="442"/>
                  </a:cubicBezTo>
                  <a:cubicBezTo>
                    <a:pt x="581" y="354"/>
                    <a:pt x="653" y="191"/>
                    <a:pt x="673" y="47"/>
                  </a:cubicBezTo>
                  <a:cubicBezTo>
                    <a:pt x="677" y="17"/>
                    <a:pt x="652" y="1"/>
                    <a:pt x="626" y="1"/>
                  </a:cubicBezTo>
                  <a:close/>
                </a:path>
              </a:pathLst>
            </a:custGeom>
            <a:solidFill>
              <a:srgbClr val="F46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51"/>
            <p:cNvSpPr/>
            <p:nvPr/>
          </p:nvSpPr>
          <p:spPr>
            <a:xfrm>
              <a:off x="918600" y="1493300"/>
              <a:ext cx="14100" cy="9475"/>
            </a:xfrm>
            <a:custGeom>
              <a:avLst/>
              <a:gdLst/>
              <a:ahLst/>
              <a:cxnLst/>
              <a:rect l="l" t="t" r="r" b="b"/>
              <a:pathLst>
                <a:path w="564" h="379" extrusionOk="0">
                  <a:moveTo>
                    <a:pt x="153" y="0"/>
                  </a:moveTo>
                  <a:cubicBezTo>
                    <a:pt x="121" y="0"/>
                    <a:pt x="90" y="4"/>
                    <a:pt x="62" y="14"/>
                  </a:cubicBezTo>
                  <a:cubicBezTo>
                    <a:pt x="0" y="31"/>
                    <a:pt x="0" y="119"/>
                    <a:pt x="62" y="137"/>
                  </a:cubicBezTo>
                  <a:lnTo>
                    <a:pt x="60" y="137"/>
                  </a:lnTo>
                  <a:cubicBezTo>
                    <a:pt x="134" y="161"/>
                    <a:pt x="209" y="174"/>
                    <a:pt x="277" y="218"/>
                  </a:cubicBezTo>
                  <a:cubicBezTo>
                    <a:pt x="345" y="260"/>
                    <a:pt x="396" y="317"/>
                    <a:pt x="455" y="363"/>
                  </a:cubicBezTo>
                  <a:cubicBezTo>
                    <a:pt x="467" y="374"/>
                    <a:pt x="481" y="379"/>
                    <a:pt x="495" y="379"/>
                  </a:cubicBezTo>
                  <a:cubicBezTo>
                    <a:pt x="531" y="379"/>
                    <a:pt x="564" y="347"/>
                    <a:pt x="556" y="306"/>
                  </a:cubicBezTo>
                  <a:cubicBezTo>
                    <a:pt x="532" y="136"/>
                    <a:pt x="329" y="0"/>
                    <a:pt x="153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51"/>
            <p:cNvSpPr/>
            <p:nvPr/>
          </p:nvSpPr>
          <p:spPr>
            <a:xfrm>
              <a:off x="897675" y="1481275"/>
              <a:ext cx="9525" cy="7250"/>
            </a:xfrm>
            <a:custGeom>
              <a:avLst/>
              <a:gdLst/>
              <a:ahLst/>
              <a:cxnLst/>
              <a:rect l="l" t="t" r="r" b="b"/>
              <a:pathLst>
                <a:path w="381" h="290" extrusionOk="0">
                  <a:moveTo>
                    <a:pt x="132" y="0"/>
                  </a:moveTo>
                  <a:cubicBezTo>
                    <a:pt x="129" y="0"/>
                    <a:pt x="125" y="0"/>
                    <a:pt x="121" y="1"/>
                  </a:cubicBezTo>
                  <a:cubicBezTo>
                    <a:pt x="42" y="5"/>
                    <a:pt x="1" y="117"/>
                    <a:pt x="80" y="159"/>
                  </a:cubicBezTo>
                  <a:cubicBezTo>
                    <a:pt x="146" y="196"/>
                    <a:pt x="211" y="220"/>
                    <a:pt x="268" y="273"/>
                  </a:cubicBezTo>
                  <a:cubicBezTo>
                    <a:pt x="281" y="285"/>
                    <a:pt x="295" y="290"/>
                    <a:pt x="310" y="290"/>
                  </a:cubicBezTo>
                  <a:cubicBezTo>
                    <a:pt x="346" y="290"/>
                    <a:pt x="381" y="256"/>
                    <a:pt x="370" y="214"/>
                  </a:cubicBezTo>
                  <a:cubicBezTo>
                    <a:pt x="350" y="101"/>
                    <a:pt x="249" y="0"/>
                    <a:pt x="132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51"/>
            <p:cNvSpPr/>
            <p:nvPr/>
          </p:nvSpPr>
          <p:spPr>
            <a:xfrm>
              <a:off x="891575" y="1514000"/>
              <a:ext cx="22825" cy="14950"/>
            </a:xfrm>
            <a:custGeom>
              <a:avLst/>
              <a:gdLst/>
              <a:ahLst/>
              <a:cxnLst/>
              <a:rect l="l" t="t" r="r" b="b"/>
              <a:pathLst>
                <a:path w="913" h="598" extrusionOk="0">
                  <a:moveTo>
                    <a:pt x="139" y="1"/>
                  </a:moveTo>
                  <a:cubicBezTo>
                    <a:pt x="139" y="1"/>
                    <a:pt x="1" y="407"/>
                    <a:pt x="396" y="567"/>
                  </a:cubicBezTo>
                  <a:cubicBezTo>
                    <a:pt x="448" y="588"/>
                    <a:pt x="495" y="597"/>
                    <a:pt x="537" y="597"/>
                  </a:cubicBezTo>
                  <a:cubicBezTo>
                    <a:pt x="822" y="597"/>
                    <a:pt x="912" y="185"/>
                    <a:pt x="912" y="185"/>
                  </a:cubicBezTo>
                  <a:lnTo>
                    <a:pt x="912" y="185"/>
                  </a:lnTo>
                  <a:cubicBezTo>
                    <a:pt x="870" y="212"/>
                    <a:pt x="822" y="221"/>
                    <a:pt x="772" y="221"/>
                  </a:cubicBezTo>
                  <a:cubicBezTo>
                    <a:pt x="748" y="221"/>
                    <a:pt x="725" y="219"/>
                    <a:pt x="701" y="216"/>
                  </a:cubicBezTo>
                  <a:cubicBezTo>
                    <a:pt x="499" y="194"/>
                    <a:pt x="306" y="119"/>
                    <a:pt x="1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51"/>
            <p:cNvSpPr/>
            <p:nvPr/>
          </p:nvSpPr>
          <p:spPr>
            <a:xfrm>
              <a:off x="722050" y="1449925"/>
              <a:ext cx="47675" cy="55725"/>
            </a:xfrm>
            <a:custGeom>
              <a:avLst/>
              <a:gdLst/>
              <a:ahLst/>
              <a:cxnLst/>
              <a:rect l="l" t="t" r="r" b="b"/>
              <a:pathLst>
                <a:path w="1907" h="2229" extrusionOk="0">
                  <a:moveTo>
                    <a:pt x="534" y="1"/>
                  </a:moveTo>
                  <a:cubicBezTo>
                    <a:pt x="492" y="25"/>
                    <a:pt x="503" y="89"/>
                    <a:pt x="521" y="135"/>
                  </a:cubicBezTo>
                  <a:cubicBezTo>
                    <a:pt x="611" y="389"/>
                    <a:pt x="701" y="644"/>
                    <a:pt x="791" y="901"/>
                  </a:cubicBezTo>
                  <a:cubicBezTo>
                    <a:pt x="649" y="705"/>
                    <a:pt x="325" y="382"/>
                    <a:pt x="228" y="382"/>
                  </a:cubicBezTo>
                  <a:cubicBezTo>
                    <a:pt x="221" y="382"/>
                    <a:pt x="215" y="384"/>
                    <a:pt x="211" y="387"/>
                  </a:cubicBezTo>
                  <a:cubicBezTo>
                    <a:pt x="147" y="440"/>
                    <a:pt x="294" y="664"/>
                    <a:pt x="369" y="787"/>
                  </a:cubicBezTo>
                  <a:lnTo>
                    <a:pt x="641" y="1231"/>
                  </a:lnTo>
                  <a:cubicBezTo>
                    <a:pt x="493" y="1101"/>
                    <a:pt x="209" y="884"/>
                    <a:pt x="98" y="884"/>
                  </a:cubicBezTo>
                  <a:cubicBezTo>
                    <a:pt x="80" y="884"/>
                    <a:pt x="67" y="890"/>
                    <a:pt x="59" y="901"/>
                  </a:cubicBezTo>
                  <a:cubicBezTo>
                    <a:pt x="0" y="987"/>
                    <a:pt x="338" y="1321"/>
                    <a:pt x="503" y="1518"/>
                  </a:cubicBezTo>
                  <a:cubicBezTo>
                    <a:pt x="705" y="1755"/>
                    <a:pt x="824" y="2091"/>
                    <a:pt x="1113" y="2208"/>
                  </a:cubicBezTo>
                  <a:cubicBezTo>
                    <a:pt x="1147" y="2222"/>
                    <a:pt x="1182" y="2229"/>
                    <a:pt x="1217" y="2229"/>
                  </a:cubicBezTo>
                  <a:cubicBezTo>
                    <a:pt x="1265" y="2229"/>
                    <a:pt x="1313" y="2216"/>
                    <a:pt x="1355" y="2190"/>
                  </a:cubicBezTo>
                  <a:cubicBezTo>
                    <a:pt x="1469" y="2113"/>
                    <a:pt x="1513" y="1957"/>
                    <a:pt x="1513" y="1957"/>
                  </a:cubicBezTo>
                  <a:cubicBezTo>
                    <a:pt x="1478" y="1740"/>
                    <a:pt x="1599" y="1531"/>
                    <a:pt x="1700" y="1338"/>
                  </a:cubicBezTo>
                  <a:cubicBezTo>
                    <a:pt x="1803" y="1143"/>
                    <a:pt x="1906" y="734"/>
                    <a:pt x="1790" y="708"/>
                  </a:cubicBezTo>
                  <a:cubicBezTo>
                    <a:pt x="1786" y="707"/>
                    <a:pt x="1782" y="707"/>
                    <a:pt x="1778" y="707"/>
                  </a:cubicBezTo>
                  <a:cubicBezTo>
                    <a:pt x="1658" y="707"/>
                    <a:pt x="1469" y="1036"/>
                    <a:pt x="1408" y="1244"/>
                  </a:cubicBezTo>
                  <a:cubicBezTo>
                    <a:pt x="1330" y="868"/>
                    <a:pt x="1054" y="177"/>
                    <a:pt x="963" y="177"/>
                  </a:cubicBezTo>
                  <a:cubicBezTo>
                    <a:pt x="961" y="177"/>
                    <a:pt x="959" y="178"/>
                    <a:pt x="958" y="179"/>
                  </a:cubicBezTo>
                  <a:cubicBezTo>
                    <a:pt x="876" y="209"/>
                    <a:pt x="1065" y="708"/>
                    <a:pt x="1151" y="963"/>
                  </a:cubicBezTo>
                  <a:cubicBezTo>
                    <a:pt x="993" y="613"/>
                    <a:pt x="826" y="251"/>
                    <a:pt x="534" y="1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51"/>
            <p:cNvSpPr/>
            <p:nvPr/>
          </p:nvSpPr>
          <p:spPr>
            <a:xfrm>
              <a:off x="844800" y="1556500"/>
              <a:ext cx="145200" cy="192400"/>
            </a:xfrm>
            <a:custGeom>
              <a:avLst/>
              <a:gdLst/>
              <a:ahLst/>
              <a:cxnLst/>
              <a:rect l="l" t="t" r="r" b="b"/>
              <a:pathLst>
                <a:path w="5808" h="7696" extrusionOk="0">
                  <a:moveTo>
                    <a:pt x="4031" y="0"/>
                  </a:moveTo>
                  <a:cubicBezTo>
                    <a:pt x="4031" y="0"/>
                    <a:pt x="3258" y="347"/>
                    <a:pt x="2790" y="534"/>
                  </a:cubicBezTo>
                  <a:cubicBezTo>
                    <a:pt x="2730" y="558"/>
                    <a:pt x="2676" y="569"/>
                    <a:pt x="2629" y="569"/>
                  </a:cubicBezTo>
                  <a:cubicBezTo>
                    <a:pt x="2308" y="569"/>
                    <a:pt x="2256" y="90"/>
                    <a:pt x="2256" y="90"/>
                  </a:cubicBezTo>
                  <a:cubicBezTo>
                    <a:pt x="1373" y="380"/>
                    <a:pt x="1255" y="4274"/>
                    <a:pt x="1138" y="4942"/>
                  </a:cubicBezTo>
                  <a:cubicBezTo>
                    <a:pt x="1081" y="5267"/>
                    <a:pt x="541" y="5877"/>
                    <a:pt x="1" y="6422"/>
                  </a:cubicBezTo>
                  <a:cubicBezTo>
                    <a:pt x="947" y="6705"/>
                    <a:pt x="1775" y="7338"/>
                    <a:pt x="2744" y="7588"/>
                  </a:cubicBezTo>
                  <a:cubicBezTo>
                    <a:pt x="3040" y="7665"/>
                    <a:pt x="3338" y="7695"/>
                    <a:pt x="3636" y="7695"/>
                  </a:cubicBezTo>
                  <a:cubicBezTo>
                    <a:pt x="4358" y="7695"/>
                    <a:pt x="5083" y="7520"/>
                    <a:pt x="5807" y="7412"/>
                  </a:cubicBezTo>
                  <a:cubicBezTo>
                    <a:pt x="5621" y="6723"/>
                    <a:pt x="5388" y="5849"/>
                    <a:pt x="5260" y="5335"/>
                  </a:cubicBezTo>
                  <a:cubicBezTo>
                    <a:pt x="5025" y="4393"/>
                    <a:pt x="5025" y="192"/>
                    <a:pt x="5025" y="192"/>
                  </a:cubicBezTo>
                  <a:lnTo>
                    <a:pt x="4031" y="0"/>
                  </a:lnTo>
                  <a:close/>
                </a:path>
              </a:pathLst>
            </a:custGeom>
            <a:solidFill>
              <a:srgbClr val="F46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51"/>
            <p:cNvSpPr/>
            <p:nvPr/>
          </p:nvSpPr>
          <p:spPr>
            <a:xfrm>
              <a:off x="935825" y="1556350"/>
              <a:ext cx="69925" cy="73975"/>
            </a:xfrm>
            <a:custGeom>
              <a:avLst/>
              <a:gdLst/>
              <a:ahLst/>
              <a:cxnLst/>
              <a:rect l="l" t="t" r="r" b="b"/>
              <a:pathLst>
                <a:path w="2797" h="2959" extrusionOk="0">
                  <a:moveTo>
                    <a:pt x="924" y="0"/>
                  </a:moveTo>
                  <a:cubicBezTo>
                    <a:pt x="911" y="0"/>
                    <a:pt x="899" y="1"/>
                    <a:pt x="886" y="2"/>
                  </a:cubicBezTo>
                  <a:cubicBezTo>
                    <a:pt x="155" y="66"/>
                    <a:pt x="152" y="393"/>
                    <a:pt x="62" y="564"/>
                  </a:cubicBezTo>
                  <a:cubicBezTo>
                    <a:pt x="25" y="1219"/>
                    <a:pt x="1" y="1895"/>
                    <a:pt x="192" y="2958"/>
                  </a:cubicBezTo>
                  <a:cubicBezTo>
                    <a:pt x="1268" y="2831"/>
                    <a:pt x="2149" y="2468"/>
                    <a:pt x="2797" y="1820"/>
                  </a:cubicBezTo>
                  <a:cubicBezTo>
                    <a:pt x="2797" y="1820"/>
                    <a:pt x="1657" y="0"/>
                    <a:pt x="924" y="0"/>
                  </a:cubicBez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51"/>
            <p:cNvSpPr/>
            <p:nvPr/>
          </p:nvSpPr>
          <p:spPr>
            <a:xfrm>
              <a:off x="890325" y="1447875"/>
              <a:ext cx="92925" cy="96275"/>
            </a:xfrm>
            <a:custGeom>
              <a:avLst/>
              <a:gdLst/>
              <a:ahLst/>
              <a:cxnLst/>
              <a:rect l="l" t="t" r="r" b="b"/>
              <a:pathLst>
                <a:path w="3717" h="3851" extrusionOk="0">
                  <a:moveTo>
                    <a:pt x="649" y="0"/>
                  </a:moveTo>
                  <a:cubicBezTo>
                    <a:pt x="554" y="0"/>
                    <a:pt x="459" y="12"/>
                    <a:pt x="369" y="43"/>
                  </a:cubicBezTo>
                  <a:cubicBezTo>
                    <a:pt x="211" y="100"/>
                    <a:pt x="68" y="225"/>
                    <a:pt x="31" y="390"/>
                  </a:cubicBezTo>
                  <a:cubicBezTo>
                    <a:pt x="0" y="526"/>
                    <a:pt x="42" y="671"/>
                    <a:pt x="117" y="788"/>
                  </a:cubicBezTo>
                  <a:cubicBezTo>
                    <a:pt x="194" y="904"/>
                    <a:pt x="301" y="996"/>
                    <a:pt x="409" y="1084"/>
                  </a:cubicBezTo>
                  <a:cubicBezTo>
                    <a:pt x="427" y="1099"/>
                    <a:pt x="449" y="1113"/>
                    <a:pt x="470" y="1113"/>
                  </a:cubicBezTo>
                  <a:cubicBezTo>
                    <a:pt x="477" y="1113"/>
                    <a:pt x="484" y="1111"/>
                    <a:pt x="490" y="1108"/>
                  </a:cubicBezTo>
                  <a:cubicBezTo>
                    <a:pt x="514" y="1095"/>
                    <a:pt x="519" y="1058"/>
                    <a:pt x="516" y="1027"/>
                  </a:cubicBezTo>
                  <a:lnTo>
                    <a:pt x="490" y="680"/>
                  </a:lnTo>
                  <a:lnTo>
                    <a:pt x="490" y="680"/>
                  </a:lnTo>
                  <a:cubicBezTo>
                    <a:pt x="573" y="869"/>
                    <a:pt x="655" y="1058"/>
                    <a:pt x="780" y="1220"/>
                  </a:cubicBezTo>
                  <a:cubicBezTo>
                    <a:pt x="903" y="1383"/>
                    <a:pt x="1081" y="1517"/>
                    <a:pt x="1283" y="1548"/>
                  </a:cubicBezTo>
                  <a:cubicBezTo>
                    <a:pt x="1320" y="1365"/>
                    <a:pt x="1112" y="1185"/>
                    <a:pt x="1184" y="1014"/>
                  </a:cubicBezTo>
                  <a:lnTo>
                    <a:pt x="1184" y="1014"/>
                  </a:lnTo>
                  <a:cubicBezTo>
                    <a:pt x="1412" y="1475"/>
                    <a:pt x="1806" y="1835"/>
                    <a:pt x="2286" y="2022"/>
                  </a:cubicBezTo>
                  <a:cubicBezTo>
                    <a:pt x="2153" y="2263"/>
                    <a:pt x="2045" y="2518"/>
                    <a:pt x="1961" y="2782"/>
                  </a:cubicBezTo>
                  <a:cubicBezTo>
                    <a:pt x="2048" y="2708"/>
                    <a:pt x="2155" y="2650"/>
                    <a:pt x="2269" y="2650"/>
                  </a:cubicBezTo>
                  <a:cubicBezTo>
                    <a:pt x="2271" y="2650"/>
                    <a:pt x="2273" y="2650"/>
                    <a:pt x="2276" y="2650"/>
                  </a:cubicBezTo>
                  <a:cubicBezTo>
                    <a:pt x="2392" y="2652"/>
                    <a:pt x="2511" y="2733"/>
                    <a:pt x="2524" y="2850"/>
                  </a:cubicBezTo>
                  <a:cubicBezTo>
                    <a:pt x="2537" y="2964"/>
                    <a:pt x="2445" y="3065"/>
                    <a:pt x="2341" y="3116"/>
                  </a:cubicBezTo>
                  <a:cubicBezTo>
                    <a:pt x="2238" y="3168"/>
                    <a:pt x="2122" y="3181"/>
                    <a:pt x="2012" y="3223"/>
                  </a:cubicBezTo>
                  <a:cubicBezTo>
                    <a:pt x="1792" y="3309"/>
                    <a:pt x="1628" y="3493"/>
                    <a:pt x="1568" y="3722"/>
                  </a:cubicBezTo>
                  <a:cubicBezTo>
                    <a:pt x="1560" y="3746"/>
                    <a:pt x="1560" y="3772"/>
                    <a:pt x="1566" y="3799"/>
                  </a:cubicBezTo>
                  <a:cubicBezTo>
                    <a:pt x="1579" y="3833"/>
                    <a:pt x="1615" y="3851"/>
                    <a:pt x="1653" y="3851"/>
                  </a:cubicBezTo>
                  <a:cubicBezTo>
                    <a:pt x="1668" y="3851"/>
                    <a:pt x="1684" y="3848"/>
                    <a:pt x="1698" y="3843"/>
                  </a:cubicBezTo>
                  <a:cubicBezTo>
                    <a:pt x="1746" y="3823"/>
                    <a:pt x="1777" y="3779"/>
                    <a:pt x="1808" y="3737"/>
                  </a:cubicBezTo>
                  <a:lnTo>
                    <a:pt x="1808" y="3737"/>
                  </a:lnTo>
                  <a:cubicBezTo>
                    <a:pt x="1784" y="3782"/>
                    <a:pt x="1837" y="3840"/>
                    <a:pt x="1888" y="3840"/>
                  </a:cubicBezTo>
                  <a:cubicBezTo>
                    <a:pt x="1889" y="3840"/>
                    <a:pt x="1890" y="3840"/>
                    <a:pt x="1891" y="3840"/>
                  </a:cubicBezTo>
                  <a:cubicBezTo>
                    <a:pt x="1944" y="3838"/>
                    <a:pt x="1988" y="3799"/>
                    <a:pt x="2027" y="3763"/>
                  </a:cubicBezTo>
                  <a:cubicBezTo>
                    <a:pt x="2064" y="3818"/>
                    <a:pt x="2129" y="3844"/>
                    <a:pt x="2196" y="3844"/>
                  </a:cubicBezTo>
                  <a:cubicBezTo>
                    <a:pt x="2225" y="3844"/>
                    <a:pt x="2255" y="3839"/>
                    <a:pt x="2282" y="3829"/>
                  </a:cubicBezTo>
                  <a:cubicBezTo>
                    <a:pt x="2372" y="3801"/>
                    <a:pt x="2445" y="3735"/>
                    <a:pt x="2515" y="3671"/>
                  </a:cubicBezTo>
                  <a:cubicBezTo>
                    <a:pt x="2915" y="3315"/>
                    <a:pt x="3380" y="2990"/>
                    <a:pt x="3580" y="2494"/>
                  </a:cubicBezTo>
                  <a:cubicBezTo>
                    <a:pt x="3639" y="2336"/>
                    <a:pt x="3677" y="2171"/>
                    <a:pt x="3688" y="2002"/>
                  </a:cubicBezTo>
                  <a:cubicBezTo>
                    <a:pt x="3716" y="1646"/>
                    <a:pt x="3642" y="1244"/>
                    <a:pt x="3360" y="1023"/>
                  </a:cubicBezTo>
                  <a:cubicBezTo>
                    <a:pt x="3251" y="937"/>
                    <a:pt x="3121" y="886"/>
                    <a:pt x="2994" y="834"/>
                  </a:cubicBezTo>
                  <a:lnTo>
                    <a:pt x="1320" y="164"/>
                  </a:lnTo>
                  <a:lnTo>
                    <a:pt x="1588" y="254"/>
                  </a:lnTo>
                  <a:cubicBezTo>
                    <a:pt x="1362" y="135"/>
                    <a:pt x="1120" y="56"/>
                    <a:pt x="870" y="19"/>
                  </a:cubicBezTo>
                  <a:cubicBezTo>
                    <a:pt x="797" y="7"/>
                    <a:pt x="723" y="0"/>
                    <a:pt x="649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6" name="Google Shape;3016;p51"/>
          <p:cNvGrpSpPr/>
          <p:nvPr/>
        </p:nvGrpSpPr>
        <p:grpSpPr>
          <a:xfrm>
            <a:off x="8424002" y="255442"/>
            <a:ext cx="411803" cy="411156"/>
            <a:chOff x="5721625" y="4984150"/>
            <a:chExt cx="196950" cy="196650"/>
          </a:xfrm>
        </p:grpSpPr>
        <p:sp>
          <p:nvSpPr>
            <p:cNvPr id="3017" name="Google Shape;3017;p51"/>
            <p:cNvSpPr/>
            <p:nvPr/>
          </p:nvSpPr>
          <p:spPr>
            <a:xfrm>
              <a:off x="5847225" y="4984150"/>
              <a:ext cx="22325" cy="185825"/>
            </a:xfrm>
            <a:custGeom>
              <a:avLst/>
              <a:gdLst/>
              <a:ahLst/>
              <a:cxnLst/>
              <a:rect l="l" t="t" r="r" b="b"/>
              <a:pathLst>
                <a:path w="893" h="7433" extrusionOk="0">
                  <a:moveTo>
                    <a:pt x="732" y="1"/>
                  </a:moveTo>
                  <a:lnTo>
                    <a:pt x="732" y="1"/>
                  </a:lnTo>
                  <a:cubicBezTo>
                    <a:pt x="181" y="2414"/>
                    <a:pt x="1" y="4898"/>
                    <a:pt x="199" y="7364"/>
                  </a:cubicBezTo>
                  <a:lnTo>
                    <a:pt x="462" y="7432"/>
                  </a:lnTo>
                  <a:cubicBezTo>
                    <a:pt x="803" y="4971"/>
                    <a:pt x="893" y="2480"/>
                    <a:pt x="732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51"/>
            <p:cNvSpPr/>
            <p:nvPr/>
          </p:nvSpPr>
          <p:spPr>
            <a:xfrm>
              <a:off x="5787275" y="4985750"/>
              <a:ext cx="50100" cy="186200"/>
            </a:xfrm>
            <a:custGeom>
              <a:avLst/>
              <a:gdLst/>
              <a:ahLst/>
              <a:cxnLst/>
              <a:rect l="l" t="t" r="r" b="b"/>
              <a:pathLst>
                <a:path w="2004" h="7448" extrusionOk="0">
                  <a:moveTo>
                    <a:pt x="1" y="0"/>
                  </a:moveTo>
                  <a:lnTo>
                    <a:pt x="1" y="0"/>
                  </a:lnTo>
                  <a:cubicBezTo>
                    <a:pt x="666" y="2447"/>
                    <a:pt x="1294" y="4902"/>
                    <a:pt x="1881" y="7368"/>
                  </a:cubicBezTo>
                  <a:lnTo>
                    <a:pt x="1997" y="7447"/>
                  </a:lnTo>
                  <a:cubicBezTo>
                    <a:pt x="2004" y="5945"/>
                    <a:pt x="1835" y="4448"/>
                    <a:pt x="1496" y="2983"/>
                  </a:cubicBezTo>
                  <a:cubicBezTo>
                    <a:pt x="1239" y="1882"/>
                    <a:pt x="851" y="747"/>
                    <a:pt x="1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51"/>
            <p:cNvSpPr/>
            <p:nvPr/>
          </p:nvSpPr>
          <p:spPr>
            <a:xfrm>
              <a:off x="5777075" y="5069900"/>
              <a:ext cx="24950" cy="110900"/>
            </a:xfrm>
            <a:custGeom>
              <a:avLst/>
              <a:gdLst/>
              <a:ahLst/>
              <a:cxnLst/>
              <a:rect l="l" t="t" r="r" b="b"/>
              <a:pathLst>
                <a:path w="998" h="4436" extrusionOk="0">
                  <a:moveTo>
                    <a:pt x="688" y="1"/>
                  </a:moveTo>
                  <a:cubicBezTo>
                    <a:pt x="312" y="1453"/>
                    <a:pt x="81" y="2937"/>
                    <a:pt x="0" y="4435"/>
                  </a:cubicBezTo>
                  <a:lnTo>
                    <a:pt x="562" y="4231"/>
                  </a:lnTo>
                  <a:cubicBezTo>
                    <a:pt x="857" y="3392"/>
                    <a:pt x="905" y="2489"/>
                    <a:pt x="951" y="1602"/>
                  </a:cubicBezTo>
                  <a:cubicBezTo>
                    <a:pt x="980" y="1053"/>
                    <a:pt x="997" y="458"/>
                    <a:pt x="688" y="1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51"/>
            <p:cNvSpPr/>
            <p:nvPr/>
          </p:nvSpPr>
          <p:spPr>
            <a:xfrm>
              <a:off x="5721625" y="5011325"/>
              <a:ext cx="47775" cy="157175"/>
            </a:xfrm>
            <a:custGeom>
              <a:avLst/>
              <a:gdLst/>
              <a:ahLst/>
              <a:cxnLst/>
              <a:rect l="l" t="t" r="r" b="b"/>
              <a:pathLst>
                <a:path w="1911" h="6287" extrusionOk="0">
                  <a:moveTo>
                    <a:pt x="59" y="1"/>
                  </a:moveTo>
                  <a:lnTo>
                    <a:pt x="59" y="1"/>
                  </a:lnTo>
                  <a:cubicBezTo>
                    <a:pt x="26" y="1349"/>
                    <a:pt x="0" y="2735"/>
                    <a:pt x="452" y="4006"/>
                  </a:cubicBezTo>
                  <a:cubicBezTo>
                    <a:pt x="727" y="4775"/>
                    <a:pt x="1173" y="5487"/>
                    <a:pt x="1353" y="6284"/>
                  </a:cubicBezTo>
                  <a:lnTo>
                    <a:pt x="1770" y="6286"/>
                  </a:lnTo>
                  <a:cubicBezTo>
                    <a:pt x="1900" y="5987"/>
                    <a:pt x="1911" y="5651"/>
                    <a:pt x="1902" y="5326"/>
                  </a:cubicBezTo>
                  <a:cubicBezTo>
                    <a:pt x="1845" y="3405"/>
                    <a:pt x="1204" y="1547"/>
                    <a:pt x="59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51"/>
            <p:cNvSpPr/>
            <p:nvPr/>
          </p:nvSpPr>
          <p:spPr>
            <a:xfrm>
              <a:off x="5877750" y="5044825"/>
              <a:ext cx="40825" cy="129000"/>
            </a:xfrm>
            <a:custGeom>
              <a:avLst/>
              <a:gdLst/>
              <a:ahLst/>
              <a:cxnLst/>
              <a:rect l="l" t="t" r="r" b="b"/>
              <a:pathLst>
                <a:path w="1633" h="5160" extrusionOk="0">
                  <a:moveTo>
                    <a:pt x="1213" y="0"/>
                  </a:moveTo>
                  <a:lnTo>
                    <a:pt x="1213" y="0"/>
                  </a:lnTo>
                  <a:cubicBezTo>
                    <a:pt x="974" y="907"/>
                    <a:pt x="737" y="1812"/>
                    <a:pt x="497" y="2719"/>
                  </a:cubicBezTo>
                  <a:cubicBezTo>
                    <a:pt x="374" y="3185"/>
                    <a:pt x="249" y="3655"/>
                    <a:pt x="225" y="4136"/>
                  </a:cubicBezTo>
                  <a:cubicBezTo>
                    <a:pt x="205" y="4491"/>
                    <a:pt x="229" y="4887"/>
                    <a:pt x="1" y="5159"/>
                  </a:cubicBezTo>
                  <a:lnTo>
                    <a:pt x="447" y="5027"/>
                  </a:lnTo>
                  <a:cubicBezTo>
                    <a:pt x="1352" y="3541"/>
                    <a:pt x="1633" y="1689"/>
                    <a:pt x="1213" y="0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2" name="Google Shape;3022;p51"/>
          <p:cNvGrpSpPr/>
          <p:nvPr/>
        </p:nvGrpSpPr>
        <p:grpSpPr>
          <a:xfrm>
            <a:off x="203477" y="3794642"/>
            <a:ext cx="411803" cy="411156"/>
            <a:chOff x="5721625" y="4984150"/>
            <a:chExt cx="196950" cy="196650"/>
          </a:xfrm>
        </p:grpSpPr>
        <p:sp>
          <p:nvSpPr>
            <p:cNvPr id="3023" name="Google Shape;3023;p51"/>
            <p:cNvSpPr/>
            <p:nvPr/>
          </p:nvSpPr>
          <p:spPr>
            <a:xfrm>
              <a:off x="5847225" y="4984150"/>
              <a:ext cx="22325" cy="185825"/>
            </a:xfrm>
            <a:custGeom>
              <a:avLst/>
              <a:gdLst/>
              <a:ahLst/>
              <a:cxnLst/>
              <a:rect l="l" t="t" r="r" b="b"/>
              <a:pathLst>
                <a:path w="893" h="7433" extrusionOk="0">
                  <a:moveTo>
                    <a:pt x="732" y="1"/>
                  </a:moveTo>
                  <a:lnTo>
                    <a:pt x="732" y="1"/>
                  </a:lnTo>
                  <a:cubicBezTo>
                    <a:pt x="181" y="2414"/>
                    <a:pt x="1" y="4898"/>
                    <a:pt x="199" y="7364"/>
                  </a:cubicBezTo>
                  <a:lnTo>
                    <a:pt x="462" y="7432"/>
                  </a:lnTo>
                  <a:cubicBezTo>
                    <a:pt x="803" y="4971"/>
                    <a:pt x="893" y="2480"/>
                    <a:pt x="732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51"/>
            <p:cNvSpPr/>
            <p:nvPr/>
          </p:nvSpPr>
          <p:spPr>
            <a:xfrm>
              <a:off x="5787275" y="4985750"/>
              <a:ext cx="50100" cy="186200"/>
            </a:xfrm>
            <a:custGeom>
              <a:avLst/>
              <a:gdLst/>
              <a:ahLst/>
              <a:cxnLst/>
              <a:rect l="l" t="t" r="r" b="b"/>
              <a:pathLst>
                <a:path w="2004" h="7448" extrusionOk="0">
                  <a:moveTo>
                    <a:pt x="1" y="0"/>
                  </a:moveTo>
                  <a:lnTo>
                    <a:pt x="1" y="0"/>
                  </a:lnTo>
                  <a:cubicBezTo>
                    <a:pt x="666" y="2447"/>
                    <a:pt x="1294" y="4902"/>
                    <a:pt x="1881" y="7368"/>
                  </a:cubicBezTo>
                  <a:lnTo>
                    <a:pt x="1997" y="7447"/>
                  </a:lnTo>
                  <a:cubicBezTo>
                    <a:pt x="2004" y="5945"/>
                    <a:pt x="1835" y="4448"/>
                    <a:pt x="1496" y="2983"/>
                  </a:cubicBezTo>
                  <a:cubicBezTo>
                    <a:pt x="1239" y="1882"/>
                    <a:pt x="851" y="747"/>
                    <a:pt x="1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51"/>
            <p:cNvSpPr/>
            <p:nvPr/>
          </p:nvSpPr>
          <p:spPr>
            <a:xfrm>
              <a:off x="5777075" y="5069900"/>
              <a:ext cx="24950" cy="110900"/>
            </a:xfrm>
            <a:custGeom>
              <a:avLst/>
              <a:gdLst/>
              <a:ahLst/>
              <a:cxnLst/>
              <a:rect l="l" t="t" r="r" b="b"/>
              <a:pathLst>
                <a:path w="998" h="4436" extrusionOk="0">
                  <a:moveTo>
                    <a:pt x="688" y="1"/>
                  </a:moveTo>
                  <a:cubicBezTo>
                    <a:pt x="312" y="1453"/>
                    <a:pt x="81" y="2937"/>
                    <a:pt x="0" y="4435"/>
                  </a:cubicBezTo>
                  <a:lnTo>
                    <a:pt x="562" y="4231"/>
                  </a:lnTo>
                  <a:cubicBezTo>
                    <a:pt x="857" y="3392"/>
                    <a:pt x="905" y="2489"/>
                    <a:pt x="951" y="1602"/>
                  </a:cubicBezTo>
                  <a:cubicBezTo>
                    <a:pt x="980" y="1053"/>
                    <a:pt x="997" y="458"/>
                    <a:pt x="688" y="1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51"/>
            <p:cNvSpPr/>
            <p:nvPr/>
          </p:nvSpPr>
          <p:spPr>
            <a:xfrm>
              <a:off x="5721625" y="5011325"/>
              <a:ext cx="47775" cy="157175"/>
            </a:xfrm>
            <a:custGeom>
              <a:avLst/>
              <a:gdLst/>
              <a:ahLst/>
              <a:cxnLst/>
              <a:rect l="l" t="t" r="r" b="b"/>
              <a:pathLst>
                <a:path w="1911" h="6287" extrusionOk="0">
                  <a:moveTo>
                    <a:pt x="59" y="1"/>
                  </a:moveTo>
                  <a:lnTo>
                    <a:pt x="59" y="1"/>
                  </a:lnTo>
                  <a:cubicBezTo>
                    <a:pt x="26" y="1349"/>
                    <a:pt x="0" y="2735"/>
                    <a:pt x="452" y="4006"/>
                  </a:cubicBezTo>
                  <a:cubicBezTo>
                    <a:pt x="727" y="4775"/>
                    <a:pt x="1173" y="5487"/>
                    <a:pt x="1353" y="6284"/>
                  </a:cubicBezTo>
                  <a:lnTo>
                    <a:pt x="1770" y="6286"/>
                  </a:lnTo>
                  <a:cubicBezTo>
                    <a:pt x="1900" y="5987"/>
                    <a:pt x="1911" y="5651"/>
                    <a:pt x="1902" y="5326"/>
                  </a:cubicBezTo>
                  <a:cubicBezTo>
                    <a:pt x="1845" y="3405"/>
                    <a:pt x="1204" y="1547"/>
                    <a:pt x="59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51"/>
            <p:cNvSpPr/>
            <p:nvPr/>
          </p:nvSpPr>
          <p:spPr>
            <a:xfrm>
              <a:off x="5877750" y="5044825"/>
              <a:ext cx="40825" cy="129000"/>
            </a:xfrm>
            <a:custGeom>
              <a:avLst/>
              <a:gdLst/>
              <a:ahLst/>
              <a:cxnLst/>
              <a:rect l="l" t="t" r="r" b="b"/>
              <a:pathLst>
                <a:path w="1633" h="5160" extrusionOk="0">
                  <a:moveTo>
                    <a:pt x="1213" y="0"/>
                  </a:moveTo>
                  <a:lnTo>
                    <a:pt x="1213" y="0"/>
                  </a:lnTo>
                  <a:cubicBezTo>
                    <a:pt x="974" y="907"/>
                    <a:pt x="737" y="1812"/>
                    <a:pt x="497" y="2719"/>
                  </a:cubicBezTo>
                  <a:cubicBezTo>
                    <a:pt x="374" y="3185"/>
                    <a:pt x="249" y="3655"/>
                    <a:pt x="225" y="4136"/>
                  </a:cubicBezTo>
                  <a:cubicBezTo>
                    <a:pt x="205" y="4491"/>
                    <a:pt x="229" y="4887"/>
                    <a:pt x="1" y="5159"/>
                  </a:cubicBezTo>
                  <a:lnTo>
                    <a:pt x="447" y="5027"/>
                  </a:lnTo>
                  <a:cubicBezTo>
                    <a:pt x="1352" y="3541"/>
                    <a:pt x="1633" y="1689"/>
                    <a:pt x="1213" y="0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8" name="Google Shape;3028;p51"/>
          <p:cNvGrpSpPr/>
          <p:nvPr/>
        </p:nvGrpSpPr>
        <p:grpSpPr>
          <a:xfrm>
            <a:off x="7082488" y="274214"/>
            <a:ext cx="890185" cy="675108"/>
            <a:chOff x="4725044" y="4077175"/>
            <a:chExt cx="398900" cy="347475"/>
          </a:xfrm>
        </p:grpSpPr>
        <p:sp>
          <p:nvSpPr>
            <p:cNvPr id="3029" name="Google Shape;3029;p51"/>
            <p:cNvSpPr/>
            <p:nvPr/>
          </p:nvSpPr>
          <p:spPr>
            <a:xfrm>
              <a:off x="4725044" y="4077175"/>
              <a:ext cx="398900" cy="297393"/>
            </a:xfrm>
            <a:custGeom>
              <a:avLst/>
              <a:gdLst/>
              <a:ahLst/>
              <a:cxnLst/>
              <a:rect l="l" t="t" r="r" b="b"/>
              <a:pathLst>
                <a:path w="15956" h="9319" extrusionOk="0">
                  <a:moveTo>
                    <a:pt x="7919" y="1"/>
                  </a:moveTo>
                  <a:cubicBezTo>
                    <a:pt x="6674" y="1"/>
                    <a:pt x="5425" y="185"/>
                    <a:pt x="4303" y="548"/>
                  </a:cubicBezTo>
                  <a:cubicBezTo>
                    <a:pt x="3756" y="724"/>
                    <a:pt x="3235" y="939"/>
                    <a:pt x="2783" y="1211"/>
                  </a:cubicBezTo>
                  <a:cubicBezTo>
                    <a:pt x="1975" y="1692"/>
                    <a:pt x="1329" y="2406"/>
                    <a:pt x="932" y="3258"/>
                  </a:cubicBezTo>
                  <a:cubicBezTo>
                    <a:pt x="0" y="5237"/>
                    <a:pt x="795" y="7718"/>
                    <a:pt x="3444" y="8773"/>
                  </a:cubicBezTo>
                  <a:cubicBezTo>
                    <a:pt x="4426" y="9163"/>
                    <a:pt x="5521" y="9318"/>
                    <a:pt x="6649" y="9318"/>
                  </a:cubicBezTo>
                  <a:cubicBezTo>
                    <a:pt x="8094" y="9318"/>
                    <a:pt x="9592" y="9063"/>
                    <a:pt x="10975" y="8718"/>
                  </a:cubicBezTo>
                  <a:lnTo>
                    <a:pt x="10975" y="8718"/>
                  </a:lnTo>
                  <a:lnTo>
                    <a:pt x="9264" y="9159"/>
                  </a:lnTo>
                  <a:cubicBezTo>
                    <a:pt x="9282" y="9159"/>
                    <a:pt x="9301" y="9159"/>
                    <a:pt x="9319" y="9159"/>
                  </a:cubicBezTo>
                  <a:cubicBezTo>
                    <a:pt x="12107" y="9159"/>
                    <a:pt x="14699" y="7684"/>
                    <a:pt x="15325" y="5847"/>
                  </a:cubicBezTo>
                  <a:cubicBezTo>
                    <a:pt x="15956" y="3998"/>
                    <a:pt x="14658" y="1956"/>
                    <a:pt x="12336" y="888"/>
                  </a:cubicBezTo>
                  <a:cubicBezTo>
                    <a:pt x="11043" y="293"/>
                    <a:pt x="9484" y="1"/>
                    <a:pt x="7919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51"/>
            <p:cNvSpPr/>
            <p:nvPr/>
          </p:nvSpPr>
          <p:spPr>
            <a:xfrm>
              <a:off x="4913100" y="4172025"/>
              <a:ext cx="21550" cy="252625"/>
            </a:xfrm>
            <a:custGeom>
              <a:avLst/>
              <a:gdLst/>
              <a:ahLst/>
              <a:cxnLst/>
              <a:rect l="l" t="t" r="r" b="b"/>
              <a:pathLst>
                <a:path w="862" h="10105" extrusionOk="0">
                  <a:moveTo>
                    <a:pt x="647" y="1"/>
                  </a:moveTo>
                  <a:cubicBezTo>
                    <a:pt x="568" y="1"/>
                    <a:pt x="488" y="21"/>
                    <a:pt x="479" y="59"/>
                  </a:cubicBezTo>
                  <a:cubicBezTo>
                    <a:pt x="398" y="424"/>
                    <a:pt x="398" y="795"/>
                    <a:pt x="378" y="1162"/>
                  </a:cubicBezTo>
                  <a:cubicBezTo>
                    <a:pt x="358" y="1520"/>
                    <a:pt x="339" y="1878"/>
                    <a:pt x="319" y="2236"/>
                  </a:cubicBezTo>
                  <a:cubicBezTo>
                    <a:pt x="246" y="3531"/>
                    <a:pt x="222" y="4827"/>
                    <a:pt x="174" y="6123"/>
                  </a:cubicBezTo>
                  <a:cubicBezTo>
                    <a:pt x="150" y="6771"/>
                    <a:pt x="125" y="7421"/>
                    <a:pt x="101" y="8071"/>
                  </a:cubicBezTo>
                  <a:cubicBezTo>
                    <a:pt x="90" y="8394"/>
                    <a:pt x="77" y="8717"/>
                    <a:pt x="66" y="9039"/>
                  </a:cubicBezTo>
                  <a:cubicBezTo>
                    <a:pt x="60" y="9200"/>
                    <a:pt x="53" y="9362"/>
                    <a:pt x="42" y="9523"/>
                  </a:cubicBezTo>
                  <a:cubicBezTo>
                    <a:pt x="33" y="9685"/>
                    <a:pt x="0" y="9848"/>
                    <a:pt x="55" y="10008"/>
                  </a:cubicBezTo>
                  <a:cubicBezTo>
                    <a:pt x="71" y="10056"/>
                    <a:pt x="145" y="10096"/>
                    <a:pt x="290" y="10105"/>
                  </a:cubicBezTo>
                  <a:cubicBezTo>
                    <a:pt x="298" y="10105"/>
                    <a:pt x="306" y="10105"/>
                    <a:pt x="315" y="10105"/>
                  </a:cubicBezTo>
                  <a:cubicBezTo>
                    <a:pt x="430" y="10105"/>
                    <a:pt x="568" y="10077"/>
                    <a:pt x="587" y="10034"/>
                  </a:cubicBezTo>
                  <a:cubicBezTo>
                    <a:pt x="661" y="9845"/>
                    <a:pt x="639" y="9659"/>
                    <a:pt x="639" y="9470"/>
                  </a:cubicBezTo>
                  <a:cubicBezTo>
                    <a:pt x="639" y="9290"/>
                    <a:pt x="644" y="9112"/>
                    <a:pt x="650" y="8932"/>
                  </a:cubicBezTo>
                  <a:cubicBezTo>
                    <a:pt x="659" y="8569"/>
                    <a:pt x="668" y="8205"/>
                    <a:pt x="679" y="7843"/>
                  </a:cubicBezTo>
                  <a:cubicBezTo>
                    <a:pt x="712" y="6547"/>
                    <a:pt x="747" y="5253"/>
                    <a:pt x="784" y="3958"/>
                  </a:cubicBezTo>
                  <a:cubicBezTo>
                    <a:pt x="802" y="3307"/>
                    <a:pt x="826" y="2657"/>
                    <a:pt x="833" y="2007"/>
                  </a:cubicBezTo>
                  <a:cubicBezTo>
                    <a:pt x="835" y="1684"/>
                    <a:pt x="846" y="1366"/>
                    <a:pt x="841" y="1041"/>
                  </a:cubicBezTo>
                  <a:cubicBezTo>
                    <a:pt x="835" y="714"/>
                    <a:pt x="861" y="384"/>
                    <a:pt x="809" y="59"/>
                  </a:cubicBezTo>
                  <a:cubicBezTo>
                    <a:pt x="802" y="20"/>
                    <a:pt x="725" y="1"/>
                    <a:pt x="647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51"/>
            <p:cNvSpPr/>
            <p:nvPr/>
          </p:nvSpPr>
          <p:spPr>
            <a:xfrm>
              <a:off x="4796700" y="4226125"/>
              <a:ext cx="220125" cy="95400"/>
            </a:xfrm>
            <a:custGeom>
              <a:avLst/>
              <a:gdLst/>
              <a:ahLst/>
              <a:cxnLst/>
              <a:rect l="l" t="t" r="r" b="b"/>
              <a:pathLst>
                <a:path w="8805" h="3816" extrusionOk="0">
                  <a:moveTo>
                    <a:pt x="303" y="1"/>
                  </a:moveTo>
                  <a:cubicBezTo>
                    <a:pt x="152" y="1"/>
                    <a:pt x="1" y="117"/>
                    <a:pt x="108" y="217"/>
                  </a:cubicBezTo>
                  <a:cubicBezTo>
                    <a:pt x="429" y="515"/>
                    <a:pt x="795" y="792"/>
                    <a:pt x="1142" y="1078"/>
                  </a:cubicBezTo>
                  <a:lnTo>
                    <a:pt x="2150" y="1908"/>
                  </a:lnTo>
                  <a:cubicBezTo>
                    <a:pt x="2752" y="2402"/>
                    <a:pt x="3339" y="2905"/>
                    <a:pt x="3956" y="3390"/>
                  </a:cubicBezTo>
                  <a:cubicBezTo>
                    <a:pt x="4186" y="3570"/>
                    <a:pt x="4498" y="3759"/>
                    <a:pt x="4856" y="3805"/>
                  </a:cubicBezTo>
                  <a:cubicBezTo>
                    <a:pt x="4906" y="3812"/>
                    <a:pt x="4956" y="3816"/>
                    <a:pt x="5006" y="3816"/>
                  </a:cubicBezTo>
                  <a:cubicBezTo>
                    <a:pt x="5128" y="3816"/>
                    <a:pt x="5250" y="3795"/>
                    <a:pt x="5366" y="3752"/>
                  </a:cubicBezTo>
                  <a:cubicBezTo>
                    <a:pt x="5541" y="3687"/>
                    <a:pt x="5649" y="3570"/>
                    <a:pt x="5752" y="3458"/>
                  </a:cubicBezTo>
                  <a:cubicBezTo>
                    <a:pt x="6266" y="2911"/>
                    <a:pt x="6778" y="2362"/>
                    <a:pt x="7283" y="1813"/>
                  </a:cubicBezTo>
                  <a:cubicBezTo>
                    <a:pt x="7790" y="1264"/>
                    <a:pt x="8315" y="722"/>
                    <a:pt x="8765" y="151"/>
                  </a:cubicBezTo>
                  <a:lnTo>
                    <a:pt x="8765" y="149"/>
                  </a:lnTo>
                  <a:cubicBezTo>
                    <a:pt x="8804" y="99"/>
                    <a:pt x="8748" y="59"/>
                    <a:pt x="8685" y="59"/>
                  </a:cubicBezTo>
                  <a:cubicBezTo>
                    <a:pt x="8657" y="59"/>
                    <a:pt x="8627" y="67"/>
                    <a:pt x="8605" y="87"/>
                  </a:cubicBezTo>
                  <a:cubicBezTo>
                    <a:pt x="7988" y="636"/>
                    <a:pt x="7445" y="1227"/>
                    <a:pt x="6885" y="1802"/>
                  </a:cubicBezTo>
                  <a:cubicBezTo>
                    <a:pt x="6383" y="2318"/>
                    <a:pt x="5888" y="2839"/>
                    <a:pt x="5388" y="3357"/>
                  </a:cubicBezTo>
                  <a:cubicBezTo>
                    <a:pt x="5306" y="3441"/>
                    <a:pt x="5216" y="3535"/>
                    <a:pt x="5054" y="3546"/>
                  </a:cubicBezTo>
                  <a:cubicBezTo>
                    <a:pt x="5039" y="3547"/>
                    <a:pt x="5025" y="3548"/>
                    <a:pt x="5010" y="3548"/>
                  </a:cubicBezTo>
                  <a:cubicBezTo>
                    <a:pt x="4878" y="3548"/>
                    <a:pt x="4748" y="3497"/>
                    <a:pt x="4643" y="3447"/>
                  </a:cubicBezTo>
                  <a:cubicBezTo>
                    <a:pt x="4322" y="3300"/>
                    <a:pt x="4096" y="3065"/>
                    <a:pt x="3855" y="2865"/>
                  </a:cubicBezTo>
                  <a:lnTo>
                    <a:pt x="2150" y="1453"/>
                  </a:lnTo>
                  <a:lnTo>
                    <a:pt x="1301" y="746"/>
                  </a:lnTo>
                  <a:cubicBezTo>
                    <a:pt x="1017" y="511"/>
                    <a:pt x="743" y="267"/>
                    <a:pt x="442" y="43"/>
                  </a:cubicBezTo>
                  <a:cubicBezTo>
                    <a:pt x="402" y="13"/>
                    <a:pt x="352" y="1"/>
                    <a:pt x="303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51"/>
            <p:cNvSpPr/>
            <p:nvPr/>
          </p:nvSpPr>
          <p:spPr>
            <a:xfrm>
              <a:off x="4891150" y="4191050"/>
              <a:ext cx="85575" cy="46575"/>
            </a:xfrm>
            <a:custGeom>
              <a:avLst/>
              <a:gdLst/>
              <a:ahLst/>
              <a:cxnLst/>
              <a:rect l="l" t="t" r="r" b="b"/>
              <a:pathLst>
                <a:path w="3423" h="1863" extrusionOk="0">
                  <a:moveTo>
                    <a:pt x="3315" y="0"/>
                  </a:moveTo>
                  <a:cubicBezTo>
                    <a:pt x="3297" y="0"/>
                    <a:pt x="3278" y="4"/>
                    <a:pt x="3261" y="14"/>
                  </a:cubicBezTo>
                  <a:cubicBezTo>
                    <a:pt x="3208" y="49"/>
                    <a:pt x="3147" y="69"/>
                    <a:pt x="3099" y="104"/>
                  </a:cubicBezTo>
                  <a:cubicBezTo>
                    <a:pt x="3050" y="137"/>
                    <a:pt x="3009" y="172"/>
                    <a:pt x="2960" y="205"/>
                  </a:cubicBezTo>
                  <a:cubicBezTo>
                    <a:pt x="2870" y="269"/>
                    <a:pt x="2785" y="335"/>
                    <a:pt x="2701" y="401"/>
                  </a:cubicBezTo>
                  <a:cubicBezTo>
                    <a:pt x="2536" y="537"/>
                    <a:pt x="2374" y="673"/>
                    <a:pt x="2211" y="809"/>
                  </a:cubicBezTo>
                  <a:cubicBezTo>
                    <a:pt x="1942" y="1039"/>
                    <a:pt x="1669" y="1266"/>
                    <a:pt x="1405" y="1499"/>
                  </a:cubicBezTo>
                  <a:lnTo>
                    <a:pt x="1405" y="1499"/>
                  </a:lnTo>
                  <a:lnTo>
                    <a:pt x="920" y="1104"/>
                  </a:lnTo>
                  <a:lnTo>
                    <a:pt x="602" y="844"/>
                  </a:lnTo>
                  <a:cubicBezTo>
                    <a:pt x="551" y="803"/>
                    <a:pt x="503" y="761"/>
                    <a:pt x="450" y="721"/>
                  </a:cubicBezTo>
                  <a:cubicBezTo>
                    <a:pt x="386" y="673"/>
                    <a:pt x="323" y="656"/>
                    <a:pt x="239" y="627"/>
                  </a:cubicBezTo>
                  <a:cubicBezTo>
                    <a:pt x="219" y="621"/>
                    <a:pt x="197" y="618"/>
                    <a:pt x="175" y="618"/>
                  </a:cubicBezTo>
                  <a:cubicBezTo>
                    <a:pt x="85" y="618"/>
                    <a:pt x="0" y="669"/>
                    <a:pt x="31" y="737"/>
                  </a:cubicBezTo>
                  <a:cubicBezTo>
                    <a:pt x="55" y="794"/>
                    <a:pt x="66" y="847"/>
                    <a:pt x="121" y="895"/>
                  </a:cubicBezTo>
                  <a:cubicBezTo>
                    <a:pt x="176" y="941"/>
                    <a:pt x="235" y="985"/>
                    <a:pt x="290" y="1031"/>
                  </a:cubicBezTo>
                  <a:lnTo>
                    <a:pt x="610" y="1290"/>
                  </a:lnTo>
                  <a:lnTo>
                    <a:pt x="1269" y="1822"/>
                  </a:lnTo>
                  <a:cubicBezTo>
                    <a:pt x="1305" y="1851"/>
                    <a:pt x="1352" y="1863"/>
                    <a:pt x="1399" y="1863"/>
                  </a:cubicBezTo>
                  <a:cubicBezTo>
                    <a:pt x="1473" y="1863"/>
                    <a:pt x="1549" y="1833"/>
                    <a:pt x="1592" y="1793"/>
                  </a:cubicBezTo>
                  <a:cubicBezTo>
                    <a:pt x="1897" y="1512"/>
                    <a:pt x="2194" y="1224"/>
                    <a:pt x="2503" y="943"/>
                  </a:cubicBezTo>
                  <a:cubicBezTo>
                    <a:pt x="2659" y="803"/>
                    <a:pt x="2815" y="664"/>
                    <a:pt x="2971" y="524"/>
                  </a:cubicBezTo>
                  <a:cubicBezTo>
                    <a:pt x="3042" y="458"/>
                    <a:pt x="3110" y="390"/>
                    <a:pt x="3178" y="322"/>
                  </a:cubicBezTo>
                  <a:cubicBezTo>
                    <a:pt x="3215" y="284"/>
                    <a:pt x="3257" y="247"/>
                    <a:pt x="3294" y="208"/>
                  </a:cubicBezTo>
                  <a:cubicBezTo>
                    <a:pt x="3331" y="168"/>
                    <a:pt x="3351" y="124"/>
                    <a:pt x="3386" y="85"/>
                  </a:cubicBezTo>
                  <a:lnTo>
                    <a:pt x="3386" y="80"/>
                  </a:lnTo>
                  <a:cubicBezTo>
                    <a:pt x="3423" y="39"/>
                    <a:pt x="3371" y="0"/>
                    <a:pt x="3315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51"/>
            <p:cNvSpPr/>
            <p:nvPr/>
          </p:nvSpPr>
          <p:spPr>
            <a:xfrm>
              <a:off x="5026525" y="4154875"/>
              <a:ext cx="7775" cy="6075"/>
            </a:xfrm>
            <a:custGeom>
              <a:avLst/>
              <a:gdLst/>
              <a:ahLst/>
              <a:cxnLst/>
              <a:rect l="l" t="t" r="r" b="b"/>
              <a:pathLst>
                <a:path w="311" h="243" extrusionOk="0">
                  <a:moveTo>
                    <a:pt x="157" y="1"/>
                  </a:moveTo>
                  <a:cubicBezTo>
                    <a:pt x="1" y="1"/>
                    <a:pt x="1" y="242"/>
                    <a:pt x="157" y="242"/>
                  </a:cubicBezTo>
                  <a:cubicBezTo>
                    <a:pt x="310" y="242"/>
                    <a:pt x="310" y="1"/>
                    <a:pt x="157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51"/>
            <p:cNvSpPr/>
            <p:nvPr/>
          </p:nvSpPr>
          <p:spPr>
            <a:xfrm>
              <a:off x="5002150" y="4132700"/>
              <a:ext cx="9075" cy="8975"/>
            </a:xfrm>
            <a:custGeom>
              <a:avLst/>
              <a:gdLst/>
              <a:ahLst/>
              <a:cxnLst/>
              <a:rect l="l" t="t" r="r" b="b"/>
              <a:pathLst>
                <a:path w="363" h="359" extrusionOk="0">
                  <a:moveTo>
                    <a:pt x="207" y="1"/>
                  </a:moveTo>
                  <a:cubicBezTo>
                    <a:pt x="150" y="1"/>
                    <a:pt x="99" y="29"/>
                    <a:pt x="73" y="77"/>
                  </a:cubicBezTo>
                  <a:lnTo>
                    <a:pt x="22" y="143"/>
                  </a:lnTo>
                  <a:cubicBezTo>
                    <a:pt x="11" y="159"/>
                    <a:pt x="7" y="178"/>
                    <a:pt x="5" y="196"/>
                  </a:cubicBezTo>
                  <a:cubicBezTo>
                    <a:pt x="1" y="216"/>
                    <a:pt x="3" y="236"/>
                    <a:pt x="9" y="253"/>
                  </a:cubicBezTo>
                  <a:lnTo>
                    <a:pt x="22" y="288"/>
                  </a:lnTo>
                  <a:lnTo>
                    <a:pt x="44" y="317"/>
                  </a:lnTo>
                  <a:cubicBezTo>
                    <a:pt x="58" y="330"/>
                    <a:pt x="73" y="341"/>
                    <a:pt x="91" y="345"/>
                  </a:cubicBezTo>
                  <a:cubicBezTo>
                    <a:pt x="102" y="352"/>
                    <a:pt x="115" y="356"/>
                    <a:pt x="128" y="356"/>
                  </a:cubicBezTo>
                  <a:cubicBezTo>
                    <a:pt x="135" y="358"/>
                    <a:pt x="142" y="359"/>
                    <a:pt x="149" y="359"/>
                  </a:cubicBezTo>
                  <a:cubicBezTo>
                    <a:pt x="160" y="359"/>
                    <a:pt x="172" y="357"/>
                    <a:pt x="183" y="354"/>
                  </a:cubicBezTo>
                  <a:lnTo>
                    <a:pt x="218" y="339"/>
                  </a:lnTo>
                  <a:lnTo>
                    <a:pt x="284" y="288"/>
                  </a:lnTo>
                  <a:cubicBezTo>
                    <a:pt x="332" y="262"/>
                    <a:pt x="361" y="211"/>
                    <a:pt x="361" y="157"/>
                  </a:cubicBezTo>
                  <a:cubicBezTo>
                    <a:pt x="363" y="135"/>
                    <a:pt x="356" y="115"/>
                    <a:pt x="347" y="95"/>
                  </a:cubicBezTo>
                  <a:cubicBezTo>
                    <a:pt x="341" y="77"/>
                    <a:pt x="330" y="60"/>
                    <a:pt x="315" y="47"/>
                  </a:cubicBezTo>
                  <a:cubicBezTo>
                    <a:pt x="297" y="27"/>
                    <a:pt x="273" y="14"/>
                    <a:pt x="246" y="5"/>
                  </a:cubicBezTo>
                  <a:lnTo>
                    <a:pt x="207" y="1"/>
                  </a:ln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51"/>
            <p:cNvSpPr/>
            <p:nvPr/>
          </p:nvSpPr>
          <p:spPr>
            <a:xfrm>
              <a:off x="4996825" y="4178825"/>
              <a:ext cx="10300" cy="7975"/>
            </a:xfrm>
            <a:custGeom>
              <a:avLst/>
              <a:gdLst/>
              <a:ahLst/>
              <a:cxnLst/>
              <a:rect l="l" t="t" r="r" b="b"/>
              <a:pathLst>
                <a:path w="412" h="319" extrusionOk="0">
                  <a:moveTo>
                    <a:pt x="205" y="0"/>
                  </a:moveTo>
                  <a:cubicBezTo>
                    <a:pt x="0" y="0"/>
                    <a:pt x="0" y="319"/>
                    <a:pt x="205" y="319"/>
                  </a:cubicBezTo>
                  <a:cubicBezTo>
                    <a:pt x="411" y="319"/>
                    <a:pt x="411" y="0"/>
                    <a:pt x="205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0" name="Google Shape;3040;p52"/>
          <p:cNvGrpSpPr/>
          <p:nvPr/>
        </p:nvGrpSpPr>
        <p:grpSpPr>
          <a:xfrm>
            <a:off x="3862496" y="-324220"/>
            <a:ext cx="3779778" cy="5715722"/>
            <a:chOff x="5520025" y="2962325"/>
            <a:chExt cx="629900" cy="952525"/>
          </a:xfrm>
        </p:grpSpPr>
        <p:sp>
          <p:nvSpPr>
            <p:cNvPr id="3041" name="Google Shape;3041;p52"/>
            <p:cNvSpPr/>
            <p:nvPr/>
          </p:nvSpPr>
          <p:spPr>
            <a:xfrm>
              <a:off x="5520025" y="2962325"/>
              <a:ext cx="629900" cy="952525"/>
            </a:xfrm>
            <a:custGeom>
              <a:avLst/>
              <a:gdLst/>
              <a:ahLst/>
              <a:cxnLst/>
              <a:rect l="l" t="t" r="r" b="b"/>
              <a:pathLst>
                <a:path w="25196" h="38101" extrusionOk="0">
                  <a:moveTo>
                    <a:pt x="5812" y="0"/>
                  </a:moveTo>
                  <a:cubicBezTo>
                    <a:pt x="5344" y="0"/>
                    <a:pt x="4892" y="201"/>
                    <a:pt x="4483" y="705"/>
                  </a:cubicBezTo>
                  <a:cubicBezTo>
                    <a:pt x="3787" y="1563"/>
                    <a:pt x="4286" y="2585"/>
                    <a:pt x="4828" y="3371"/>
                  </a:cubicBezTo>
                  <a:cubicBezTo>
                    <a:pt x="5386" y="4183"/>
                    <a:pt x="5945" y="5036"/>
                    <a:pt x="6574" y="5809"/>
                  </a:cubicBezTo>
                  <a:cubicBezTo>
                    <a:pt x="7955" y="7509"/>
                    <a:pt x="9626" y="8948"/>
                    <a:pt x="11347" y="10292"/>
                  </a:cubicBezTo>
                  <a:cubicBezTo>
                    <a:pt x="13363" y="11867"/>
                    <a:pt x="15431" y="13351"/>
                    <a:pt x="17346" y="15048"/>
                  </a:cubicBezTo>
                  <a:cubicBezTo>
                    <a:pt x="17988" y="15616"/>
                    <a:pt x="18591" y="16258"/>
                    <a:pt x="18944" y="17040"/>
                  </a:cubicBezTo>
                  <a:cubicBezTo>
                    <a:pt x="20022" y="19419"/>
                    <a:pt x="17645" y="21228"/>
                    <a:pt x="15802" y="22191"/>
                  </a:cubicBezTo>
                  <a:cubicBezTo>
                    <a:pt x="13859" y="23206"/>
                    <a:pt x="11673" y="23812"/>
                    <a:pt x="9948" y="25213"/>
                  </a:cubicBezTo>
                  <a:cubicBezTo>
                    <a:pt x="8232" y="26605"/>
                    <a:pt x="7306" y="28698"/>
                    <a:pt x="5668" y="30165"/>
                  </a:cubicBezTo>
                  <a:cubicBezTo>
                    <a:pt x="4509" y="31202"/>
                    <a:pt x="3221" y="32113"/>
                    <a:pt x="2271" y="33358"/>
                  </a:cubicBezTo>
                  <a:cubicBezTo>
                    <a:pt x="1538" y="34318"/>
                    <a:pt x="946" y="35376"/>
                    <a:pt x="510" y="36501"/>
                  </a:cubicBezTo>
                  <a:cubicBezTo>
                    <a:pt x="237" y="37208"/>
                    <a:pt x="0" y="37469"/>
                    <a:pt x="756" y="37764"/>
                  </a:cubicBezTo>
                  <a:cubicBezTo>
                    <a:pt x="1265" y="37962"/>
                    <a:pt x="1847" y="38051"/>
                    <a:pt x="2389" y="38087"/>
                  </a:cubicBezTo>
                  <a:cubicBezTo>
                    <a:pt x="2525" y="38096"/>
                    <a:pt x="2660" y="38101"/>
                    <a:pt x="2795" y="38101"/>
                  </a:cubicBezTo>
                  <a:cubicBezTo>
                    <a:pt x="4845" y="38101"/>
                    <a:pt x="6742" y="37061"/>
                    <a:pt x="8009" y="35453"/>
                  </a:cubicBezTo>
                  <a:cubicBezTo>
                    <a:pt x="9470" y="33600"/>
                    <a:pt x="10444" y="31431"/>
                    <a:pt x="12016" y="29660"/>
                  </a:cubicBezTo>
                  <a:cubicBezTo>
                    <a:pt x="13514" y="27972"/>
                    <a:pt x="15404" y="26592"/>
                    <a:pt x="17588" y="25956"/>
                  </a:cubicBezTo>
                  <a:cubicBezTo>
                    <a:pt x="19093" y="25519"/>
                    <a:pt x="20733" y="25422"/>
                    <a:pt x="22064" y="24596"/>
                  </a:cubicBezTo>
                  <a:cubicBezTo>
                    <a:pt x="23832" y="23496"/>
                    <a:pt x="25195" y="20833"/>
                    <a:pt x="24924" y="18739"/>
                  </a:cubicBezTo>
                  <a:cubicBezTo>
                    <a:pt x="24895" y="18519"/>
                    <a:pt x="24843" y="18303"/>
                    <a:pt x="24770" y="18093"/>
                  </a:cubicBezTo>
                  <a:cubicBezTo>
                    <a:pt x="24369" y="16934"/>
                    <a:pt x="23381" y="16034"/>
                    <a:pt x="22715" y="15024"/>
                  </a:cubicBezTo>
                  <a:cubicBezTo>
                    <a:pt x="21793" y="13625"/>
                    <a:pt x="21507" y="12047"/>
                    <a:pt x="20093" y="10952"/>
                  </a:cubicBezTo>
                  <a:cubicBezTo>
                    <a:pt x="18196" y="9483"/>
                    <a:pt x="15835" y="8737"/>
                    <a:pt x="14018" y="7149"/>
                  </a:cubicBezTo>
                  <a:cubicBezTo>
                    <a:pt x="12485" y="5809"/>
                    <a:pt x="11302" y="4107"/>
                    <a:pt x="9779" y="2751"/>
                  </a:cubicBezTo>
                  <a:cubicBezTo>
                    <a:pt x="8876" y="1948"/>
                    <a:pt x="7269" y="0"/>
                    <a:pt x="5812" y="0"/>
                  </a:cubicBezTo>
                  <a:close/>
                </a:path>
              </a:pathLst>
            </a:custGeom>
            <a:solidFill>
              <a:srgbClr val="F46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52"/>
            <p:cNvSpPr/>
            <p:nvPr/>
          </p:nvSpPr>
          <p:spPr>
            <a:xfrm>
              <a:off x="5963400" y="3223675"/>
              <a:ext cx="15725" cy="3900"/>
            </a:xfrm>
            <a:custGeom>
              <a:avLst/>
              <a:gdLst/>
              <a:ahLst/>
              <a:cxnLst/>
              <a:rect l="l" t="t" r="r" b="b"/>
              <a:pathLst>
                <a:path w="629" h="156" extrusionOk="0">
                  <a:moveTo>
                    <a:pt x="430" y="9"/>
                  </a:moveTo>
                  <a:cubicBezTo>
                    <a:pt x="430" y="9"/>
                    <a:pt x="431" y="9"/>
                    <a:pt x="433" y="9"/>
                  </a:cubicBezTo>
                  <a:lnTo>
                    <a:pt x="433" y="9"/>
                  </a:lnTo>
                  <a:cubicBezTo>
                    <a:pt x="431" y="9"/>
                    <a:pt x="430" y="9"/>
                    <a:pt x="430" y="9"/>
                  </a:cubicBezTo>
                  <a:close/>
                  <a:moveTo>
                    <a:pt x="435" y="146"/>
                  </a:moveTo>
                  <a:cubicBezTo>
                    <a:pt x="435" y="146"/>
                    <a:pt x="434" y="146"/>
                    <a:pt x="433" y="147"/>
                  </a:cubicBezTo>
                  <a:lnTo>
                    <a:pt x="433" y="147"/>
                  </a:lnTo>
                  <a:cubicBezTo>
                    <a:pt x="434" y="146"/>
                    <a:pt x="434" y="146"/>
                    <a:pt x="435" y="146"/>
                  </a:cubicBezTo>
                  <a:close/>
                  <a:moveTo>
                    <a:pt x="78" y="0"/>
                  </a:moveTo>
                  <a:cubicBezTo>
                    <a:pt x="35" y="0"/>
                    <a:pt x="1" y="35"/>
                    <a:pt x="1" y="78"/>
                  </a:cubicBezTo>
                  <a:cubicBezTo>
                    <a:pt x="1" y="120"/>
                    <a:pt x="35" y="155"/>
                    <a:pt x="78" y="155"/>
                  </a:cubicBezTo>
                  <a:lnTo>
                    <a:pt x="328" y="155"/>
                  </a:lnTo>
                  <a:cubicBezTo>
                    <a:pt x="332" y="155"/>
                    <a:pt x="337" y="155"/>
                    <a:pt x="341" y="155"/>
                  </a:cubicBezTo>
                  <a:cubicBezTo>
                    <a:pt x="362" y="155"/>
                    <a:pt x="383" y="154"/>
                    <a:pt x="404" y="151"/>
                  </a:cubicBezTo>
                  <a:lnTo>
                    <a:pt x="432" y="147"/>
                  </a:lnTo>
                  <a:lnTo>
                    <a:pt x="435" y="147"/>
                  </a:lnTo>
                  <a:cubicBezTo>
                    <a:pt x="441" y="147"/>
                    <a:pt x="447" y="146"/>
                    <a:pt x="452" y="146"/>
                  </a:cubicBezTo>
                  <a:cubicBezTo>
                    <a:pt x="475" y="145"/>
                    <a:pt x="500" y="143"/>
                    <a:pt x="524" y="137"/>
                  </a:cubicBezTo>
                  <a:cubicBezTo>
                    <a:pt x="544" y="133"/>
                    <a:pt x="564" y="128"/>
                    <a:pt x="585" y="122"/>
                  </a:cubicBezTo>
                  <a:cubicBezTo>
                    <a:pt x="628" y="109"/>
                    <a:pt x="628" y="48"/>
                    <a:pt x="585" y="34"/>
                  </a:cubicBezTo>
                  <a:lnTo>
                    <a:pt x="527" y="19"/>
                  </a:lnTo>
                  <a:cubicBezTo>
                    <a:pt x="503" y="14"/>
                    <a:pt x="480" y="12"/>
                    <a:pt x="455" y="11"/>
                  </a:cubicBezTo>
                  <a:lnTo>
                    <a:pt x="438" y="10"/>
                  </a:lnTo>
                  <a:cubicBezTo>
                    <a:pt x="437" y="10"/>
                    <a:pt x="435" y="10"/>
                    <a:pt x="433" y="9"/>
                  </a:cubicBezTo>
                  <a:lnTo>
                    <a:pt x="433" y="9"/>
                  </a:lnTo>
                  <a:cubicBezTo>
                    <a:pt x="423" y="8"/>
                    <a:pt x="414" y="6"/>
                    <a:pt x="404" y="4"/>
                  </a:cubicBezTo>
                  <a:cubicBezTo>
                    <a:pt x="378" y="1"/>
                    <a:pt x="353" y="0"/>
                    <a:pt x="328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52"/>
            <p:cNvSpPr/>
            <p:nvPr/>
          </p:nvSpPr>
          <p:spPr>
            <a:xfrm>
              <a:off x="5975900" y="3236475"/>
              <a:ext cx="20525" cy="4525"/>
            </a:xfrm>
            <a:custGeom>
              <a:avLst/>
              <a:gdLst/>
              <a:ahLst/>
              <a:cxnLst/>
              <a:rect l="l" t="t" r="r" b="b"/>
              <a:pathLst>
                <a:path w="821" h="181" extrusionOk="0">
                  <a:moveTo>
                    <a:pt x="531" y="0"/>
                  </a:moveTo>
                  <a:cubicBezTo>
                    <a:pt x="526" y="0"/>
                    <a:pt x="522" y="0"/>
                    <a:pt x="517" y="1"/>
                  </a:cubicBezTo>
                  <a:cubicBezTo>
                    <a:pt x="487" y="2"/>
                    <a:pt x="458" y="6"/>
                    <a:pt x="429" y="8"/>
                  </a:cubicBezTo>
                  <a:cubicBezTo>
                    <a:pt x="311" y="17"/>
                    <a:pt x="191" y="28"/>
                    <a:pt x="72" y="42"/>
                  </a:cubicBezTo>
                  <a:cubicBezTo>
                    <a:pt x="37" y="46"/>
                    <a:pt x="1" y="71"/>
                    <a:pt x="3" y="111"/>
                  </a:cubicBezTo>
                  <a:cubicBezTo>
                    <a:pt x="3" y="149"/>
                    <a:pt x="34" y="181"/>
                    <a:pt x="72" y="181"/>
                  </a:cubicBezTo>
                  <a:lnTo>
                    <a:pt x="73" y="181"/>
                  </a:lnTo>
                  <a:cubicBezTo>
                    <a:pt x="135" y="179"/>
                    <a:pt x="196" y="179"/>
                    <a:pt x="257" y="175"/>
                  </a:cubicBezTo>
                  <a:lnTo>
                    <a:pt x="434" y="164"/>
                  </a:lnTo>
                  <a:cubicBezTo>
                    <a:pt x="462" y="162"/>
                    <a:pt x="493" y="161"/>
                    <a:pt x="521" y="158"/>
                  </a:cubicBezTo>
                  <a:cubicBezTo>
                    <a:pt x="555" y="155"/>
                    <a:pt x="589" y="147"/>
                    <a:pt x="623" y="142"/>
                  </a:cubicBezTo>
                  <a:lnTo>
                    <a:pt x="712" y="126"/>
                  </a:lnTo>
                  <a:cubicBezTo>
                    <a:pt x="727" y="124"/>
                    <a:pt x="742" y="121"/>
                    <a:pt x="756" y="118"/>
                  </a:cubicBezTo>
                  <a:cubicBezTo>
                    <a:pt x="773" y="111"/>
                    <a:pt x="788" y="101"/>
                    <a:pt x="802" y="89"/>
                  </a:cubicBezTo>
                  <a:cubicBezTo>
                    <a:pt x="821" y="72"/>
                    <a:pt x="812" y="40"/>
                    <a:pt x="794" y="28"/>
                  </a:cubicBezTo>
                  <a:cubicBezTo>
                    <a:pt x="778" y="17"/>
                    <a:pt x="760" y="10"/>
                    <a:pt x="741" y="8"/>
                  </a:cubicBezTo>
                  <a:cubicBezTo>
                    <a:pt x="726" y="6"/>
                    <a:pt x="710" y="6"/>
                    <a:pt x="695" y="5"/>
                  </a:cubicBezTo>
                  <a:lnTo>
                    <a:pt x="610" y="3"/>
                  </a:lnTo>
                  <a:cubicBezTo>
                    <a:pt x="584" y="3"/>
                    <a:pt x="558" y="0"/>
                    <a:pt x="531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52"/>
            <p:cNvSpPr/>
            <p:nvPr/>
          </p:nvSpPr>
          <p:spPr>
            <a:xfrm>
              <a:off x="5710550" y="3111200"/>
              <a:ext cx="14425" cy="4025"/>
            </a:xfrm>
            <a:custGeom>
              <a:avLst/>
              <a:gdLst/>
              <a:ahLst/>
              <a:cxnLst/>
              <a:rect l="l" t="t" r="r" b="b"/>
              <a:pathLst>
                <a:path w="577" h="161" extrusionOk="0">
                  <a:moveTo>
                    <a:pt x="80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6"/>
                    <a:pt x="37" y="161"/>
                    <a:pt x="80" y="161"/>
                  </a:cubicBezTo>
                  <a:cubicBezTo>
                    <a:pt x="82" y="161"/>
                    <a:pt x="83" y="161"/>
                    <a:pt x="84" y="161"/>
                  </a:cubicBezTo>
                  <a:lnTo>
                    <a:pt x="294" y="159"/>
                  </a:lnTo>
                  <a:lnTo>
                    <a:pt x="399" y="157"/>
                  </a:lnTo>
                  <a:lnTo>
                    <a:pt x="478" y="157"/>
                  </a:lnTo>
                  <a:cubicBezTo>
                    <a:pt x="495" y="156"/>
                    <a:pt x="512" y="152"/>
                    <a:pt x="528" y="145"/>
                  </a:cubicBezTo>
                  <a:cubicBezTo>
                    <a:pt x="576" y="124"/>
                    <a:pt x="576" y="37"/>
                    <a:pt x="528" y="16"/>
                  </a:cubicBezTo>
                  <a:cubicBezTo>
                    <a:pt x="512" y="9"/>
                    <a:pt x="495" y="5"/>
                    <a:pt x="478" y="4"/>
                  </a:cubicBezTo>
                  <a:lnTo>
                    <a:pt x="399" y="4"/>
                  </a:lnTo>
                  <a:lnTo>
                    <a:pt x="294" y="3"/>
                  </a:lnTo>
                  <a:lnTo>
                    <a:pt x="84" y="0"/>
                  </a:lnTo>
                  <a:cubicBezTo>
                    <a:pt x="83" y="0"/>
                    <a:pt x="82" y="0"/>
                    <a:pt x="80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52"/>
            <p:cNvSpPr/>
            <p:nvPr/>
          </p:nvSpPr>
          <p:spPr>
            <a:xfrm>
              <a:off x="5721125" y="3120225"/>
              <a:ext cx="20800" cy="4550"/>
            </a:xfrm>
            <a:custGeom>
              <a:avLst/>
              <a:gdLst/>
              <a:ahLst/>
              <a:cxnLst/>
              <a:rect l="l" t="t" r="r" b="b"/>
              <a:pathLst>
                <a:path w="832" h="182" extrusionOk="0">
                  <a:moveTo>
                    <a:pt x="554" y="0"/>
                  </a:moveTo>
                  <a:cubicBezTo>
                    <a:pt x="542" y="0"/>
                    <a:pt x="531" y="0"/>
                    <a:pt x="519" y="1"/>
                  </a:cubicBezTo>
                  <a:lnTo>
                    <a:pt x="431" y="2"/>
                  </a:lnTo>
                  <a:cubicBezTo>
                    <a:pt x="371" y="3"/>
                    <a:pt x="311" y="3"/>
                    <a:pt x="250" y="6"/>
                  </a:cubicBezTo>
                  <a:cubicBezTo>
                    <a:pt x="185" y="6"/>
                    <a:pt x="120" y="12"/>
                    <a:pt x="54" y="21"/>
                  </a:cubicBezTo>
                  <a:cubicBezTo>
                    <a:pt x="23" y="29"/>
                    <a:pt x="1" y="58"/>
                    <a:pt x="1" y="91"/>
                  </a:cubicBezTo>
                  <a:cubicBezTo>
                    <a:pt x="3" y="120"/>
                    <a:pt x="23" y="155"/>
                    <a:pt x="54" y="160"/>
                  </a:cubicBezTo>
                  <a:cubicBezTo>
                    <a:pt x="119" y="172"/>
                    <a:pt x="185" y="173"/>
                    <a:pt x="250" y="175"/>
                  </a:cubicBezTo>
                  <a:cubicBezTo>
                    <a:pt x="311" y="178"/>
                    <a:pt x="371" y="178"/>
                    <a:pt x="431" y="178"/>
                  </a:cubicBezTo>
                  <a:lnTo>
                    <a:pt x="519" y="180"/>
                  </a:lnTo>
                  <a:cubicBezTo>
                    <a:pt x="529" y="181"/>
                    <a:pt x="538" y="181"/>
                    <a:pt x="547" y="181"/>
                  </a:cubicBezTo>
                  <a:cubicBezTo>
                    <a:pt x="574" y="181"/>
                    <a:pt x="601" y="179"/>
                    <a:pt x="628" y="175"/>
                  </a:cubicBezTo>
                  <a:cubicBezTo>
                    <a:pt x="657" y="170"/>
                    <a:pt x="686" y="166"/>
                    <a:pt x="715" y="161"/>
                  </a:cubicBezTo>
                  <a:cubicBezTo>
                    <a:pt x="751" y="156"/>
                    <a:pt x="785" y="154"/>
                    <a:pt x="811" y="128"/>
                  </a:cubicBezTo>
                  <a:cubicBezTo>
                    <a:pt x="831" y="106"/>
                    <a:pt x="831" y="74"/>
                    <a:pt x="811" y="54"/>
                  </a:cubicBezTo>
                  <a:cubicBezTo>
                    <a:pt x="785" y="27"/>
                    <a:pt x="751" y="25"/>
                    <a:pt x="715" y="20"/>
                  </a:cubicBezTo>
                  <a:cubicBezTo>
                    <a:pt x="686" y="16"/>
                    <a:pt x="657" y="11"/>
                    <a:pt x="628" y="5"/>
                  </a:cubicBezTo>
                  <a:cubicBezTo>
                    <a:pt x="603" y="2"/>
                    <a:pt x="578" y="0"/>
                    <a:pt x="554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52"/>
            <p:cNvSpPr/>
            <p:nvPr/>
          </p:nvSpPr>
          <p:spPr>
            <a:xfrm>
              <a:off x="6027825" y="3548775"/>
              <a:ext cx="29450" cy="6600"/>
            </a:xfrm>
            <a:custGeom>
              <a:avLst/>
              <a:gdLst/>
              <a:ahLst/>
              <a:cxnLst/>
              <a:rect l="l" t="t" r="r" b="b"/>
              <a:pathLst>
                <a:path w="1178" h="264" extrusionOk="0">
                  <a:moveTo>
                    <a:pt x="57" y="0"/>
                  </a:moveTo>
                  <a:cubicBezTo>
                    <a:pt x="29" y="0"/>
                    <a:pt x="7" y="20"/>
                    <a:pt x="4" y="47"/>
                  </a:cubicBezTo>
                  <a:cubicBezTo>
                    <a:pt x="1" y="71"/>
                    <a:pt x="15" y="100"/>
                    <a:pt x="42" y="106"/>
                  </a:cubicBezTo>
                  <a:lnTo>
                    <a:pt x="43" y="106"/>
                  </a:lnTo>
                  <a:cubicBezTo>
                    <a:pt x="113" y="118"/>
                    <a:pt x="183" y="134"/>
                    <a:pt x="254" y="144"/>
                  </a:cubicBezTo>
                  <a:cubicBezTo>
                    <a:pt x="324" y="153"/>
                    <a:pt x="396" y="165"/>
                    <a:pt x="468" y="175"/>
                  </a:cubicBezTo>
                  <a:cubicBezTo>
                    <a:pt x="610" y="198"/>
                    <a:pt x="753" y="218"/>
                    <a:pt x="896" y="244"/>
                  </a:cubicBezTo>
                  <a:cubicBezTo>
                    <a:pt x="940" y="252"/>
                    <a:pt x="984" y="255"/>
                    <a:pt x="1029" y="260"/>
                  </a:cubicBezTo>
                  <a:cubicBezTo>
                    <a:pt x="1049" y="262"/>
                    <a:pt x="1067" y="263"/>
                    <a:pt x="1087" y="263"/>
                  </a:cubicBezTo>
                  <a:cubicBezTo>
                    <a:pt x="1094" y="263"/>
                    <a:pt x="1101" y="263"/>
                    <a:pt x="1108" y="263"/>
                  </a:cubicBezTo>
                  <a:cubicBezTo>
                    <a:pt x="1111" y="263"/>
                    <a:pt x="1115" y="263"/>
                    <a:pt x="1118" y="263"/>
                  </a:cubicBezTo>
                  <a:cubicBezTo>
                    <a:pt x="1134" y="262"/>
                    <a:pt x="1149" y="254"/>
                    <a:pt x="1160" y="244"/>
                  </a:cubicBezTo>
                  <a:cubicBezTo>
                    <a:pt x="1174" y="230"/>
                    <a:pt x="1177" y="209"/>
                    <a:pt x="1168" y="192"/>
                  </a:cubicBezTo>
                  <a:cubicBezTo>
                    <a:pt x="1156" y="171"/>
                    <a:pt x="1135" y="164"/>
                    <a:pt x="1114" y="155"/>
                  </a:cubicBezTo>
                  <a:cubicBezTo>
                    <a:pt x="1095" y="148"/>
                    <a:pt x="1077" y="140"/>
                    <a:pt x="1059" y="135"/>
                  </a:cubicBezTo>
                  <a:cubicBezTo>
                    <a:pt x="1025" y="125"/>
                    <a:pt x="991" y="115"/>
                    <a:pt x="956" y="108"/>
                  </a:cubicBezTo>
                  <a:cubicBezTo>
                    <a:pt x="885" y="95"/>
                    <a:pt x="814" y="82"/>
                    <a:pt x="743" y="71"/>
                  </a:cubicBezTo>
                  <a:cubicBezTo>
                    <a:pt x="595" y="48"/>
                    <a:pt x="449" y="29"/>
                    <a:pt x="301" y="13"/>
                  </a:cubicBezTo>
                  <a:cubicBezTo>
                    <a:pt x="220" y="4"/>
                    <a:pt x="138" y="2"/>
                    <a:pt x="57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52"/>
            <p:cNvSpPr/>
            <p:nvPr/>
          </p:nvSpPr>
          <p:spPr>
            <a:xfrm>
              <a:off x="6046975" y="3546550"/>
              <a:ext cx="19900" cy="4600"/>
            </a:xfrm>
            <a:custGeom>
              <a:avLst/>
              <a:gdLst/>
              <a:ahLst/>
              <a:cxnLst/>
              <a:rect l="l" t="t" r="r" b="b"/>
              <a:pathLst>
                <a:path w="796" h="184" extrusionOk="0">
                  <a:moveTo>
                    <a:pt x="74" y="1"/>
                  </a:moveTo>
                  <a:cubicBezTo>
                    <a:pt x="33" y="1"/>
                    <a:pt x="0" y="33"/>
                    <a:pt x="0" y="73"/>
                  </a:cubicBezTo>
                  <a:cubicBezTo>
                    <a:pt x="1" y="113"/>
                    <a:pt x="34" y="146"/>
                    <a:pt x="74" y="147"/>
                  </a:cubicBezTo>
                  <a:lnTo>
                    <a:pt x="407" y="169"/>
                  </a:lnTo>
                  <a:cubicBezTo>
                    <a:pt x="462" y="173"/>
                    <a:pt x="516" y="178"/>
                    <a:pt x="570" y="179"/>
                  </a:cubicBezTo>
                  <a:lnTo>
                    <a:pt x="655" y="182"/>
                  </a:lnTo>
                  <a:lnTo>
                    <a:pt x="695" y="183"/>
                  </a:lnTo>
                  <a:cubicBezTo>
                    <a:pt x="714" y="183"/>
                    <a:pt x="733" y="179"/>
                    <a:pt x="750" y="171"/>
                  </a:cubicBezTo>
                  <a:cubicBezTo>
                    <a:pt x="772" y="165"/>
                    <a:pt x="789" y="146"/>
                    <a:pt x="792" y="123"/>
                  </a:cubicBezTo>
                  <a:cubicBezTo>
                    <a:pt x="795" y="100"/>
                    <a:pt x="783" y="77"/>
                    <a:pt x="763" y="65"/>
                  </a:cubicBezTo>
                  <a:cubicBezTo>
                    <a:pt x="757" y="62"/>
                    <a:pt x="752" y="59"/>
                    <a:pt x="746" y="55"/>
                  </a:cubicBezTo>
                  <a:cubicBezTo>
                    <a:pt x="732" y="48"/>
                    <a:pt x="717" y="45"/>
                    <a:pt x="701" y="44"/>
                  </a:cubicBezTo>
                  <a:lnTo>
                    <a:pt x="662" y="40"/>
                  </a:lnTo>
                  <a:lnTo>
                    <a:pt x="577" y="31"/>
                  </a:lnTo>
                  <a:cubicBezTo>
                    <a:pt x="521" y="26"/>
                    <a:pt x="466" y="24"/>
                    <a:pt x="410" y="21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52"/>
            <p:cNvSpPr/>
            <p:nvPr/>
          </p:nvSpPr>
          <p:spPr>
            <a:xfrm>
              <a:off x="6001675" y="3472425"/>
              <a:ext cx="18425" cy="5800"/>
            </a:xfrm>
            <a:custGeom>
              <a:avLst/>
              <a:gdLst/>
              <a:ahLst/>
              <a:cxnLst/>
              <a:rect l="l" t="t" r="r" b="b"/>
              <a:pathLst>
                <a:path w="737" h="232" extrusionOk="0">
                  <a:moveTo>
                    <a:pt x="76" y="1"/>
                  </a:moveTo>
                  <a:cubicBezTo>
                    <a:pt x="46" y="1"/>
                    <a:pt x="15" y="17"/>
                    <a:pt x="8" y="49"/>
                  </a:cubicBezTo>
                  <a:cubicBezTo>
                    <a:pt x="1" y="83"/>
                    <a:pt x="19" y="124"/>
                    <a:pt x="56" y="133"/>
                  </a:cubicBezTo>
                  <a:lnTo>
                    <a:pt x="56" y="132"/>
                  </a:lnTo>
                  <a:cubicBezTo>
                    <a:pt x="161" y="154"/>
                    <a:pt x="265" y="177"/>
                    <a:pt x="370" y="198"/>
                  </a:cubicBezTo>
                  <a:cubicBezTo>
                    <a:pt x="421" y="208"/>
                    <a:pt x="474" y="214"/>
                    <a:pt x="527" y="222"/>
                  </a:cubicBezTo>
                  <a:cubicBezTo>
                    <a:pt x="552" y="226"/>
                    <a:pt x="578" y="231"/>
                    <a:pt x="603" y="231"/>
                  </a:cubicBezTo>
                  <a:cubicBezTo>
                    <a:pt x="610" y="231"/>
                    <a:pt x="618" y="231"/>
                    <a:pt x="625" y="230"/>
                  </a:cubicBezTo>
                  <a:cubicBezTo>
                    <a:pt x="629" y="229"/>
                    <a:pt x="631" y="229"/>
                    <a:pt x="631" y="229"/>
                  </a:cubicBezTo>
                  <a:lnTo>
                    <a:pt x="631" y="229"/>
                  </a:lnTo>
                  <a:cubicBezTo>
                    <a:pt x="632" y="229"/>
                    <a:pt x="631" y="229"/>
                    <a:pt x="628" y="230"/>
                  </a:cubicBezTo>
                  <a:lnTo>
                    <a:pt x="638" y="231"/>
                  </a:lnTo>
                  <a:lnTo>
                    <a:pt x="658" y="232"/>
                  </a:lnTo>
                  <a:cubicBezTo>
                    <a:pt x="673" y="232"/>
                    <a:pt x="688" y="231"/>
                    <a:pt x="704" y="228"/>
                  </a:cubicBezTo>
                  <a:cubicBezTo>
                    <a:pt x="721" y="223"/>
                    <a:pt x="732" y="209"/>
                    <a:pt x="735" y="193"/>
                  </a:cubicBezTo>
                  <a:cubicBezTo>
                    <a:pt x="737" y="175"/>
                    <a:pt x="728" y="159"/>
                    <a:pt x="715" y="150"/>
                  </a:cubicBezTo>
                  <a:cubicBezTo>
                    <a:pt x="702" y="142"/>
                    <a:pt x="688" y="136"/>
                    <a:pt x="674" y="131"/>
                  </a:cubicBezTo>
                  <a:cubicBezTo>
                    <a:pt x="665" y="127"/>
                    <a:pt x="656" y="124"/>
                    <a:pt x="646" y="120"/>
                  </a:cubicBezTo>
                  <a:cubicBezTo>
                    <a:pt x="620" y="107"/>
                    <a:pt x="591" y="98"/>
                    <a:pt x="563" y="94"/>
                  </a:cubicBezTo>
                  <a:cubicBezTo>
                    <a:pt x="510" y="81"/>
                    <a:pt x="458" y="67"/>
                    <a:pt x="406" y="58"/>
                  </a:cubicBezTo>
                  <a:cubicBezTo>
                    <a:pt x="301" y="39"/>
                    <a:pt x="197" y="20"/>
                    <a:pt x="91" y="2"/>
                  </a:cubicBezTo>
                  <a:cubicBezTo>
                    <a:pt x="86" y="1"/>
                    <a:pt x="81" y="1"/>
                    <a:pt x="76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52"/>
            <p:cNvSpPr/>
            <p:nvPr/>
          </p:nvSpPr>
          <p:spPr>
            <a:xfrm>
              <a:off x="6012225" y="3459975"/>
              <a:ext cx="13225" cy="4700"/>
            </a:xfrm>
            <a:custGeom>
              <a:avLst/>
              <a:gdLst/>
              <a:ahLst/>
              <a:cxnLst/>
              <a:rect l="l" t="t" r="r" b="b"/>
              <a:pathLst>
                <a:path w="529" h="188" extrusionOk="0">
                  <a:moveTo>
                    <a:pt x="173" y="0"/>
                  </a:moveTo>
                  <a:cubicBezTo>
                    <a:pt x="131" y="0"/>
                    <a:pt x="89" y="4"/>
                    <a:pt x="48" y="14"/>
                  </a:cubicBezTo>
                  <a:cubicBezTo>
                    <a:pt x="17" y="19"/>
                    <a:pt x="1" y="53"/>
                    <a:pt x="4" y="80"/>
                  </a:cubicBezTo>
                  <a:cubicBezTo>
                    <a:pt x="8" y="106"/>
                    <a:pt x="31" y="133"/>
                    <a:pt x="59" y="133"/>
                  </a:cubicBezTo>
                  <a:cubicBezTo>
                    <a:pt x="61" y="133"/>
                    <a:pt x="62" y="133"/>
                    <a:pt x="64" y="133"/>
                  </a:cubicBezTo>
                  <a:cubicBezTo>
                    <a:pt x="90" y="131"/>
                    <a:pt x="116" y="129"/>
                    <a:pt x="142" y="129"/>
                  </a:cubicBezTo>
                  <a:cubicBezTo>
                    <a:pt x="151" y="129"/>
                    <a:pt x="159" y="130"/>
                    <a:pt x="168" y="130"/>
                  </a:cubicBezTo>
                  <a:cubicBezTo>
                    <a:pt x="203" y="130"/>
                    <a:pt x="239" y="134"/>
                    <a:pt x="275" y="134"/>
                  </a:cubicBezTo>
                  <a:cubicBezTo>
                    <a:pt x="275" y="134"/>
                    <a:pt x="275" y="134"/>
                    <a:pt x="276" y="134"/>
                  </a:cubicBezTo>
                  <a:lnTo>
                    <a:pt x="276" y="134"/>
                  </a:lnTo>
                  <a:cubicBezTo>
                    <a:pt x="276" y="134"/>
                    <a:pt x="276" y="134"/>
                    <a:pt x="276" y="134"/>
                  </a:cubicBezTo>
                  <a:lnTo>
                    <a:pt x="290" y="136"/>
                  </a:lnTo>
                  <a:cubicBezTo>
                    <a:pt x="299" y="138"/>
                    <a:pt x="306" y="139"/>
                    <a:pt x="315" y="141"/>
                  </a:cubicBezTo>
                  <a:cubicBezTo>
                    <a:pt x="333" y="145"/>
                    <a:pt x="349" y="150"/>
                    <a:pt x="367" y="154"/>
                  </a:cubicBezTo>
                  <a:cubicBezTo>
                    <a:pt x="401" y="165"/>
                    <a:pt x="433" y="181"/>
                    <a:pt x="468" y="187"/>
                  </a:cubicBezTo>
                  <a:cubicBezTo>
                    <a:pt x="471" y="188"/>
                    <a:pt x="474" y="188"/>
                    <a:pt x="477" y="188"/>
                  </a:cubicBezTo>
                  <a:cubicBezTo>
                    <a:pt x="509" y="188"/>
                    <a:pt x="529" y="149"/>
                    <a:pt x="504" y="124"/>
                  </a:cubicBezTo>
                  <a:cubicBezTo>
                    <a:pt x="477" y="95"/>
                    <a:pt x="443" y="74"/>
                    <a:pt x="407" y="60"/>
                  </a:cubicBezTo>
                  <a:cubicBezTo>
                    <a:pt x="371" y="43"/>
                    <a:pt x="332" y="30"/>
                    <a:pt x="294" y="19"/>
                  </a:cubicBezTo>
                  <a:cubicBezTo>
                    <a:pt x="255" y="8"/>
                    <a:pt x="215" y="1"/>
                    <a:pt x="173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52"/>
            <p:cNvSpPr/>
            <p:nvPr/>
          </p:nvSpPr>
          <p:spPr>
            <a:xfrm>
              <a:off x="5783525" y="3676650"/>
              <a:ext cx="22225" cy="3550"/>
            </a:xfrm>
            <a:custGeom>
              <a:avLst/>
              <a:gdLst/>
              <a:ahLst/>
              <a:cxnLst/>
              <a:rect l="l" t="t" r="r" b="b"/>
              <a:pathLst>
                <a:path w="889" h="142" extrusionOk="0">
                  <a:moveTo>
                    <a:pt x="555" y="1"/>
                  </a:moveTo>
                  <a:cubicBezTo>
                    <a:pt x="524" y="1"/>
                    <a:pt x="493" y="1"/>
                    <a:pt x="462" y="1"/>
                  </a:cubicBezTo>
                  <a:lnTo>
                    <a:pt x="94" y="1"/>
                  </a:lnTo>
                  <a:cubicBezTo>
                    <a:pt x="94" y="1"/>
                    <a:pt x="93" y="1"/>
                    <a:pt x="93" y="1"/>
                  </a:cubicBezTo>
                  <a:cubicBezTo>
                    <a:pt x="0" y="1"/>
                    <a:pt x="1" y="141"/>
                    <a:pt x="94" y="141"/>
                  </a:cubicBezTo>
                  <a:lnTo>
                    <a:pt x="462" y="141"/>
                  </a:lnTo>
                  <a:cubicBezTo>
                    <a:pt x="523" y="141"/>
                    <a:pt x="584" y="141"/>
                    <a:pt x="646" y="139"/>
                  </a:cubicBezTo>
                  <a:cubicBezTo>
                    <a:pt x="677" y="138"/>
                    <a:pt x="709" y="139"/>
                    <a:pt x="739" y="136"/>
                  </a:cubicBezTo>
                  <a:lnTo>
                    <a:pt x="781" y="130"/>
                  </a:lnTo>
                  <a:cubicBezTo>
                    <a:pt x="800" y="130"/>
                    <a:pt x="820" y="127"/>
                    <a:pt x="838" y="122"/>
                  </a:cubicBezTo>
                  <a:cubicBezTo>
                    <a:pt x="889" y="106"/>
                    <a:pt x="889" y="35"/>
                    <a:pt x="838" y="19"/>
                  </a:cubicBezTo>
                  <a:cubicBezTo>
                    <a:pt x="821" y="13"/>
                    <a:pt x="803" y="11"/>
                    <a:pt x="785" y="10"/>
                  </a:cubicBezTo>
                  <a:cubicBezTo>
                    <a:pt x="770" y="9"/>
                    <a:pt x="754" y="7"/>
                    <a:pt x="739" y="6"/>
                  </a:cubicBezTo>
                  <a:cubicBezTo>
                    <a:pt x="709" y="2"/>
                    <a:pt x="677" y="3"/>
                    <a:pt x="646" y="2"/>
                  </a:cubicBezTo>
                  <a:cubicBezTo>
                    <a:pt x="616" y="1"/>
                    <a:pt x="585" y="1"/>
                    <a:pt x="555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52"/>
            <p:cNvSpPr/>
            <p:nvPr/>
          </p:nvSpPr>
          <p:spPr>
            <a:xfrm>
              <a:off x="5914000" y="3591500"/>
              <a:ext cx="22475" cy="5075"/>
            </a:xfrm>
            <a:custGeom>
              <a:avLst/>
              <a:gdLst/>
              <a:ahLst/>
              <a:cxnLst/>
              <a:rect l="l" t="t" r="r" b="b"/>
              <a:pathLst>
                <a:path w="899" h="203" extrusionOk="0">
                  <a:moveTo>
                    <a:pt x="779" y="0"/>
                  </a:moveTo>
                  <a:cubicBezTo>
                    <a:pt x="768" y="1"/>
                    <a:pt x="756" y="3"/>
                    <a:pt x="745" y="6"/>
                  </a:cubicBezTo>
                  <a:cubicBezTo>
                    <a:pt x="692" y="16"/>
                    <a:pt x="638" y="25"/>
                    <a:pt x="584" y="33"/>
                  </a:cubicBezTo>
                  <a:lnTo>
                    <a:pt x="547" y="39"/>
                  </a:lnTo>
                  <a:lnTo>
                    <a:pt x="528" y="41"/>
                  </a:lnTo>
                  <a:lnTo>
                    <a:pt x="519" y="42"/>
                  </a:lnTo>
                  <a:cubicBezTo>
                    <a:pt x="492" y="47"/>
                    <a:pt x="466" y="50"/>
                    <a:pt x="440" y="52"/>
                  </a:cubicBezTo>
                  <a:cubicBezTo>
                    <a:pt x="318" y="66"/>
                    <a:pt x="196" y="74"/>
                    <a:pt x="74" y="78"/>
                  </a:cubicBezTo>
                  <a:cubicBezTo>
                    <a:pt x="0" y="83"/>
                    <a:pt x="0" y="191"/>
                    <a:pt x="74" y="194"/>
                  </a:cubicBezTo>
                  <a:cubicBezTo>
                    <a:pt x="139" y="200"/>
                    <a:pt x="204" y="203"/>
                    <a:pt x="270" y="203"/>
                  </a:cubicBezTo>
                  <a:cubicBezTo>
                    <a:pt x="424" y="203"/>
                    <a:pt x="578" y="187"/>
                    <a:pt x="730" y="154"/>
                  </a:cubicBezTo>
                  <a:cubicBezTo>
                    <a:pt x="759" y="148"/>
                    <a:pt x="792" y="144"/>
                    <a:pt x="818" y="130"/>
                  </a:cubicBezTo>
                  <a:cubicBezTo>
                    <a:pt x="829" y="125"/>
                    <a:pt x="838" y="117"/>
                    <a:pt x="849" y="111"/>
                  </a:cubicBezTo>
                  <a:cubicBezTo>
                    <a:pt x="864" y="103"/>
                    <a:pt x="877" y="92"/>
                    <a:pt x="888" y="78"/>
                  </a:cubicBezTo>
                  <a:cubicBezTo>
                    <a:pt x="898" y="62"/>
                    <a:pt x="897" y="40"/>
                    <a:pt x="884" y="27"/>
                  </a:cubicBezTo>
                  <a:cubicBezTo>
                    <a:pt x="871" y="14"/>
                    <a:pt x="853" y="7"/>
                    <a:pt x="835" y="7"/>
                  </a:cubicBezTo>
                  <a:lnTo>
                    <a:pt x="817" y="6"/>
                  </a:lnTo>
                  <a:cubicBezTo>
                    <a:pt x="814" y="6"/>
                    <a:pt x="811" y="6"/>
                    <a:pt x="808" y="5"/>
                  </a:cubicBezTo>
                  <a:lnTo>
                    <a:pt x="808" y="5"/>
                  </a:lnTo>
                  <a:cubicBezTo>
                    <a:pt x="808" y="5"/>
                    <a:pt x="812" y="5"/>
                    <a:pt x="813" y="5"/>
                  </a:cubicBezTo>
                  <a:cubicBezTo>
                    <a:pt x="813" y="5"/>
                    <a:pt x="812" y="5"/>
                    <a:pt x="810" y="5"/>
                  </a:cubicBezTo>
                  <a:cubicBezTo>
                    <a:pt x="799" y="2"/>
                    <a:pt x="790" y="1"/>
                    <a:pt x="779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52"/>
            <p:cNvSpPr/>
            <p:nvPr/>
          </p:nvSpPr>
          <p:spPr>
            <a:xfrm>
              <a:off x="5897375" y="3603275"/>
              <a:ext cx="13725" cy="5200"/>
            </a:xfrm>
            <a:custGeom>
              <a:avLst/>
              <a:gdLst/>
              <a:ahLst/>
              <a:cxnLst/>
              <a:rect l="l" t="t" r="r" b="b"/>
              <a:pathLst>
                <a:path w="549" h="208" extrusionOk="0">
                  <a:moveTo>
                    <a:pt x="448" y="1"/>
                  </a:moveTo>
                  <a:cubicBezTo>
                    <a:pt x="425" y="2"/>
                    <a:pt x="403" y="5"/>
                    <a:pt x="380" y="9"/>
                  </a:cubicBezTo>
                  <a:cubicBezTo>
                    <a:pt x="345" y="15"/>
                    <a:pt x="309" y="23"/>
                    <a:pt x="274" y="30"/>
                  </a:cubicBezTo>
                  <a:lnTo>
                    <a:pt x="61" y="70"/>
                  </a:lnTo>
                  <a:cubicBezTo>
                    <a:pt x="24" y="78"/>
                    <a:pt x="1" y="123"/>
                    <a:pt x="11" y="157"/>
                  </a:cubicBezTo>
                  <a:cubicBezTo>
                    <a:pt x="23" y="191"/>
                    <a:pt x="50" y="208"/>
                    <a:pt x="82" y="208"/>
                  </a:cubicBezTo>
                  <a:cubicBezTo>
                    <a:pt x="87" y="208"/>
                    <a:pt x="92" y="207"/>
                    <a:pt x="98" y="206"/>
                  </a:cubicBezTo>
                  <a:lnTo>
                    <a:pt x="309" y="170"/>
                  </a:lnTo>
                  <a:cubicBezTo>
                    <a:pt x="343" y="164"/>
                    <a:pt x="378" y="159"/>
                    <a:pt x="413" y="152"/>
                  </a:cubicBezTo>
                  <a:cubicBezTo>
                    <a:pt x="430" y="149"/>
                    <a:pt x="447" y="145"/>
                    <a:pt x="464" y="141"/>
                  </a:cubicBezTo>
                  <a:cubicBezTo>
                    <a:pt x="473" y="138"/>
                    <a:pt x="483" y="133"/>
                    <a:pt x="491" y="127"/>
                  </a:cubicBezTo>
                  <a:lnTo>
                    <a:pt x="491" y="127"/>
                  </a:lnTo>
                  <a:cubicBezTo>
                    <a:pt x="491" y="127"/>
                    <a:pt x="491" y="127"/>
                    <a:pt x="491" y="127"/>
                  </a:cubicBezTo>
                  <a:cubicBezTo>
                    <a:pt x="491" y="127"/>
                    <a:pt x="497" y="123"/>
                    <a:pt x="500" y="120"/>
                  </a:cubicBezTo>
                  <a:lnTo>
                    <a:pt x="500" y="120"/>
                  </a:lnTo>
                  <a:cubicBezTo>
                    <a:pt x="502" y="119"/>
                    <a:pt x="506" y="117"/>
                    <a:pt x="507" y="117"/>
                  </a:cubicBezTo>
                  <a:lnTo>
                    <a:pt x="520" y="109"/>
                  </a:lnTo>
                  <a:cubicBezTo>
                    <a:pt x="537" y="98"/>
                    <a:pt x="548" y="76"/>
                    <a:pt x="545" y="56"/>
                  </a:cubicBezTo>
                  <a:cubicBezTo>
                    <a:pt x="543" y="35"/>
                    <a:pt x="527" y="17"/>
                    <a:pt x="507" y="12"/>
                  </a:cubicBezTo>
                  <a:cubicBezTo>
                    <a:pt x="500" y="11"/>
                    <a:pt x="491" y="10"/>
                    <a:pt x="484" y="8"/>
                  </a:cubicBezTo>
                  <a:cubicBezTo>
                    <a:pt x="472" y="5"/>
                    <a:pt x="461" y="2"/>
                    <a:pt x="448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3" name="Google Shape;3053;p52"/>
          <p:cNvSpPr txBox="1">
            <a:spLocks noGrp="1"/>
          </p:cNvSpPr>
          <p:nvPr>
            <p:ph type="subTitle" idx="1"/>
          </p:nvPr>
        </p:nvSpPr>
        <p:spPr>
          <a:xfrm>
            <a:off x="730338" y="485352"/>
            <a:ext cx="468275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uk-UA" dirty="0"/>
              <a:t>Зворотний зв'язок як процес взаємоспрямованих відповідних дій слугує підтриманню контакту. Однак його наявність не завжди засвідчує міцність і психологічну глибину спілкування. Зокрема, у реальному спілкуванні зворотний зв'язок є суто зовнішнім, демонстраційним. Партнер підтакує своєму співрозмовникові, не заглиблюючись у те, що йому говорять. Той, хто говорить, починає виявляти агресивність та інші порушення комунікативної поведінки. Психологічна спільність партнерів зміцнює їхні контакти й зумовлює розвиток взаємозв'язку.</a:t>
            </a:r>
          </a:p>
          <a:p>
            <a:pPr marL="0" lvl="0" indent="0"/>
            <a:endParaRPr lang="uk-UA" dirty="0"/>
          </a:p>
          <a:p>
            <a:pPr marL="0" lvl="0" indent="0"/>
            <a:r>
              <a:rPr lang="uk-UA" dirty="0"/>
              <a:t>У межах інформаційного аспекту спілкування роз­ширюється коло психологічних проблем, пов'язаних з передаванням і сприйняттям повідомлень. Інформаційні потоки в каналах комунікації є живою силою людського спілкування й суспільного прогресу.</a:t>
            </a:r>
          </a:p>
          <a:p>
            <a:pPr marL="0" lvl="0" indent="0"/>
            <a:endParaRPr lang="uk-UA" dirty="0"/>
          </a:p>
          <a:p>
            <a:pPr marL="0" lvl="0" indent="0"/>
            <a:r>
              <a:rPr lang="uk-UA" dirty="0"/>
              <a:t>Інформація кодується в каналах зв'язку у вигляді знаків та їхніх комплексів (повідомлень, слів, жестів тощо), за якими закріплено цілком конкретні значення. Системи знаків утворюють природні й умовні мови, за допомогою яких відбувається процес спілкування. Знання мов розширює інформаційні можливості людини. Кількість мов може бути необмеженою залежно від практичних потреб і технічних можливостей.</a:t>
            </a:r>
            <a:endParaRPr dirty="0"/>
          </a:p>
        </p:txBody>
      </p:sp>
      <p:grpSp>
        <p:nvGrpSpPr>
          <p:cNvPr id="3058" name="Google Shape;3058;p52"/>
          <p:cNvGrpSpPr/>
          <p:nvPr/>
        </p:nvGrpSpPr>
        <p:grpSpPr>
          <a:xfrm>
            <a:off x="6221631" y="2875177"/>
            <a:ext cx="2438733" cy="1581613"/>
            <a:chOff x="2125125" y="2422625"/>
            <a:chExt cx="687025" cy="445550"/>
          </a:xfrm>
        </p:grpSpPr>
        <p:sp>
          <p:nvSpPr>
            <p:cNvPr id="3059" name="Google Shape;3059;p52"/>
            <p:cNvSpPr/>
            <p:nvPr/>
          </p:nvSpPr>
          <p:spPr>
            <a:xfrm>
              <a:off x="2125125" y="2761850"/>
              <a:ext cx="681600" cy="106325"/>
            </a:xfrm>
            <a:custGeom>
              <a:avLst/>
              <a:gdLst/>
              <a:ahLst/>
              <a:cxnLst/>
              <a:rect l="l" t="t" r="r" b="b"/>
              <a:pathLst>
                <a:path w="27264" h="4253" extrusionOk="0">
                  <a:moveTo>
                    <a:pt x="6004" y="1"/>
                  </a:moveTo>
                  <a:lnTo>
                    <a:pt x="0" y="4253"/>
                  </a:lnTo>
                  <a:lnTo>
                    <a:pt x="21261" y="4253"/>
                  </a:lnTo>
                  <a:lnTo>
                    <a:pt x="27263" y="1"/>
                  </a:ln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52"/>
            <p:cNvSpPr/>
            <p:nvPr/>
          </p:nvSpPr>
          <p:spPr>
            <a:xfrm>
              <a:off x="2125125" y="2761850"/>
              <a:ext cx="681600" cy="106325"/>
            </a:xfrm>
            <a:custGeom>
              <a:avLst/>
              <a:gdLst/>
              <a:ahLst/>
              <a:cxnLst/>
              <a:rect l="l" t="t" r="r" b="b"/>
              <a:pathLst>
                <a:path w="27264" h="4253" extrusionOk="0">
                  <a:moveTo>
                    <a:pt x="6004" y="1"/>
                  </a:moveTo>
                  <a:lnTo>
                    <a:pt x="0" y="4253"/>
                  </a:lnTo>
                  <a:lnTo>
                    <a:pt x="21261" y="4253"/>
                  </a:lnTo>
                  <a:lnTo>
                    <a:pt x="27263" y="1"/>
                  </a:ln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52"/>
            <p:cNvSpPr/>
            <p:nvPr/>
          </p:nvSpPr>
          <p:spPr>
            <a:xfrm>
              <a:off x="2226850" y="2766975"/>
              <a:ext cx="585300" cy="7600"/>
            </a:xfrm>
            <a:custGeom>
              <a:avLst/>
              <a:gdLst/>
              <a:ahLst/>
              <a:cxnLst/>
              <a:rect l="l" t="t" r="r" b="b"/>
              <a:pathLst>
                <a:path w="23412" h="304" extrusionOk="0">
                  <a:moveTo>
                    <a:pt x="23412" y="0"/>
                  </a:moveTo>
                  <a:lnTo>
                    <a:pt x="1" y="204"/>
                  </a:lnTo>
                  <a:lnTo>
                    <a:pt x="3" y="303"/>
                  </a:lnTo>
                  <a:lnTo>
                    <a:pt x="23412" y="99"/>
                  </a:lnTo>
                  <a:lnTo>
                    <a:pt x="234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52"/>
            <p:cNvSpPr/>
            <p:nvPr/>
          </p:nvSpPr>
          <p:spPr>
            <a:xfrm>
              <a:off x="2214125" y="2783500"/>
              <a:ext cx="585300" cy="7650"/>
            </a:xfrm>
            <a:custGeom>
              <a:avLst/>
              <a:gdLst/>
              <a:ahLst/>
              <a:cxnLst/>
              <a:rect l="l" t="t" r="r" b="b"/>
              <a:pathLst>
                <a:path w="23412" h="306" extrusionOk="0">
                  <a:moveTo>
                    <a:pt x="23411" y="0"/>
                  </a:moveTo>
                  <a:lnTo>
                    <a:pt x="0" y="204"/>
                  </a:lnTo>
                  <a:lnTo>
                    <a:pt x="2" y="305"/>
                  </a:lnTo>
                  <a:lnTo>
                    <a:pt x="23411" y="101"/>
                  </a:lnTo>
                  <a:lnTo>
                    <a:pt x="23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52"/>
            <p:cNvSpPr/>
            <p:nvPr/>
          </p:nvSpPr>
          <p:spPr>
            <a:xfrm>
              <a:off x="2196275" y="2801325"/>
              <a:ext cx="585300" cy="7675"/>
            </a:xfrm>
            <a:custGeom>
              <a:avLst/>
              <a:gdLst/>
              <a:ahLst/>
              <a:cxnLst/>
              <a:rect l="l" t="t" r="r" b="b"/>
              <a:pathLst>
                <a:path w="23412" h="307" extrusionOk="0">
                  <a:moveTo>
                    <a:pt x="23411" y="1"/>
                  </a:moveTo>
                  <a:lnTo>
                    <a:pt x="0" y="205"/>
                  </a:lnTo>
                  <a:lnTo>
                    <a:pt x="3" y="306"/>
                  </a:lnTo>
                  <a:lnTo>
                    <a:pt x="23411" y="102"/>
                  </a:lnTo>
                  <a:lnTo>
                    <a:pt x="23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52"/>
            <p:cNvSpPr/>
            <p:nvPr/>
          </p:nvSpPr>
          <p:spPr>
            <a:xfrm>
              <a:off x="2175900" y="2817925"/>
              <a:ext cx="585300" cy="7650"/>
            </a:xfrm>
            <a:custGeom>
              <a:avLst/>
              <a:gdLst/>
              <a:ahLst/>
              <a:cxnLst/>
              <a:rect l="l" t="t" r="r" b="b"/>
              <a:pathLst>
                <a:path w="23412" h="306" extrusionOk="0">
                  <a:moveTo>
                    <a:pt x="23412" y="0"/>
                  </a:moveTo>
                  <a:lnTo>
                    <a:pt x="1" y="204"/>
                  </a:lnTo>
                  <a:lnTo>
                    <a:pt x="1" y="305"/>
                  </a:lnTo>
                  <a:lnTo>
                    <a:pt x="23412" y="101"/>
                  </a:lnTo>
                  <a:lnTo>
                    <a:pt x="234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52"/>
            <p:cNvSpPr/>
            <p:nvPr/>
          </p:nvSpPr>
          <p:spPr>
            <a:xfrm>
              <a:off x="2163175" y="2834450"/>
              <a:ext cx="585300" cy="7650"/>
            </a:xfrm>
            <a:custGeom>
              <a:avLst/>
              <a:gdLst/>
              <a:ahLst/>
              <a:cxnLst/>
              <a:rect l="l" t="t" r="r" b="b"/>
              <a:pathLst>
                <a:path w="23412" h="306" extrusionOk="0">
                  <a:moveTo>
                    <a:pt x="23409" y="0"/>
                  </a:moveTo>
                  <a:lnTo>
                    <a:pt x="0" y="207"/>
                  </a:lnTo>
                  <a:lnTo>
                    <a:pt x="0" y="305"/>
                  </a:lnTo>
                  <a:lnTo>
                    <a:pt x="23411" y="101"/>
                  </a:lnTo>
                  <a:lnTo>
                    <a:pt x="234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52"/>
            <p:cNvSpPr/>
            <p:nvPr/>
          </p:nvSpPr>
          <p:spPr>
            <a:xfrm>
              <a:off x="2145550" y="2852075"/>
              <a:ext cx="585300" cy="7650"/>
            </a:xfrm>
            <a:custGeom>
              <a:avLst/>
              <a:gdLst/>
              <a:ahLst/>
              <a:cxnLst/>
              <a:rect l="l" t="t" r="r" b="b"/>
              <a:pathLst>
                <a:path w="23412" h="306" extrusionOk="0">
                  <a:moveTo>
                    <a:pt x="23411" y="0"/>
                  </a:moveTo>
                  <a:lnTo>
                    <a:pt x="0" y="204"/>
                  </a:lnTo>
                  <a:lnTo>
                    <a:pt x="0" y="305"/>
                  </a:lnTo>
                  <a:lnTo>
                    <a:pt x="23411" y="101"/>
                  </a:lnTo>
                  <a:lnTo>
                    <a:pt x="23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52"/>
            <p:cNvSpPr/>
            <p:nvPr/>
          </p:nvSpPr>
          <p:spPr>
            <a:xfrm>
              <a:off x="2569450" y="2818900"/>
              <a:ext cx="66125" cy="16125"/>
            </a:xfrm>
            <a:custGeom>
              <a:avLst/>
              <a:gdLst/>
              <a:ahLst/>
              <a:cxnLst/>
              <a:rect l="l" t="t" r="r" b="b"/>
              <a:pathLst>
                <a:path w="2645" h="645" extrusionOk="0">
                  <a:moveTo>
                    <a:pt x="185" y="1"/>
                  </a:moveTo>
                  <a:cubicBezTo>
                    <a:pt x="185" y="1"/>
                    <a:pt x="1" y="431"/>
                    <a:pt x="139" y="523"/>
                  </a:cubicBezTo>
                  <a:cubicBezTo>
                    <a:pt x="277" y="616"/>
                    <a:pt x="2531" y="644"/>
                    <a:pt x="2531" y="644"/>
                  </a:cubicBezTo>
                  <a:cubicBezTo>
                    <a:pt x="2531" y="644"/>
                    <a:pt x="2645" y="400"/>
                    <a:pt x="2140" y="339"/>
                  </a:cubicBezTo>
                  <a:cubicBezTo>
                    <a:pt x="1635" y="277"/>
                    <a:pt x="1151" y="1"/>
                    <a:pt x="1151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52"/>
            <p:cNvSpPr/>
            <p:nvPr/>
          </p:nvSpPr>
          <p:spPr>
            <a:xfrm>
              <a:off x="2567750" y="2788425"/>
              <a:ext cx="29350" cy="32800"/>
            </a:xfrm>
            <a:custGeom>
              <a:avLst/>
              <a:gdLst/>
              <a:ahLst/>
              <a:cxnLst/>
              <a:rect l="l" t="t" r="r" b="b"/>
              <a:pathLst>
                <a:path w="1174" h="1312" extrusionOk="0">
                  <a:moveTo>
                    <a:pt x="1" y="1"/>
                  </a:moveTo>
                  <a:lnTo>
                    <a:pt x="345" y="1312"/>
                  </a:lnTo>
                  <a:lnTo>
                    <a:pt x="1173" y="1244"/>
                  </a:lnTo>
                  <a:cubicBezTo>
                    <a:pt x="1173" y="1244"/>
                    <a:pt x="1103" y="71"/>
                    <a:pt x="1103" y="1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52"/>
            <p:cNvSpPr/>
            <p:nvPr/>
          </p:nvSpPr>
          <p:spPr>
            <a:xfrm>
              <a:off x="2545300" y="2623450"/>
              <a:ext cx="56950" cy="174475"/>
            </a:xfrm>
            <a:custGeom>
              <a:avLst/>
              <a:gdLst/>
              <a:ahLst/>
              <a:cxnLst/>
              <a:rect l="l" t="t" r="r" b="b"/>
              <a:pathLst>
                <a:path w="2278" h="6979" extrusionOk="0">
                  <a:moveTo>
                    <a:pt x="2278" y="0"/>
                  </a:moveTo>
                  <a:lnTo>
                    <a:pt x="0" y="921"/>
                  </a:lnTo>
                  <a:lnTo>
                    <a:pt x="1151" y="6969"/>
                  </a:lnTo>
                  <a:cubicBezTo>
                    <a:pt x="1174" y="6976"/>
                    <a:pt x="1307" y="6979"/>
                    <a:pt x="1474" y="6979"/>
                  </a:cubicBezTo>
                  <a:cubicBezTo>
                    <a:pt x="1807" y="6979"/>
                    <a:pt x="2278" y="6969"/>
                    <a:pt x="2278" y="6969"/>
                  </a:cubicBezTo>
                  <a:lnTo>
                    <a:pt x="2278" y="0"/>
                  </a:ln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52"/>
            <p:cNvSpPr/>
            <p:nvPr/>
          </p:nvSpPr>
          <p:spPr>
            <a:xfrm>
              <a:off x="2578950" y="2784150"/>
              <a:ext cx="33475" cy="15075"/>
            </a:xfrm>
            <a:custGeom>
              <a:avLst/>
              <a:gdLst/>
              <a:ahLst/>
              <a:cxnLst/>
              <a:rect l="l" t="t" r="r" b="b"/>
              <a:pathLst>
                <a:path w="1339" h="603" extrusionOk="0">
                  <a:moveTo>
                    <a:pt x="1" y="1"/>
                  </a:moveTo>
                  <a:lnTo>
                    <a:pt x="106" y="602"/>
                  </a:lnTo>
                  <a:lnTo>
                    <a:pt x="1059" y="541"/>
                  </a:lnTo>
                  <a:cubicBezTo>
                    <a:pt x="1114" y="541"/>
                    <a:pt x="1169" y="532"/>
                    <a:pt x="1222" y="514"/>
                  </a:cubicBezTo>
                  <a:cubicBezTo>
                    <a:pt x="1272" y="497"/>
                    <a:pt x="1314" y="455"/>
                    <a:pt x="1334" y="405"/>
                  </a:cubicBezTo>
                  <a:cubicBezTo>
                    <a:pt x="1338" y="394"/>
                    <a:pt x="1338" y="383"/>
                    <a:pt x="1334" y="372"/>
                  </a:cubicBezTo>
                  <a:cubicBezTo>
                    <a:pt x="1325" y="356"/>
                    <a:pt x="1307" y="345"/>
                    <a:pt x="1290" y="343"/>
                  </a:cubicBezTo>
                  <a:lnTo>
                    <a:pt x="1015" y="268"/>
                  </a:lnTo>
                  <a:cubicBezTo>
                    <a:pt x="991" y="262"/>
                    <a:pt x="963" y="251"/>
                    <a:pt x="956" y="227"/>
                  </a:cubicBezTo>
                  <a:cubicBezTo>
                    <a:pt x="949" y="194"/>
                    <a:pt x="985" y="170"/>
                    <a:pt x="1013" y="156"/>
                  </a:cubicBezTo>
                  <a:lnTo>
                    <a:pt x="1263" y="42"/>
                  </a:lnTo>
                  <a:cubicBezTo>
                    <a:pt x="842" y="36"/>
                    <a:pt x="420" y="29"/>
                    <a:pt x="1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52"/>
            <p:cNvSpPr/>
            <p:nvPr/>
          </p:nvSpPr>
          <p:spPr>
            <a:xfrm>
              <a:off x="2389350" y="2671875"/>
              <a:ext cx="160125" cy="129275"/>
            </a:xfrm>
            <a:custGeom>
              <a:avLst/>
              <a:gdLst/>
              <a:ahLst/>
              <a:cxnLst/>
              <a:rect l="l" t="t" r="r" b="b"/>
              <a:pathLst>
                <a:path w="6405" h="5171" extrusionOk="0">
                  <a:moveTo>
                    <a:pt x="3750" y="1"/>
                  </a:moveTo>
                  <a:cubicBezTo>
                    <a:pt x="3382" y="1"/>
                    <a:pt x="3111" y="40"/>
                    <a:pt x="3111" y="40"/>
                  </a:cubicBezTo>
                  <a:cubicBezTo>
                    <a:pt x="3111" y="40"/>
                    <a:pt x="0" y="5171"/>
                    <a:pt x="548" y="5171"/>
                  </a:cubicBezTo>
                  <a:cubicBezTo>
                    <a:pt x="551" y="5171"/>
                    <a:pt x="555" y="5171"/>
                    <a:pt x="559" y="5170"/>
                  </a:cubicBezTo>
                  <a:cubicBezTo>
                    <a:pt x="1624" y="5045"/>
                    <a:pt x="4099" y="5170"/>
                    <a:pt x="5435" y="2339"/>
                  </a:cubicBezTo>
                  <a:cubicBezTo>
                    <a:pt x="6405" y="281"/>
                    <a:pt x="4733" y="1"/>
                    <a:pt x="3750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52"/>
            <p:cNvSpPr/>
            <p:nvPr/>
          </p:nvSpPr>
          <p:spPr>
            <a:xfrm>
              <a:off x="2548200" y="2797050"/>
              <a:ext cx="31100" cy="25350"/>
            </a:xfrm>
            <a:custGeom>
              <a:avLst/>
              <a:gdLst/>
              <a:ahLst/>
              <a:cxnLst/>
              <a:rect l="l" t="t" r="r" b="b"/>
              <a:pathLst>
                <a:path w="1244" h="1014" extrusionOk="0">
                  <a:moveTo>
                    <a:pt x="943" y="1"/>
                  </a:moveTo>
                  <a:lnTo>
                    <a:pt x="1" y="207"/>
                  </a:lnTo>
                  <a:cubicBezTo>
                    <a:pt x="47" y="277"/>
                    <a:pt x="277" y="1013"/>
                    <a:pt x="277" y="1013"/>
                  </a:cubicBezTo>
                  <a:lnTo>
                    <a:pt x="1244" y="1013"/>
                  </a:lnTo>
                  <a:lnTo>
                    <a:pt x="943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52"/>
            <p:cNvSpPr/>
            <p:nvPr/>
          </p:nvSpPr>
          <p:spPr>
            <a:xfrm>
              <a:off x="2450325" y="2553275"/>
              <a:ext cx="169875" cy="82675"/>
            </a:xfrm>
            <a:custGeom>
              <a:avLst/>
              <a:gdLst/>
              <a:ahLst/>
              <a:cxnLst/>
              <a:rect l="l" t="t" r="r" b="b"/>
              <a:pathLst>
                <a:path w="6795" h="3307" extrusionOk="0">
                  <a:moveTo>
                    <a:pt x="635" y="1"/>
                  </a:moveTo>
                  <a:cubicBezTo>
                    <a:pt x="551" y="159"/>
                    <a:pt x="481" y="324"/>
                    <a:pt x="408" y="471"/>
                  </a:cubicBezTo>
                  <a:cubicBezTo>
                    <a:pt x="275" y="750"/>
                    <a:pt x="147" y="1031"/>
                    <a:pt x="33" y="1316"/>
                  </a:cubicBezTo>
                  <a:cubicBezTo>
                    <a:pt x="22" y="1343"/>
                    <a:pt x="11" y="1371"/>
                    <a:pt x="0" y="1397"/>
                  </a:cubicBezTo>
                  <a:cubicBezTo>
                    <a:pt x="481" y="1824"/>
                    <a:pt x="1065" y="2146"/>
                    <a:pt x="1665" y="2432"/>
                  </a:cubicBezTo>
                  <a:cubicBezTo>
                    <a:pt x="2651" y="2908"/>
                    <a:pt x="3755" y="3307"/>
                    <a:pt x="4857" y="3307"/>
                  </a:cubicBezTo>
                  <a:cubicBezTo>
                    <a:pt x="5117" y="3307"/>
                    <a:pt x="5377" y="3284"/>
                    <a:pt x="5635" y="3236"/>
                  </a:cubicBezTo>
                  <a:cubicBezTo>
                    <a:pt x="5862" y="3194"/>
                    <a:pt x="6088" y="3128"/>
                    <a:pt x="6274" y="3007"/>
                  </a:cubicBezTo>
                  <a:cubicBezTo>
                    <a:pt x="6578" y="2812"/>
                    <a:pt x="6742" y="2487"/>
                    <a:pt x="6795" y="2157"/>
                  </a:cubicBezTo>
                  <a:cubicBezTo>
                    <a:pt x="5815" y="1615"/>
                    <a:pt x="4709" y="1206"/>
                    <a:pt x="3643" y="835"/>
                  </a:cubicBezTo>
                  <a:cubicBezTo>
                    <a:pt x="2923" y="583"/>
                    <a:pt x="2187" y="367"/>
                    <a:pt x="1443" y="179"/>
                  </a:cubicBezTo>
                  <a:cubicBezTo>
                    <a:pt x="1291" y="141"/>
                    <a:pt x="1142" y="106"/>
                    <a:pt x="990" y="73"/>
                  </a:cubicBezTo>
                  <a:cubicBezTo>
                    <a:pt x="872" y="47"/>
                    <a:pt x="753" y="23"/>
                    <a:pt x="635" y="1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52"/>
            <p:cNvSpPr/>
            <p:nvPr/>
          </p:nvSpPr>
          <p:spPr>
            <a:xfrm>
              <a:off x="2456900" y="2553275"/>
              <a:ext cx="82825" cy="82275"/>
            </a:xfrm>
            <a:custGeom>
              <a:avLst/>
              <a:gdLst/>
              <a:ahLst/>
              <a:cxnLst/>
              <a:rect l="l" t="t" r="r" b="b"/>
              <a:pathLst>
                <a:path w="3313" h="3291" extrusionOk="0">
                  <a:moveTo>
                    <a:pt x="642" y="1"/>
                  </a:moveTo>
                  <a:lnTo>
                    <a:pt x="1" y="2278"/>
                  </a:lnTo>
                  <a:lnTo>
                    <a:pt x="1593" y="3025"/>
                  </a:lnTo>
                  <a:lnTo>
                    <a:pt x="2162" y="3291"/>
                  </a:lnTo>
                  <a:lnTo>
                    <a:pt x="3312" y="758"/>
                  </a:lnTo>
                  <a:cubicBezTo>
                    <a:pt x="3312" y="758"/>
                    <a:pt x="3011" y="675"/>
                    <a:pt x="2612" y="563"/>
                  </a:cubicBezTo>
                  <a:cubicBezTo>
                    <a:pt x="1837" y="341"/>
                    <a:pt x="688" y="16"/>
                    <a:pt x="642" y="1"/>
                  </a:cubicBezTo>
                  <a:close/>
                </a:path>
              </a:pathLst>
            </a:custGeom>
            <a:solidFill>
              <a:srgbClr val="F46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52"/>
            <p:cNvSpPr/>
            <p:nvPr/>
          </p:nvSpPr>
          <p:spPr>
            <a:xfrm>
              <a:off x="2496700" y="2567325"/>
              <a:ext cx="43025" cy="68225"/>
            </a:xfrm>
            <a:custGeom>
              <a:avLst/>
              <a:gdLst/>
              <a:ahLst/>
              <a:cxnLst/>
              <a:rect l="l" t="t" r="r" b="b"/>
              <a:pathLst>
                <a:path w="1721" h="2729" extrusionOk="0">
                  <a:moveTo>
                    <a:pt x="1020" y="1"/>
                  </a:moveTo>
                  <a:cubicBezTo>
                    <a:pt x="666" y="813"/>
                    <a:pt x="326" y="1635"/>
                    <a:pt x="1" y="2463"/>
                  </a:cubicBezTo>
                  <a:lnTo>
                    <a:pt x="570" y="2729"/>
                  </a:lnTo>
                  <a:lnTo>
                    <a:pt x="1720" y="196"/>
                  </a:lnTo>
                  <a:cubicBezTo>
                    <a:pt x="1720" y="196"/>
                    <a:pt x="1419" y="113"/>
                    <a:pt x="1020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52"/>
            <p:cNvSpPr/>
            <p:nvPr/>
          </p:nvSpPr>
          <p:spPr>
            <a:xfrm>
              <a:off x="2452225" y="2594525"/>
              <a:ext cx="155250" cy="166975"/>
            </a:xfrm>
            <a:custGeom>
              <a:avLst/>
              <a:gdLst/>
              <a:ahLst/>
              <a:cxnLst/>
              <a:rect l="l" t="t" r="r" b="b"/>
              <a:pathLst>
                <a:path w="6210" h="6679" extrusionOk="0">
                  <a:moveTo>
                    <a:pt x="4936" y="1"/>
                  </a:moveTo>
                  <a:cubicBezTo>
                    <a:pt x="4891" y="1"/>
                    <a:pt x="4846" y="3"/>
                    <a:pt x="4802" y="9"/>
                  </a:cubicBezTo>
                  <a:cubicBezTo>
                    <a:pt x="4624" y="31"/>
                    <a:pt x="4450" y="88"/>
                    <a:pt x="4281" y="152"/>
                  </a:cubicBezTo>
                  <a:cubicBezTo>
                    <a:pt x="3458" y="466"/>
                    <a:pt x="2700" y="933"/>
                    <a:pt x="2050" y="1529"/>
                  </a:cubicBezTo>
                  <a:cubicBezTo>
                    <a:pt x="1283" y="2231"/>
                    <a:pt x="686" y="3097"/>
                    <a:pt x="1" y="3878"/>
                  </a:cubicBezTo>
                  <a:lnTo>
                    <a:pt x="3372" y="6679"/>
                  </a:lnTo>
                  <a:cubicBezTo>
                    <a:pt x="3884" y="6285"/>
                    <a:pt x="4222" y="5714"/>
                    <a:pt x="4547" y="5157"/>
                  </a:cubicBezTo>
                  <a:lnTo>
                    <a:pt x="5107" y="4199"/>
                  </a:lnTo>
                  <a:cubicBezTo>
                    <a:pt x="5313" y="3845"/>
                    <a:pt x="5522" y="3490"/>
                    <a:pt x="5682" y="3110"/>
                  </a:cubicBezTo>
                  <a:cubicBezTo>
                    <a:pt x="5858" y="2699"/>
                    <a:pt x="5977" y="2266"/>
                    <a:pt x="6082" y="1832"/>
                  </a:cubicBezTo>
                  <a:cubicBezTo>
                    <a:pt x="6148" y="1550"/>
                    <a:pt x="6209" y="1258"/>
                    <a:pt x="6159" y="975"/>
                  </a:cubicBezTo>
                  <a:cubicBezTo>
                    <a:pt x="6061" y="415"/>
                    <a:pt x="5501" y="1"/>
                    <a:pt x="4936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52"/>
            <p:cNvSpPr/>
            <p:nvPr/>
          </p:nvSpPr>
          <p:spPr>
            <a:xfrm>
              <a:off x="2433625" y="2665125"/>
              <a:ext cx="12825" cy="3750"/>
            </a:xfrm>
            <a:custGeom>
              <a:avLst/>
              <a:gdLst/>
              <a:ahLst/>
              <a:cxnLst/>
              <a:rect l="l" t="t" r="r" b="b"/>
              <a:pathLst>
                <a:path w="513" h="150" extrusionOk="0">
                  <a:moveTo>
                    <a:pt x="0" y="0"/>
                  </a:moveTo>
                  <a:lnTo>
                    <a:pt x="332" y="128"/>
                  </a:lnTo>
                  <a:lnTo>
                    <a:pt x="512" y="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52"/>
            <p:cNvSpPr/>
            <p:nvPr/>
          </p:nvSpPr>
          <p:spPr>
            <a:xfrm>
              <a:off x="2365050" y="2549125"/>
              <a:ext cx="115925" cy="133200"/>
            </a:xfrm>
            <a:custGeom>
              <a:avLst/>
              <a:gdLst/>
              <a:ahLst/>
              <a:cxnLst/>
              <a:rect l="l" t="t" r="r" b="b"/>
              <a:pathLst>
                <a:path w="4637" h="5328" extrusionOk="0">
                  <a:moveTo>
                    <a:pt x="3054" y="0"/>
                  </a:moveTo>
                  <a:cubicBezTo>
                    <a:pt x="2579" y="0"/>
                    <a:pt x="2045" y="84"/>
                    <a:pt x="1520" y="347"/>
                  </a:cubicBezTo>
                  <a:cubicBezTo>
                    <a:pt x="0" y="1107"/>
                    <a:pt x="692" y="5211"/>
                    <a:pt x="692" y="5211"/>
                  </a:cubicBezTo>
                  <a:cubicBezTo>
                    <a:pt x="1386" y="5281"/>
                    <a:pt x="2035" y="5327"/>
                    <a:pt x="2598" y="5327"/>
                  </a:cubicBezTo>
                  <a:cubicBezTo>
                    <a:pt x="3449" y="5327"/>
                    <a:pt x="4104" y="5222"/>
                    <a:pt x="4417" y="4937"/>
                  </a:cubicBezTo>
                  <a:lnTo>
                    <a:pt x="4623" y="591"/>
                  </a:lnTo>
                  <a:lnTo>
                    <a:pt x="4636" y="316"/>
                  </a:lnTo>
                  <a:lnTo>
                    <a:pt x="4636" y="312"/>
                  </a:lnTo>
                  <a:lnTo>
                    <a:pt x="4612" y="298"/>
                  </a:lnTo>
                  <a:cubicBezTo>
                    <a:pt x="4571" y="281"/>
                    <a:pt x="4483" y="246"/>
                    <a:pt x="4358" y="206"/>
                  </a:cubicBezTo>
                  <a:cubicBezTo>
                    <a:pt x="4358" y="206"/>
                    <a:pt x="4355" y="204"/>
                    <a:pt x="4353" y="204"/>
                  </a:cubicBezTo>
                  <a:cubicBezTo>
                    <a:pt x="4112" y="127"/>
                    <a:pt x="3863" y="72"/>
                    <a:pt x="3611" y="39"/>
                  </a:cubicBezTo>
                  <a:cubicBezTo>
                    <a:pt x="3468" y="20"/>
                    <a:pt x="3323" y="6"/>
                    <a:pt x="3178" y="2"/>
                  </a:cubicBezTo>
                  <a:cubicBezTo>
                    <a:pt x="3137" y="1"/>
                    <a:pt x="3096" y="0"/>
                    <a:pt x="3054" y="0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52"/>
            <p:cNvSpPr/>
            <p:nvPr/>
          </p:nvSpPr>
          <p:spPr>
            <a:xfrm>
              <a:off x="2424400" y="2510900"/>
              <a:ext cx="40825" cy="47450"/>
            </a:xfrm>
            <a:custGeom>
              <a:avLst/>
              <a:gdLst/>
              <a:ahLst/>
              <a:cxnLst/>
              <a:rect l="l" t="t" r="r" b="b"/>
              <a:pathLst>
                <a:path w="1633" h="1898" extrusionOk="0">
                  <a:moveTo>
                    <a:pt x="569" y="0"/>
                  </a:moveTo>
                  <a:lnTo>
                    <a:pt x="0" y="1669"/>
                  </a:lnTo>
                  <a:lnTo>
                    <a:pt x="1404" y="1898"/>
                  </a:lnTo>
                  <a:lnTo>
                    <a:pt x="1500" y="1197"/>
                  </a:lnTo>
                  <a:lnTo>
                    <a:pt x="1549" y="850"/>
                  </a:lnTo>
                  <a:lnTo>
                    <a:pt x="1632" y="231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52"/>
            <p:cNvSpPr/>
            <p:nvPr/>
          </p:nvSpPr>
          <p:spPr>
            <a:xfrm>
              <a:off x="2440800" y="2537125"/>
              <a:ext cx="40175" cy="27725"/>
            </a:xfrm>
            <a:custGeom>
              <a:avLst/>
              <a:gdLst/>
              <a:ahLst/>
              <a:cxnLst/>
              <a:rect l="l" t="t" r="r" b="b"/>
              <a:pathLst>
                <a:path w="1607" h="1109" extrusionOk="0">
                  <a:moveTo>
                    <a:pt x="71" y="1"/>
                  </a:moveTo>
                  <a:cubicBezTo>
                    <a:pt x="5" y="1"/>
                    <a:pt x="0" y="230"/>
                    <a:pt x="148" y="484"/>
                  </a:cubicBezTo>
                  <a:cubicBezTo>
                    <a:pt x="271" y="693"/>
                    <a:pt x="453" y="860"/>
                    <a:pt x="671" y="963"/>
                  </a:cubicBezTo>
                  <a:cubicBezTo>
                    <a:pt x="963" y="1068"/>
                    <a:pt x="1193" y="1108"/>
                    <a:pt x="1360" y="1108"/>
                  </a:cubicBezTo>
                  <a:cubicBezTo>
                    <a:pt x="1459" y="1108"/>
                    <a:pt x="1537" y="1094"/>
                    <a:pt x="1593" y="1071"/>
                  </a:cubicBezTo>
                  <a:lnTo>
                    <a:pt x="1606" y="796"/>
                  </a:lnTo>
                  <a:cubicBezTo>
                    <a:pt x="1598" y="792"/>
                    <a:pt x="1589" y="785"/>
                    <a:pt x="1580" y="781"/>
                  </a:cubicBezTo>
                  <a:cubicBezTo>
                    <a:pt x="1501" y="735"/>
                    <a:pt x="1415" y="704"/>
                    <a:pt x="1328" y="688"/>
                  </a:cubicBezTo>
                  <a:lnTo>
                    <a:pt x="1321" y="688"/>
                  </a:lnTo>
                  <a:cubicBezTo>
                    <a:pt x="1222" y="671"/>
                    <a:pt x="1123" y="663"/>
                    <a:pt x="1024" y="663"/>
                  </a:cubicBezTo>
                  <a:cubicBezTo>
                    <a:pt x="969" y="663"/>
                    <a:pt x="915" y="665"/>
                    <a:pt x="860" y="671"/>
                  </a:cubicBezTo>
                  <a:cubicBezTo>
                    <a:pt x="563" y="550"/>
                    <a:pt x="315" y="341"/>
                    <a:pt x="146" y="71"/>
                  </a:cubicBezTo>
                  <a:cubicBezTo>
                    <a:pt x="117" y="22"/>
                    <a:pt x="91" y="1"/>
                    <a:pt x="71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52"/>
            <p:cNvSpPr/>
            <p:nvPr/>
          </p:nvSpPr>
          <p:spPr>
            <a:xfrm>
              <a:off x="2345875" y="2555575"/>
              <a:ext cx="136575" cy="188025"/>
            </a:xfrm>
            <a:custGeom>
              <a:avLst/>
              <a:gdLst/>
              <a:ahLst/>
              <a:cxnLst/>
              <a:rect l="l" t="t" r="r" b="b"/>
              <a:pathLst>
                <a:path w="5463" h="7521" extrusionOk="0">
                  <a:moveTo>
                    <a:pt x="2366" y="1"/>
                  </a:moveTo>
                  <a:cubicBezTo>
                    <a:pt x="2316" y="21"/>
                    <a:pt x="2267" y="47"/>
                    <a:pt x="2221" y="76"/>
                  </a:cubicBezTo>
                  <a:cubicBezTo>
                    <a:pt x="1947" y="258"/>
                    <a:pt x="1738" y="379"/>
                    <a:pt x="1738" y="379"/>
                  </a:cubicBezTo>
                  <a:lnTo>
                    <a:pt x="1" y="7521"/>
                  </a:lnTo>
                  <a:cubicBezTo>
                    <a:pt x="618" y="7283"/>
                    <a:pt x="1286" y="7180"/>
                    <a:pt x="1958" y="7108"/>
                  </a:cubicBezTo>
                  <a:cubicBezTo>
                    <a:pt x="2634" y="7033"/>
                    <a:pt x="3335" y="6996"/>
                    <a:pt x="3978" y="6730"/>
                  </a:cubicBezTo>
                  <a:cubicBezTo>
                    <a:pt x="4450" y="6532"/>
                    <a:pt x="4868" y="6203"/>
                    <a:pt x="5346" y="6095"/>
                  </a:cubicBezTo>
                  <a:lnTo>
                    <a:pt x="5399" y="3473"/>
                  </a:lnTo>
                  <a:lnTo>
                    <a:pt x="5436" y="1488"/>
                  </a:lnTo>
                  <a:lnTo>
                    <a:pt x="5463" y="218"/>
                  </a:lnTo>
                  <a:lnTo>
                    <a:pt x="5463" y="218"/>
                  </a:lnTo>
                  <a:cubicBezTo>
                    <a:pt x="5092" y="442"/>
                    <a:pt x="4628" y="546"/>
                    <a:pt x="4222" y="559"/>
                  </a:cubicBezTo>
                  <a:cubicBezTo>
                    <a:pt x="4199" y="559"/>
                    <a:pt x="4176" y="560"/>
                    <a:pt x="4152" y="560"/>
                  </a:cubicBezTo>
                  <a:cubicBezTo>
                    <a:pt x="3775" y="560"/>
                    <a:pt x="3410" y="477"/>
                    <a:pt x="3056" y="355"/>
                  </a:cubicBezTo>
                  <a:cubicBezTo>
                    <a:pt x="2816" y="273"/>
                    <a:pt x="2548" y="181"/>
                    <a:pt x="2366" y="1"/>
                  </a:cubicBezTo>
                  <a:close/>
                </a:path>
              </a:pathLst>
            </a:custGeom>
            <a:solidFill>
              <a:srgbClr val="F46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52"/>
            <p:cNvSpPr/>
            <p:nvPr/>
          </p:nvSpPr>
          <p:spPr>
            <a:xfrm>
              <a:off x="2400175" y="2590125"/>
              <a:ext cx="81625" cy="66850"/>
            </a:xfrm>
            <a:custGeom>
              <a:avLst/>
              <a:gdLst/>
              <a:ahLst/>
              <a:cxnLst/>
              <a:rect l="l" t="t" r="r" b="b"/>
              <a:pathLst>
                <a:path w="3265" h="2674" extrusionOk="0">
                  <a:moveTo>
                    <a:pt x="2393" y="0"/>
                  </a:moveTo>
                  <a:cubicBezTo>
                    <a:pt x="2129" y="332"/>
                    <a:pt x="1865" y="664"/>
                    <a:pt x="1602" y="997"/>
                  </a:cubicBezTo>
                  <a:cubicBezTo>
                    <a:pt x="1437" y="743"/>
                    <a:pt x="1275" y="486"/>
                    <a:pt x="1110" y="229"/>
                  </a:cubicBezTo>
                  <a:cubicBezTo>
                    <a:pt x="890" y="547"/>
                    <a:pt x="666" y="863"/>
                    <a:pt x="447" y="1184"/>
                  </a:cubicBezTo>
                  <a:lnTo>
                    <a:pt x="1" y="2673"/>
                  </a:lnTo>
                  <a:cubicBezTo>
                    <a:pt x="335" y="2278"/>
                    <a:pt x="688" y="1902"/>
                    <a:pt x="1062" y="1544"/>
                  </a:cubicBezTo>
                  <a:cubicBezTo>
                    <a:pt x="1240" y="1856"/>
                    <a:pt x="1391" y="2181"/>
                    <a:pt x="1516" y="2517"/>
                  </a:cubicBezTo>
                  <a:cubicBezTo>
                    <a:pt x="1692" y="2155"/>
                    <a:pt x="1887" y="1799"/>
                    <a:pt x="2103" y="1459"/>
                  </a:cubicBezTo>
                  <a:cubicBezTo>
                    <a:pt x="2248" y="1755"/>
                    <a:pt x="2390" y="2052"/>
                    <a:pt x="2537" y="2348"/>
                  </a:cubicBezTo>
                  <a:cubicBezTo>
                    <a:pt x="2597" y="2475"/>
                    <a:pt x="2674" y="2612"/>
                    <a:pt x="2808" y="2649"/>
                  </a:cubicBezTo>
                  <a:cubicBezTo>
                    <a:pt x="2959" y="2473"/>
                    <a:pt x="3100" y="2287"/>
                    <a:pt x="3227" y="2091"/>
                  </a:cubicBezTo>
                  <a:lnTo>
                    <a:pt x="3264" y="106"/>
                  </a:lnTo>
                  <a:lnTo>
                    <a:pt x="3264" y="106"/>
                  </a:lnTo>
                  <a:cubicBezTo>
                    <a:pt x="3104" y="385"/>
                    <a:pt x="2946" y="664"/>
                    <a:pt x="2786" y="940"/>
                  </a:cubicBezTo>
                  <a:cubicBezTo>
                    <a:pt x="2656" y="626"/>
                    <a:pt x="2524" y="312"/>
                    <a:pt x="2393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52"/>
            <p:cNvSpPr/>
            <p:nvPr/>
          </p:nvSpPr>
          <p:spPr>
            <a:xfrm>
              <a:off x="2418575" y="2461050"/>
              <a:ext cx="106475" cy="98900"/>
            </a:xfrm>
            <a:custGeom>
              <a:avLst/>
              <a:gdLst/>
              <a:ahLst/>
              <a:cxnLst/>
              <a:rect l="l" t="t" r="r" b="b"/>
              <a:pathLst>
                <a:path w="4259" h="3956" extrusionOk="0">
                  <a:moveTo>
                    <a:pt x="2064" y="1"/>
                  </a:moveTo>
                  <a:cubicBezTo>
                    <a:pt x="1833" y="1"/>
                    <a:pt x="1618" y="66"/>
                    <a:pt x="1446" y="237"/>
                  </a:cubicBezTo>
                  <a:cubicBezTo>
                    <a:pt x="1427" y="236"/>
                    <a:pt x="1408" y="236"/>
                    <a:pt x="1390" y="236"/>
                  </a:cubicBezTo>
                  <a:cubicBezTo>
                    <a:pt x="270" y="236"/>
                    <a:pt x="1" y="1993"/>
                    <a:pt x="800" y="2311"/>
                  </a:cubicBezTo>
                  <a:cubicBezTo>
                    <a:pt x="1026" y="2791"/>
                    <a:pt x="912" y="3455"/>
                    <a:pt x="1367" y="3729"/>
                  </a:cubicBezTo>
                  <a:cubicBezTo>
                    <a:pt x="1629" y="3887"/>
                    <a:pt x="1858" y="3956"/>
                    <a:pt x="2067" y="3956"/>
                  </a:cubicBezTo>
                  <a:cubicBezTo>
                    <a:pt x="2799" y="3956"/>
                    <a:pt x="3264" y="3107"/>
                    <a:pt x="3930" y="2317"/>
                  </a:cubicBezTo>
                  <a:cubicBezTo>
                    <a:pt x="4002" y="2231"/>
                    <a:pt x="4083" y="2155"/>
                    <a:pt x="4129" y="2054"/>
                  </a:cubicBezTo>
                  <a:cubicBezTo>
                    <a:pt x="4259" y="1768"/>
                    <a:pt x="4107" y="1436"/>
                    <a:pt x="3943" y="1171"/>
                  </a:cubicBezTo>
                  <a:cubicBezTo>
                    <a:pt x="3732" y="828"/>
                    <a:pt x="3482" y="490"/>
                    <a:pt x="3124" y="312"/>
                  </a:cubicBezTo>
                  <a:cubicBezTo>
                    <a:pt x="2795" y="150"/>
                    <a:pt x="2412" y="1"/>
                    <a:pt x="2064" y="1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52"/>
            <p:cNvSpPr/>
            <p:nvPr/>
          </p:nvSpPr>
          <p:spPr>
            <a:xfrm>
              <a:off x="2471350" y="2528800"/>
              <a:ext cx="21025" cy="17800"/>
            </a:xfrm>
            <a:custGeom>
              <a:avLst/>
              <a:gdLst/>
              <a:ahLst/>
              <a:cxnLst/>
              <a:rect l="l" t="t" r="r" b="b"/>
              <a:pathLst>
                <a:path w="841" h="712" extrusionOk="0">
                  <a:moveTo>
                    <a:pt x="777" y="0"/>
                  </a:moveTo>
                  <a:cubicBezTo>
                    <a:pt x="769" y="0"/>
                    <a:pt x="762" y="2"/>
                    <a:pt x="756" y="5"/>
                  </a:cubicBezTo>
                  <a:lnTo>
                    <a:pt x="758" y="5"/>
                  </a:lnTo>
                  <a:cubicBezTo>
                    <a:pt x="727" y="22"/>
                    <a:pt x="701" y="42"/>
                    <a:pt x="677" y="66"/>
                  </a:cubicBezTo>
                  <a:cubicBezTo>
                    <a:pt x="655" y="86"/>
                    <a:pt x="635" y="106"/>
                    <a:pt x="617" y="125"/>
                  </a:cubicBezTo>
                  <a:cubicBezTo>
                    <a:pt x="578" y="172"/>
                    <a:pt x="545" y="222"/>
                    <a:pt x="523" y="277"/>
                  </a:cubicBezTo>
                  <a:cubicBezTo>
                    <a:pt x="483" y="370"/>
                    <a:pt x="465" y="470"/>
                    <a:pt x="472" y="571"/>
                  </a:cubicBezTo>
                  <a:lnTo>
                    <a:pt x="472" y="571"/>
                  </a:lnTo>
                  <a:cubicBezTo>
                    <a:pt x="452" y="571"/>
                    <a:pt x="429" y="564"/>
                    <a:pt x="417" y="562"/>
                  </a:cubicBezTo>
                  <a:cubicBezTo>
                    <a:pt x="378" y="551"/>
                    <a:pt x="338" y="540"/>
                    <a:pt x="303" y="523"/>
                  </a:cubicBezTo>
                  <a:cubicBezTo>
                    <a:pt x="264" y="508"/>
                    <a:pt x="229" y="488"/>
                    <a:pt x="193" y="468"/>
                  </a:cubicBezTo>
                  <a:cubicBezTo>
                    <a:pt x="171" y="455"/>
                    <a:pt x="149" y="444"/>
                    <a:pt x="128" y="435"/>
                  </a:cubicBezTo>
                  <a:cubicBezTo>
                    <a:pt x="109" y="430"/>
                    <a:pt x="90" y="426"/>
                    <a:pt x="70" y="426"/>
                  </a:cubicBezTo>
                  <a:cubicBezTo>
                    <a:pt x="66" y="426"/>
                    <a:pt x="62" y="426"/>
                    <a:pt x="57" y="426"/>
                  </a:cubicBezTo>
                  <a:cubicBezTo>
                    <a:pt x="24" y="426"/>
                    <a:pt x="0" y="459"/>
                    <a:pt x="9" y="492"/>
                  </a:cubicBezTo>
                  <a:cubicBezTo>
                    <a:pt x="26" y="558"/>
                    <a:pt x="70" y="593"/>
                    <a:pt x="130" y="624"/>
                  </a:cubicBezTo>
                  <a:cubicBezTo>
                    <a:pt x="182" y="652"/>
                    <a:pt x="240" y="672"/>
                    <a:pt x="299" y="688"/>
                  </a:cubicBezTo>
                  <a:cubicBezTo>
                    <a:pt x="352" y="701"/>
                    <a:pt x="404" y="710"/>
                    <a:pt x="459" y="712"/>
                  </a:cubicBezTo>
                  <a:cubicBezTo>
                    <a:pt x="462" y="712"/>
                    <a:pt x="465" y="712"/>
                    <a:pt x="467" y="712"/>
                  </a:cubicBezTo>
                  <a:cubicBezTo>
                    <a:pt x="522" y="712"/>
                    <a:pt x="596" y="691"/>
                    <a:pt x="613" y="635"/>
                  </a:cubicBezTo>
                  <a:cubicBezTo>
                    <a:pt x="622" y="606"/>
                    <a:pt x="608" y="573"/>
                    <a:pt x="606" y="547"/>
                  </a:cubicBezTo>
                  <a:cubicBezTo>
                    <a:pt x="606" y="521"/>
                    <a:pt x="606" y="497"/>
                    <a:pt x="606" y="472"/>
                  </a:cubicBezTo>
                  <a:cubicBezTo>
                    <a:pt x="611" y="422"/>
                    <a:pt x="624" y="374"/>
                    <a:pt x="641" y="327"/>
                  </a:cubicBezTo>
                  <a:cubicBezTo>
                    <a:pt x="661" y="279"/>
                    <a:pt x="685" y="235"/>
                    <a:pt x="718" y="196"/>
                  </a:cubicBezTo>
                  <a:cubicBezTo>
                    <a:pt x="753" y="152"/>
                    <a:pt x="804" y="112"/>
                    <a:pt x="826" y="57"/>
                  </a:cubicBezTo>
                  <a:cubicBezTo>
                    <a:pt x="840" y="24"/>
                    <a:pt x="807" y="0"/>
                    <a:pt x="777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52"/>
            <p:cNvSpPr/>
            <p:nvPr/>
          </p:nvSpPr>
          <p:spPr>
            <a:xfrm>
              <a:off x="2468200" y="2514925"/>
              <a:ext cx="12675" cy="11725"/>
            </a:xfrm>
            <a:custGeom>
              <a:avLst/>
              <a:gdLst/>
              <a:ahLst/>
              <a:cxnLst/>
              <a:rect l="l" t="t" r="r" b="b"/>
              <a:pathLst>
                <a:path w="507" h="469" extrusionOk="0">
                  <a:moveTo>
                    <a:pt x="52" y="1"/>
                  </a:moveTo>
                  <a:cubicBezTo>
                    <a:pt x="42" y="1"/>
                    <a:pt x="32" y="5"/>
                    <a:pt x="25" y="15"/>
                  </a:cubicBezTo>
                  <a:cubicBezTo>
                    <a:pt x="10" y="41"/>
                    <a:pt x="3" y="72"/>
                    <a:pt x="3" y="103"/>
                  </a:cubicBezTo>
                  <a:cubicBezTo>
                    <a:pt x="1" y="136"/>
                    <a:pt x="5" y="166"/>
                    <a:pt x="12" y="197"/>
                  </a:cubicBezTo>
                  <a:cubicBezTo>
                    <a:pt x="30" y="257"/>
                    <a:pt x="62" y="311"/>
                    <a:pt x="109" y="353"/>
                  </a:cubicBezTo>
                  <a:cubicBezTo>
                    <a:pt x="159" y="397"/>
                    <a:pt x="218" y="430"/>
                    <a:pt x="280" y="450"/>
                  </a:cubicBezTo>
                  <a:cubicBezTo>
                    <a:pt x="313" y="459"/>
                    <a:pt x="344" y="465"/>
                    <a:pt x="376" y="467"/>
                  </a:cubicBezTo>
                  <a:cubicBezTo>
                    <a:pt x="384" y="468"/>
                    <a:pt x="392" y="468"/>
                    <a:pt x="400" y="468"/>
                  </a:cubicBezTo>
                  <a:cubicBezTo>
                    <a:pt x="426" y="468"/>
                    <a:pt x="452" y="465"/>
                    <a:pt x="475" y="459"/>
                  </a:cubicBezTo>
                  <a:cubicBezTo>
                    <a:pt x="502" y="452"/>
                    <a:pt x="506" y="417"/>
                    <a:pt x="484" y="401"/>
                  </a:cubicBezTo>
                  <a:cubicBezTo>
                    <a:pt x="460" y="388"/>
                    <a:pt x="431" y="380"/>
                    <a:pt x="405" y="371"/>
                  </a:cubicBezTo>
                  <a:cubicBezTo>
                    <a:pt x="379" y="362"/>
                    <a:pt x="357" y="351"/>
                    <a:pt x="328" y="340"/>
                  </a:cubicBezTo>
                  <a:cubicBezTo>
                    <a:pt x="284" y="322"/>
                    <a:pt x="243" y="298"/>
                    <a:pt x="203" y="268"/>
                  </a:cubicBezTo>
                  <a:cubicBezTo>
                    <a:pt x="168" y="237"/>
                    <a:pt x="139" y="199"/>
                    <a:pt x="117" y="158"/>
                  </a:cubicBezTo>
                  <a:cubicBezTo>
                    <a:pt x="106" y="138"/>
                    <a:pt x="98" y="118"/>
                    <a:pt x="91" y="94"/>
                  </a:cubicBezTo>
                  <a:cubicBezTo>
                    <a:pt x="84" y="70"/>
                    <a:pt x="89" y="46"/>
                    <a:pt x="82" y="22"/>
                  </a:cubicBezTo>
                  <a:cubicBezTo>
                    <a:pt x="77" y="8"/>
                    <a:pt x="65" y="1"/>
                    <a:pt x="52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52"/>
            <p:cNvSpPr/>
            <p:nvPr/>
          </p:nvSpPr>
          <p:spPr>
            <a:xfrm>
              <a:off x="2491975" y="2533950"/>
              <a:ext cx="8825" cy="6550"/>
            </a:xfrm>
            <a:custGeom>
              <a:avLst/>
              <a:gdLst/>
              <a:ahLst/>
              <a:cxnLst/>
              <a:rect l="l" t="t" r="r" b="b"/>
              <a:pathLst>
                <a:path w="353" h="262" extrusionOk="0">
                  <a:moveTo>
                    <a:pt x="105" y="50"/>
                  </a:moveTo>
                  <a:cubicBezTo>
                    <a:pt x="110" y="53"/>
                    <a:pt x="112" y="54"/>
                    <a:pt x="112" y="54"/>
                  </a:cubicBezTo>
                  <a:cubicBezTo>
                    <a:pt x="111" y="54"/>
                    <a:pt x="109" y="53"/>
                    <a:pt x="106" y="51"/>
                  </a:cubicBezTo>
                  <a:lnTo>
                    <a:pt x="105" y="50"/>
                  </a:lnTo>
                  <a:close/>
                  <a:moveTo>
                    <a:pt x="181" y="108"/>
                  </a:moveTo>
                  <a:lnTo>
                    <a:pt x="194" y="113"/>
                  </a:lnTo>
                  <a:lnTo>
                    <a:pt x="194" y="113"/>
                  </a:lnTo>
                  <a:cubicBezTo>
                    <a:pt x="190" y="112"/>
                    <a:pt x="185" y="110"/>
                    <a:pt x="181" y="108"/>
                  </a:cubicBezTo>
                  <a:close/>
                  <a:moveTo>
                    <a:pt x="45" y="0"/>
                  </a:moveTo>
                  <a:cubicBezTo>
                    <a:pt x="31" y="0"/>
                    <a:pt x="17" y="9"/>
                    <a:pt x="12" y="24"/>
                  </a:cubicBezTo>
                  <a:lnTo>
                    <a:pt x="12" y="24"/>
                  </a:lnTo>
                  <a:cubicBezTo>
                    <a:pt x="7" y="30"/>
                    <a:pt x="4" y="37"/>
                    <a:pt x="3" y="45"/>
                  </a:cubicBezTo>
                  <a:cubicBezTo>
                    <a:pt x="1" y="58"/>
                    <a:pt x="1" y="71"/>
                    <a:pt x="3" y="84"/>
                  </a:cubicBezTo>
                  <a:cubicBezTo>
                    <a:pt x="3" y="91"/>
                    <a:pt x="7" y="95"/>
                    <a:pt x="7" y="102"/>
                  </a:cubicBezTo>
                  <a:cubicBezTo>
                    <a:pt x="9" y="108"/>
                    <a:pt x="10" y="108"/>
                    <a:pt x="11" y="110"/>
                  </a:cubicBezTo>
                  <a:lnTo>
                    <a:pt x="11" y="110"/>
                  </a:lnTo>
                  <a:cubicBezTo>
                    <a:pt x="11" y="111"/>
                    <a:pt x="12" y="112"/>
                    <a:pt x="12" y="113"/>
                  </a:cubicBezTo>
                  <a:cubicBezTo>
                    <a:pt x="16" y="137"/>
                    <a:pt x="29" y="159"/>
                    <a:pt x="47" y="176"/>
                  </a:cubicBezTo>
                  <a:cubicBezTo>
                    <a:pt x="56" y="185"/>
                    <a:pt x="65" y="196"/>
                    <a:pt x="76" y="203"/>
                  </a:cubicBezTo>
                  <a:cubicBezTo>
                    <a:pt x="104" y="225"/>
                    <a:pt x="135" y="242"/>
                    <a:pt x="170" y="253"/>
                  </a:cubicBezTo>
                  <a:cubicBezTo>
                    <a:pt x="188" y="258"/>
                    <a:pt x="207" y="262"/>
                    <a:pt x="225" y="262"/>
                  </a:cubicBezTo>
                  <a:cubicBezTo>
                    <a:pt x="245" y="262"/>
                    <a:pt x="262" y="258"/>
                    <a:pt x="280" y="253"/>
                  </a:cubicBezTo>
                  <a:cubicBezTo>
                    <a:pt x="352" y="231"/>
                    <a:pt x="337" y="126"/>
                    <a:pt x="262" y="126"/>
                  </a:cubicBezTo>
                  <a:lnTo>
                    <a:pt x="262" y="124"/>
                  </a:lnTo>
                  <a:lnTo>
                    <a:pt x="247" y="124"/>
                  </a:lnTo>
                  <a:cubicBezTo>
                    <a:pt x="235" y="122"/>
                    <a:pt x="223" y="121"/>
                    <a:pt x="212" y="119"/>
                  </a:cubicBezTo>
                  <a:lnTo>
                    <a:pt x="212" y="119"/>
                  </a:lnTo>
                  <a:lnTo>
                    <a:pt x="231" y="121"/>
                  </a:lnTo>
                  <a:cubicBezTo>
                    <a:pt x="219" y="120"/>
                    <a:pt x="207" y="117"/>
                    <a:pt x="196" y="114"/>
                  </a:cubicBezTo>
                  <a:lnTo>
                    <a:pt x="196" y="114"/>
                  </a:lnTo>
                  <a:cubicBezTo>
                    <a:pt x="186" y="110"/>
                    <a:pt x="178" y="106"/>
                    <a:pt x="170" y="102"/>
                  </a:cubicBezTo>
                  <a:cubicBezTo>
                    <a:pt x="161" y="95"/>
                    <a:pt x="155" y="88"/>
                    <a:pt x="144" y="84"/>
                  </a:cubicBezTo>
                  <a:cubicBezTo>
                    <a:pt x="141" y="80"/>
                    <a:pt x="137" y="78"/>
                    <a:pt x="135" y="73"/>
                  </a:cubicBezTo>
                  <a:lnTo>
                    <a:pt x="124" y="62"/>
                  </a:lnTo>
                  <a:cubicBezTo>
                    <a:pt x="118" y="57"/>
                    <a:pt x="112" y="52"/>
                    <a:pt x="104" y="48"/>
                  </a:cubicBezTo>
                  <a:lnTo>
                    <a:pt x="104" y="48"/>
                  </a:lnTo>
                  <a:lnTo>
                    <a:pt x="103" y="46"/>
                  </a:lnTo>
                  <a:lnTo>
                    <a:pt x="103" y="46"/>
                  </a:lnTo>
                  <a:cubicBezTo>
                    <a:pt x="102" y="43"/>
                    <a:pt x="101" y="42"/>
                    <a:pt x="100" y="40"/>
                  </a:cubicBezTo>
                  <a:cubicBezTo>
                    <a:pt x="95" y="34"/>
                    <a:pt x="89" y="27"/>
                    <a:pt x="84" y="20"/>
                  </a:cubicBezTo>
                  <a:cubicBezTo>
                    <a:pt x="80" y="17"/>
                    <a:pt x="76" y="14"/>
                    <a:pt x="71" y="12"/>
                  </a:cubicBezTo>
                  <a:lnTo>
                    <a:pt x="71" y="12"/>
                  </a:lnTo>
                  <a:cubicBezTo>
                    <a:pt x="71" y="11"/>
                    <a:pt x="70" y="10"/>
                    <a:pt x="69" y="9"/>
                  </a:cubicBezTo>
                  <a:cubicBezTo>
                    <a:pt x="62" y="3"/>
                    <a:pt x="53" y="0"/>
                    <a:pt x="45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52"/>
            <p:cNvSpPr/>
            <p:nvPr/>
          </p:nvSpPr>
          <p:spPr>
            <a:xfrm>
              <a:off x="2474575" y="2633775"/>
              <a:ext cx="110450" cy="176525"/>
            </a:xfrm>
            <a:custGeom>
              <a:avLst/>
              <a:gdLst/>
              <a:ahLst/>
              <a:cxnLst/>
              <a:rect l="l" t="t" r="r" b="b"/>
              <a:pathLst>
                <a:path w="4418" h="7061" extrusionOk="0">
                  <a:moveTo>
                    <a:pt x="2992" y="0"/>
                  </a:moveTo>
                  <a:lnTo>
                    <a:pt x="1" y="1795"/>
                  </a:lnTo>
                  <a:lnTo>
                    <a:pt x="2645" y="7061"/>
                  </a:lnTo>
                  <a:cubicBezTo>
                    <a:pt x="2645" y="7061"/>
                    <a:pt x="4279" y="6784"/>
                    <a:pt x="4347" y="6784"/>
                  </a:cubicBezTo>
                  <a:cubicBezTo>
                    <a:pt x="4417" y="6784"/>
                    <a:pt x="2992" y="0"/>
                    <a:pt x="2992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52"/>
            <p:cNvSpPr/>
            <p:nvPr/>
          </p:nvSpPr>
          <p:spPr>
            <a:xfrm>
              <a:off x="2337600" y="2622200"/>
              <a:ext cx="217725" cy="183925"/>
            </a:xfrm>
            <a:custGeom>
              <a:avLst/>
              <a:gdLst/>
              <a:ahLst/>
              <a:cxnLst/>
              <a:rect l="l" t="t" r="r" b="b"/>
              <a:pathLst>
                <a:path w="8709" h="7357" extrusionOk="0">
                  <a:moveTo>
                    <a:pt x="7427" y="1"/>
                  </a:moveTo>
                  <a:cubicBezTo>
                    <a:pt x="7165" y="1"/>
                    <a:pt x="6897" y="43"/>
                    <a:pt x="6644" y="101"/>
                  </a:cubicBezTo>
                  <a:cubicBezTo>
                    <a:pt x="4698" y="549"/>
                    <a:pt x="3000" y="1684"/>
                    <a:pt x="1362" y="2835"/>
                  </a:cubicBezTo>
                  <a:cubicBezTo>
                    <a:pt x="1399" y="2789"/>
                    <a:pt x="1439" y="2745"/>
                    <a:pt x="1478" y="2701"/>
                  </a:cubicBezTo>
                  <a:lnTo>
                    <a:pt x="1478" y="2701"/>
                  </a:lnTo>
                  <a:lnTo>
                    <a:pt x="1070" y="3042"/>
                  </a:lnTo>
                  <a:cubicBezTo>
                    <a:pt x="1166" y="2973"/>
                    <a:pt x="1263" y="2905"/>
                    <a:pt x="1362" y="2837"/>
                  </a:cubicBezTo>
                  <a:lnTo>
                    <a:pt x="1362" y="2837"/>
                  </a:lnTo>
                  <a:cubicBezTo>
                    <a:pt x="786" y="3505"/>
                    <a:pt x="226" y="4232"/>
                    <a:pt x="62" y="5097"/>
                  </a:cubicBezTo>
                  <a:cubicBezTo>
                    <a:pt x="0" y="5435"/>
                    <a:pt x="18" y="5785"/>
                    <a:pt x="117" y="6112"/>
                  </a:cubicBezTo>
                  <a:cubicBezTo>
                    <a:pt x="156" y="6235"/>
                    <a:pt x="207" y="6356"/>
                    <a:pt x="268" y="6470"/>
                  </a:cubicBezTo>
                  <a:cubicBezTo>
                    <a:pt x="530" y="6949"/>
                    <a:pt x="1021" y="7324"/>
                    <a:pt x="1803" y="7357"/>
                  </a:cubicBezTo>
                  <a:cubicBezTo>
                    <a:pt x="4882" y="7357"/>
                    <a:pt x="6099" y="4798"/>
                    <a:pt x="7118" y="3498"/>
                  </a:cubicBezTo>
                  <a:cubicBezTo>
                    <a:pt x="7261" y="3318"/>
                    <a:pt x="7397" y="3129"/>
                    <a:pt x="7524" y="2941"/>
                  </a:cubicBezTo>
                  <a:cubicBezTo>
                    <a:pt x="7592" y="2842"/>
                    <a:pt x="7656" y="2743"/>
                    <a:pt x="7720" y="2642"/>
                  </a:cubicBezTo>
                  <a:cubicBezTo>
                    <a:pt x="7981" y="2236"/>
                    <a:pt x="8221" y="1812"/>
                    <a:pt x="8458" y="1392"/>
                  </a:cubicBezTo>
                  <a:cubicBezTo>
                    <a:pt x="8581" y="1173"/>
                    <a:pt x="8708" y="924"/>
                    <a:pt x="8653" y="681"/>
                  </a:cubicBezTo>
                  <a:cubicBezTo>
                    <a:pt x="8618" y="516"/>
                    <a:pt x="8504" y="382"/>
                    <a:pt x="8372" y="279"/>
                  </a:cubicBezTo>
                  <a:cubicBezTo>
                    <a:pt x="8102" y="73"/>
                    <a:pt x="7770" y="1"/>
                    <a:pt x="7427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52"/>
            <p:cNvSpPr/>
            <p:nvPr/>
          </p:nvSpPr>
          <p:spPr>
            <a:xfrm>
              <a:off x="2342625" y="2650450"/>
              <a:ext cx="219525" cy="152475"/>
            </a:xfrm>
            <a:custGeom>
              <a:avLst/>
              <a:gdLst/>
              <a:ahLst/>
              <a:cxnLst/>
              <a:rect l="l" t="t" r="r" b="b"/>
              <a:pathLst>
                <a:path w="8781" h="6099" extrusionOk="0">
                  <a:moveTo>
                    <a:pt x="7103" y="1"/>
                  </a:moveTo>
                  <a:cubicBezTo>
                    <a:pt x="7084" y="1"/>
                    <a:pt x="7065" y="7"/>
                    <a:pt x="7047" y="21"/>
                  </a:cubicBezTo>
                  <a:cubicBezTo>
                    <a:pt x="6929" y="108"/>
                    <a:pt x="6812" y="198"/>
                    <a:pt x="6692" y="286"/>
                  </a:cubicBezTo>
                  <a:lnTo>
                    <a:pt x="6692" y="286"/>
                  </a:lnTo>
                  <a:cubicBezTo>
                    <a:pt x="6698" y="238"/>
                    <a:pt x="6704" y="189"/>
                    <a:pt x="6711" y="141"/>
                  </a:cubicBezTo>
                  <a:cubicBezTo>
                    <a:pt x="6721" y="63"/>
                    <a:pt x="6656" y="25"/>
                    <a:pt x="6590" y="25"/>
                  </a:cubicBezTo>
                  <a:cubicBezTo>
                    <a:pt x="6557" y="25"/>
                    <a:pt x="6523" y="34"/>
                    <a:pt x="6500" y="54"/>
                  </a:cubicBezTo>
                  <a:cubicBezTo>
                    <a:pt x="6063" y="403"/>
                    <a:pt x="5621" y="743"/>
                    <a:pt x="5213" y="1125"/>
                  </a:cubicBezTo>
                  <a:cubicBezTo>
                    <a:pt x="4809" y="1503"/>
                    <a:pt x="4438" y="1914"/>
                    <a:pt x="4031" y="2287"/>
                  </a:cubicBezTo>
                  <a:cubicBezTo>
                    <a:pt x="3243" y="3010"/>
                    <a:pt x="2380" y="3644"/>
                    <a:pt x="1479" y="4218"/>
                  </a:cubicBezTo>
                  <a:cubicBezTo>
                    <a:pt x="1227" y="4378"/>
                    <a:pt x="976" y="4543"/>
                    <a:pt x="724" y="4703"/>
                  </a:cubicBezTo>
                  <a:cubicBezTo>
                    <a:pt x="478" y="4859"/>
                    <a:pt x="221" y="5010"/>
                    <a:pt x="21" y="5223"/>
                  </a:cubicBezTo>
                  <a:cubicBezTo>
                    <a:pt x="1" y="5244"/>
                    <a:pt x="18" y="5277"/>
                    <a:pt x="43" y="5277"/>
                  </a:cubicBezTo>
                  <a:cubicBezTo>
                    <a:pt x="45" y="5277"/>
                    <a:pt x="47" y="5277"/>
                    <a:pt x="50" y="5276"/>
                  </a:cubicBezTo>
                  <a:lnTo>
                    <a:pt x="47" y="5276"/>
                  </a:lnTo>
                  <a:cubicBezTo>
                    <a:pt x="533" y="5131"/>
                    <a:pt x="976" y="4789"/>
                    <a:pt x="1400" y="4518"/>
                  </a:cubicBezTo>
                  <a:cubicBezTo>
                    <a:pt x="1850" y="4233"/>
                    <a:pt x="2294" y="3928"/>
                    <a:pt x="2729" y="3618"/>
                  </a:cubicBezTo>
                  <a:cubicBezTo>
                    <a:pt x="3155" y="3317"/>
                    <a:pt x="3568" y="2996"/>
                    <a:pt x="3963" y="2658"/>
                  </a:cubicBezTo>
                  <a:cubicBezTo>
                    <a:pt x="4389" y="2294"/>
                    <a:pt x="4771" y="1890"/>
                    <a:pt x="5171" y="1496"/>
                  </a:cubicBezTo>
                  <a:cubicBezTo>
                    <a:pt x="5560" y="1113"/>
                    <a:pt x="5981" y="763"/>
                    <a:pt x="6413" y="428"/>
                  </a:cubicBezTo>
                  <a:lnTo>
                    <a:pt x="6413" y="428"/>
                  </a:lnTo>
                  <a:cubicBezTo>
                    <a:pt x="6407" y="472"/>
                    <a:pt x="6401" y="515"/>
                    <a:pt x="6397" y="559"/>
                  </a:cubicBezTo>
                  <a:cubicBezTo>
                    <a:pt x="6388" y="638"/>
                    <a:pt x="6455" y="680"/>
                    <a:pt x="6522" y="680"/>
                  </a:cubicBezTo>
                  <a:cubicBezTo>
                    <a:pt x="6555" y="680"/>
                    <a:pt x="6588" y="670"/>
                    <a:pt x="6612" y="649"/>
                  </a:cubicBezTo>
                  <a:cubicBezTo>
                    <a:pt x="6741" y="539"/>
                    <a:pt x="6875" y="436"/>
                    <a:pt x="7009" y="334"/>
                  </a:cubicBezTo>
                  <a:lnTo>
                    <a:pt x="7009" y="334"/>
                  </a:lnTo>
                  <a:cubicBezTo>
                    <a:pt x="7204" y="2296"/>
                    <a:pt x="7884" y="4147"/>
                    <a:pt x="8500" y="6010"/>
                  </a:cubicBezTo>
                  <a:cubicBezTo>
                    <a:pt x="8521" y="6072"/>
                    <a:pt x="8573" y="6099"/>
                    <a:pt x="8625" y="6099"/>
                  </a:cubicBezTo>
                  <a:cubicBezTo>
                    <a:pt x="8703" y="6099"/>
                    <a:pt x="8780" y="6037"/>
                    <a:pt x="8749" y="5941"/>
                  </a:cubicBezTo>
                  <a:cubicBezTo>
                    <a:pt x="8421" y="4977"/>
                    <a:pt x="8092" y="4013"/>
                    <a:pt x="7769" y="3047"/>
                  </a:cubicBezTo>
                  <a:cubicBezTo>
                    <a:pt x="7451" y="2094"/>
                    <a:pt x="7282" y="1119"/>
                    <a:pt x="7220" y="119"/>
                  </a:cubicBezTo>
                  <a:cubicBezTo>
                    <a:pt x="7217" y="60"/>
                    <a:pt x="7162" y="1"/>
                    <a:pt x="7103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52"/>
            <p:cNvSpPr/>
            <p:nvPr/>
          </p:nvSpPr>
          <p:spPr>
            <a:xfrm>
              <a:off x="2517250" y="2603775"/>
              <a:ext cx="122550" cy="64000"/>
            </a:xfrm>
            <a:custGeom>
              <a:avLst/>
              <a:gdLst/>
              <a:ahLst/>
              <a:cxnLst/>
              <a:rect l="l" t="t" r="r" b="b"/>
              <a:pathLst>
                <a:path w="4902" h="2560" extrusionOk="0">
                  <a:moveTo>
                    <a:pt x="3687" y="1"/>
                  </a:moveTo>
                  <a:cubicBezTo>
                    <a:pt x="2712" y="1"/>
                    <a:pt x="1076" y="1207"/>
                    <a:pt x="1076" y="1207"/>
                  </a:cubicBezTo>
                  <a:lnTo>
                    <a:pt x="0" y="2002"/>
                  </a:lnTo>
                  <a:lnTo>
                    <a:pt x="143" y="2560"/>
                  </a:lnTo>
                  <a:cubicBezTo>
                    <a:pt x="143" y="2560"/>
                    <a:pt x="747" y="2525"/>
                    <a:pt x="2346" y="2085"/>
                  </a:cubicBezTo>
                  <a:cubicBezTo>
                    <a:pt x="3947" y="1648"/>
                    <a:pt x="4902" y="1066"/>
                    <a:pt x="4228" y="223"/>
                  </a:cubicBezTo>
                  <a:cubicBezTo>
                    <a:pt x="4101" y="65"/>
                    <a:pt x="3912" y="1"/>
                    <a:pt x="3687" y="1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52"/>
            <p:cNvSpPr/>
            <p:nvPr/>
          </p:nvSpPr>
          <p:spPr>
            <a:xfrm>
              <a:off x="2485825" y="2642550"/>
              <a:ext cx="55650" cy="37900"/>
            </a:xfrm>
            <a:custGeom>
              <a:avLst/>
              <a:gdLst/>
              <a:ahLst/>
              <a:cxnLst/>
              <a:rect l="l" t="t" r="r" b="b"/>
              <a:pathLst>
                <a:path w="2226" h="1516" extrusionOk="0">
                  <a:moveTo>
                    <a:pt x="873" y="1"/>
                  </a:moveTo>
                  <a:lnTo>
                    <a:pt x="873" y="1"/>
                  </a:lnTo>
                  <a:cubicBezTo>
                    <a:pt x="833" y="75"/>
                    <a:pt x="838" y="165"/>
                    <a:pt x="886" y="233"/>
                  </a:cubicBezTo>
                  <a:cubicBezTo>
                    <a:pt x="934" y="302"/>
                    <a:pt x="1007" y="348"/>
                    <a:pt x="1088" y="365"/>
                  </a:cubicBezTo>
                  <a:cubicBezTo>
                    <a:pt x="943" y="453"/>
                    <a:pt x="765" y="464"/>
                    <a:pt x="598" y="493"/>
                  </a:cubicBezTo>
                  <a:cubicBezTo>
                    <a:pt x="475" y="515"/>
                    <a:pt x="355" y="545"/>
                    <a:pt x="236" y="583"/>
                  </a:cubicBezTo>
                  <a:cubicBezTo>
                    <a:pt x="196" y="594"/>
                    <a:pt x="155" y="609"/>
                    <a:pt x="135" y="646"/>
                  </a:cubicBezTo>
                  <a:cubicBezTo>
                    <a:pt x="115" y="692"/>
                    <a:pt x="146" y="747"/>
                    <a:pt x="190" y="771"/>
                  </a:cubicBezTo>
                  <a:cubicBezTo>
                    <a:pt x="224" y="786"/>
                    <a:pt x="260" y="794"/>
                    <a:pt x="297" y="794"/>
                  </a:cubicBezTo>
                  <a:cubicBezTo>
                    <a:pt x="310" y="794"/>
                    <a:pt x="322" y="793"/>
                    <a:pt x="335" y="791"/>
                  </a:cubicBezTo>
                  <a:cubicBezTo>
                    <a:pt x="473" y="782"/>
                    <a:pt x="611" y="763"/>
                    <a:pt x="748" y="730"/>
                  </a:cubicBezTo>
                  <a:lnTo>
                    <a:pt x="748" y="730"/>
                  </a:lnTo>
                  <a:cubicBezTo>
                    <a:pt x="684" y="776"/>
                    <a:pt x="616" y="815"/>
                    <a:pt x="546" y="848"/>
                  </a:cubicBezTo>
                  <a:cubicBezTo>
                    <a:pt x="396" y="914"/>
                    <a:pt x="221" y="923"/>
                    <a:pt x="80" y="1004"/>
                  </a:cubicBezTo>
                  <a:cubicBezTo>
                    <a:pt x="40" y="1028"/>
                    <a:pt x="1" y="1064"/>
                    <a:pt x="5" y="1110"/>
                  </a:cubicBezTo>
                  <a:cubicBezTo>
                    <a:pt x="12" y="1138"/>
                    <a:pt x="34" y="1165"/>
                    <a:pt x="62" y="1173"/>
                  </a:cubicBezTo>
                  <a:cubicBezTo>
                    <a:pt x="85" y="1182"/>
                    <a:pt x="108" y="1185"/>
                    <a:pt x="131" y="1185"/>
                  </a:cubicBezTo>
                  <a:cubicBezTo>
                    <a:pt x="137" y="1185"/>
                    <a:pt x="144" y="1185"/>
                    <a:pt x="150" y="1184"/>
                  </a:cubicBezTo>
                  <a:cubicBezTo>
                    <a:pt x="363" y="1169"/>
                    <a:pt x="559" y="1061"/>
                    <a:pt x="770" y="1022"/>
                  </a:cubicBezTo>
                  <a:lnTo>
                    <a:pt x="770" y="1022"/>
                  </a:lnTo>
                  <a:lnTo>
                    <a:pt x="355" y="1334"/>
                  </a:lnTo>
                  <a:cubicBezTo>
                    <a:pt x="341" y="1342"/>
                    <a:pt x="333" y="1351"/>
                    <a:pt x="324" y="1364"/>
                  </a:cubicBezTo>
                  <a:cubicBezTo>
                    <a:pt x="302" y="1404"/>
                    <a:pt x="341" y="1454"/>
                    <a:pt x="385" y="1461"/>
                  </a:cubicBezTo>
                  <a:cubicBezTo>
                    <a:pt x="391" y="1462"/>
                    <a:pt x="396" y="1462"/>
                    <a:pt x="402" y="1462"/>
                  </a:cubicBezTo>
                  <a:cubicBezTo>
                    <a:pt x="440" y="1462"/>
                    <a:pt x="478" y="1443"/>
                    <a:pt x="513" y="1426"/>
                  </a:cubicBezTo>
                  <a:lnTo>
                    <a:pt x="1027" y="1154"/>
                  </a:lnTo>
                  <a:lnTo>
                    <a:pt x="1027" y="1154"/>
                  </a:lnTo>
                  <a:cubicBezTo>
                    <a:pt x="983" y="1259"/>
                    <a:pt x="882" y="1329"/>
                    <a:pt x="807" y="1417"/>
                  </a:cubicBezTo>
                  <a:cubicBezTo>
                    <a:pt x="792" y="1437"/>
                    <a:pt x="774" y="1465"/>
                    <a:pt x="789" y="1487"/>
                  </a:cubicBezTo>
                  <a:cubicBezTo>
                    <a:pt x="796" y="1496"/>
                    <a:pt x="807" y="1503"/>
                    <a:pt x="818" y="1505"/>
                  </a:cubicBezTo>
                  <a:cubicBezTo>
                    <a:pt x="840" y="1512"/>
                    <a:pt x="863" y="1515"/>
                    <a:pt x="886" y="1515"/>
                  </a:cubicBezTo>
                  <a:cubicBezTo>
                    <a:pt x="947" y="1515"/>
                    <a:pt x="1009" y="1492"/>
                    <a:pt x="1062" y="1459"/>
                  </a:cubicBezTo>
                  <a:cubicBezTo>
                    <a:pt x="1134" y="1415"/>
                    <a:pt x="1193" y="1356"/>
                    <a:pt x="1262" y="1305"/>
                  </a:cubicBezTo>
                  <a:cubicBezTo>
                    <a:pt x="1327" y="1259"/>
                    <a:pt x="1395" y="1220"/>
                    <a:pt x="1464" y="1180"/>
                  </a:cubicBezTo>
                  <a:cubicBezTo>
                    <a:pt x="1762" y="1000"/>
                    <a:pt x="2021" y="763"/>
                    <a:pt x="2226" y="484"/>
                  </a:cubicBezTo>
                  <a:lnTo>
                    <a:pt x="1619" y="304"/>
                  </a:lnTo>
                  <a:cubicBezTo>
                    <a:pt x="1593" y="316"/>
                    <a:pt x="1565" y="320"/>
                    <a:pt x="1537" y="320"/>
                  </a:cubicBezTo>
                  <a:cubicBezTo>
                    <a:pt x="1492" y="320"/>
                    <a:pt x="1445" y="308"/>
                    <a:pt x="1402" y="295"/>
                  </a:cubicBezTo>
                  <a:cubicBezTo>
                    <a:pt x="1209" y="231"/>
                    <a:pt x="1029" y="132"/>
                    <a:pt x="873" y="1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52"/>
            <p:cNvSpPr/>
            <p:nvPr/>
          </p:nvSpPr>
          <p:spPr>
            <a:xfrm>
              <a:off x="2504550" y="2652550"/>
              <a:ext cx="39025" cy="38125"/>
            </a:xfrm>
            <a:custGeom>
              <a:avLst/>
              <a:gdLst/>
              <a:ahLst/>
              <a:cxnLst/>
              <a:rect l="l" t="t" r="r" b="b"/>
              <a:pathLst>
                <a:path w="1561" h="1525" extrusionOk="0">
                  <a:moveTo>
                    <a:pt x="1560" y="0"/>
                  </a:moveTo>
                  <a:cubicBezTo>
                    <a:pt x="1560" y="0"/>
                    <a:pt x="1" y="989"/>
                    <a:pt x="18" y="1013"/>
                  </a:cubicBezTo>
                  <a:cubicBezTo>
                    <a:pt x="36" y="1039"/>
                    <a:pt x="530" y="1524"/>
                    <a:pt x="530" y="1524"/>
                  </a:cubicBezTo>
                  <a:lnTo>
                    <a:pt x="1198" y="964"/>
                  </a:lnTo>
                  <a:lnTo>
                    <a:pt x="1560" y="0"/>
                  </a:ln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52"/>
            <p:cNvSpPr/>
            <p:nvPr/>
          </p:nvSpPr>
          <p:spPr>
            <a:xfrm>
              <a:off x="2456950" y="2658975"/>
              <a:ext cx="76950" cy="42875"/>
            </a:xfrm>
            <a:custGeom>
              <a:avLst/>
              <a:gdLst/>
              <a:ahLst/>
              <a:cxnLst/>
              <a:rect l="l" t="t" r="r" b="b"/>
              <a:pathLst>
                <a:path w="3078" h="1715" extrusionOk="0">
                  <a:moveTo>
                    <a:pt x="1775" y="0"/>
                  </a:moveTo>
                  <a:cubicBezTo>
                    <a:pt x="1758" y="2"/>
                    <a:pt x="1740" y="11"/>
                    <a:pt x="1720" y="16"/>
                  </a:cubicBezTo>
                  <a:cubicBezTo>
                    <a:pt x="1459" y="336"/>
                    <a:pt x="1116" y="626"/>
                    <a:pt x="820" y="912"/>
                  </a:cubicBezTo>
                  <a:cubicBezTo>
                    <a:pt x="565" y="1158"/>
                    <a:pt x="299" y="1408"/>
                    <a:pt x="1" y="1599"/>
                  </a:cubicBezTo>
                  <a:cubicBezTo>
                    <a:pt x="14" y="1630"/>
                    <a:pt x="29" y="1658"/>
                    <a:pt x="42" y="1689"/>
                  </a:cubicBezTo>
                  <a:cubicBezTo>
                    <a:pt x="66" y="1706"/>
                    <a:pt x="92" y="1714"/>
                    <a:pt x="119" y="1714"/>
                  </a:cubicBezTo>
                  <a:cubicBezTo>
                    <a:pt x="148" y="1714"/>
                    <a:pt x="176" y="1704"/>
                    <a:pt x="201" y="1685"/>
                  </a:cubicBezTo>
                  <a:cubicBezTo>
                    <a:pt x="675" y="1322"/>
                    <a:pt x="1020" y="830"/>
                    <a:pt x="1490" y="461"/>
                  </a:cubicBezTo>
                  <a:cubicBezTo>
                    <a:pt x="1578" y="393"/>
                    <a:pt x="1720" y="259"/>
                    <a:pt x="1841" y="240"/>
                  </a:cubicBezTo>
                  <a:cubicBezTo>
                    <a:pt x="1859" y="237"/>
                    <a:pt x="1876" y="235"/>
                    <a:pt x="1894" y="235"/>
                  </a:cubicBezTo>
                  <a:cubicBezTo>
                    <a:pt x="2075" y="235"/>
                    <a:pt x="2251" y="391"/>
                    <a:pt x="2419" y="503"/>
                  </a:cubicBezTo>
                  <a:cubicBezTo>
                    <a:pt x="2643" y="655"/>
                    <a:pt x="2829" y="824"/>
                    <a:pt x="3078" y="925"/>
                  </a:cubicBezTo>
                  <a:cubicBezTo>
                    <a:pt x="3040" y="872"/>
                    <a:pt x="3007" y="815"/>
                    <a:pt x="2981" y="756"/>
                  </a:cubicBezTo>
                  <a:cubicBezTo>
                    <a:pt x="2801" y="666"/>
                    <a:pt x="2643" y="527"/>
                    <a:pt x="2471" y="415"/>
                  </a:cubicBezTo>
                  <a:cubicBezTo>
                    <a:pt x="2247" y="270"/>
                    <a:pt x="1995" y="154"/>
                    <a:pt x="1775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52"/>
            <p:cNvSpPr/>
            <p:nvPr/>
          </p:nvSpPr>
          <p:spPr>
            <a:xfrm>
              <a:off x="2529750" y="2652550"/>
              <a:ext cx="17325" cy="31700"/>
            </a:xfrm>
            <a:custGeom>
              <a:avLst/>
              <a:gdLst/>
              <a:ahLst/>
              <a:cxnLst/>
              <a:rect l="l" t="t" r="r" b="b"/>
              <a:pathLst>
                <a:path w="693" h="1268" extrusionOk="0">
                  <a:moveTo>
                    <a:pt x="552" y="0"/>
                  </a:moveTo>
                  <a:lnTo>
                    <a:pt x="1" y="1015"/>
                  </a:lnTo>
                  <a:lnTo>
                    <a:pt x="166" y="1268"/>
                  </a:lnTo>
                  <a:cubicBezTo>
                    <a:pt x="194" y="1208"/>
                    <a:pt x="693" y="119"/>
                    <a:pt x="693" y="119"/>
                  </a:cubicBezTo>
                  <a:lnTo>
                    <a:pt x="552" y="0"/>
                  </a:ln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52"/>
            <p:cNvSpPr/>
            <p:nvPr/>
          </p:nvSpPr>
          <p:spPr>
            <a:xfrm>
              <a:off x="2487550" y="2653325"/>
              <a:ext cx="63800" cy="62925"/>
            </a:xfrm>
            <a:custGeom>
              <a:avLst/>
              <a:gdLst/>
              <a:ahLst/>
              <a:cxnLst/>
              <a:rect l="l" t="t" r="r" b="b"/>
              <a:pathLst>
                <a:path w="2552" h="2517" extrusionOk="0">
                  <a:moveTo>
                    <a:pt x="2405" y="0"/>
                  </a:moveTo>
                  <a:lnTo>
                    <a:pt x="1810" y="1085"/>
                  </a:lnTo>
                  <a:lnTo>
                    <a:pt x="1214" y="1032"/>
                  </a:lnTo>
                  <a:lnTo>
                    <a:pt x="0" y="2491"/>
                  </a:lnTo>
                  <a:lnTo>
                    <a:pt x="316" y="2517"/>
                  </a:lnTo>
                  <a:lnTo>
                    <a:pt x="1915" y="1250"/>
                  </a:lnTo>
                  <a:lnTo>
                    <a:pt x="2552" y="147"/>
                  </a:lnTo>
                  <a:lnTo>
                    <a:pt x="2405" y="0"/>
                  </a:lnTo>
                  <a:close/>
                </a:path>
              </a:pathLst>
            </a:custGeom>
            <a:solidFill>
              <a:srgbClr val="F46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52"/>
            <p:cNvSpPr/>
            <p:nvPr/>
          </p:nvSpPr>
          <p:spPr>
            <a:xfrm>
              <a:off x="2458600" y="2662200"/>
              <a:ext cx="74925" cy="53400"/>
            </a:xfrm>
            <a:custGeom>
              <a:avLst/>
              <a:gdLst/>
              <a:ahLst/>
              <a:cxnLst/>
              <a:rect l="l" t="t" r="r" b="b"/>
              <a:pathLst>
                <a:path w="2997" h="2136" extrusionOk="0">
                  <a:moveTo>
                    <a:pt x="1762" y="1"/>
                  </a:moveTo>
                  <a:lnTo>
                    <a:pt x="1" y="1573"/>
                  </a:lnTo>
                  <a:lnTo>
                    <a:pt x="1158" y="2136"/>
                  </a:lnTo>
                  <a:cubicBezTo>
                    <a:pt x="1224" y="2085"/>
                    <a:pt x="2996" y="770"/>
                    <a:pt x="2996" y="770"/>
                  </a:cubicBezTo>
                  <a:lnTo>
                    <a:pt x="1762" y="1"/>
                  </a:lnTo>
                  <a:close/>
                </a:path>
              </a:pathLst>
            </a:custGeom>
            <a:solidFill>
              <a:srgbClr val="F46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52"/>
            <p:cNvSpPr/>
            <p:nvPr/>
          </p:nvSpPr>
          <p:spPr>
            <a:xfrm>
              <a:off x="2465300" y="2693675"/>
              <a:ext cx="56950" cy="37725"/>
            </a:xfrm>
            <a:custGeom>
              <a:avLst/>
              <a:gdLst/>
              <a:ahLst/>
              <a:cxnLst/>
              <a:rect l="l" t="t" r="r" b="b"/>
              <a:pathLst>
                <a:path w="2278" h="1509" extrusionOk="0">
                  <a:moveTo>
                    <a:pt x="1292" y="0"/>
                  </a:moveTo>
                  <a:cubicBezTo>
                    <a:pt x="1151" y="147"/>
                    <a:pt x="984" y="266"/>
                    <a:pt x="798" y="352"/>
                  </a:cubicBezTo>
                  <a:cubicBezTo>
                    <a:pt x="749" y="373"/>
                    <a:pt x="694" y="393"/>
                    <a:pt x="640" y="393"/>
                  </a:cubicBezTo>
                  <a:cubicBezTo>
                    <a:pt x="622" y="393"/>
                    <a:pt x="603" y="390"/>
                    <a:pt x="585" y="385"/>
                  </a:cubicBezTo>
                  <a:lnTo>
                    <a:pt x="1" y="631"/>
                  </a:lnTo>
                  <a:cubicBezTo>
                    <a:pt x="236" y="888"/>
                    <a:pt x="519" y="1094"/>
                    <a:pt x="835" y="1239"/>
                  </a:cubicBezTo>
                  <a:cubicBezTo>
                    <a:pt x="908" y="1272"/>
                    <a:pt x="982" y="1300"/>
                    <a:pt x="1050" y="1340"/>
                  </a:cubicBezTo>
                  <a:cubicBezTo>
                    <a:pt x="1125" y="1384"/>
                    <a:pt x="1191" y="1437"/>
                    <a:pt x="1268" y="1472"/>
                  </a:cubicBezTo>
                  <a:cubicBezTo>
                    <a:pt x="1317" y="1493"/>
                    <a:pt x="1370" y="1508"/>
                    <a:pt x="1422" y="1508"/>
                  </a:cubicBezTo>
                  <a:cubicBezTo>
                    <a:pt x="1454" y="1508"/>
                    <a:pt x="1486" y="1503"/>
                    <a:pt x="1516" y="1489"/>
                  </a:cubicBezTo>
                  <a:cubicBezTo>
                    <a:pt x="1527" y="1487"/>
                    <a:pt x="1536" y="1478"/>
                    <a:pt x="1542" y="1467"/>
                  </a:cubicBezTo>
                  <a:cubicBezTo>
                    <a:pt x="1555" y="1445"/>
                    <a:pt x="1536" y="1419"/>
                    <a:pt x="1518" y="1401"/>
                  </a:cubicBezTo>
                  <a:cubicBezTo>
                    <a:pt x="1435" y="1322"/>
                    <a:pt x="1327" y="1265"/>
                    <a:pt x="1270" y="1164"/>
                  </a:cubicBezTo>
                  <a:lnTo>
                    <a:pt x="1270" y="1164"/>
                  </a:lnTo>
                  <a:lnTo>
                    <a:pt x="1812" y="1377"/>
                  </a:lnTo>
                  <a:cubicBezTo>
                    <a:pt x="1844" y="1389"/>
                    <a:pt x="1876" y="1402"/>
                    <a:pt x="1909" y="1402"/>
                  </a:cubicBezTo>
                  <a:cubicBezTo>
                    <a:pt x="1920" y="1402"/>
                    <a:pt x="1931" y="1400"/>
                    <a:pt x="1942" y="1397"/>
                  </a:cubicBezTo>
                  <a:cubicBezTo>
                    <a:pt x="1986" y="1386"/>
                    <a:pt x="2019" y="1331"/>
                    <a:pt x="1992" y="1296"/>
                  </a:cubicBezTo>
                  <a:cubicBezTo>
                    <a:pt x="1984" y="1285"/>
                    <a:pt x="1971" y="1274"/>
                    <a:pt x="1957" y="1267"/>
                  </a:cubicBezTo>
                  <a:lnTo>
                    <a:pt x="1512" y="1004"/>
                  </a:lnTo>
                  <a:lnTo>
                    <a:pt x="1512" y="1004"/>
                  </a:lnTo>
                  <a:cubicBezTo>
                    <a:pt x="1712" y="1019"/>
                    <a:pt x="1909" y="1097"/>
                    <a:pt x="2111" y="1097"/>
                  </a:cubicBezTo>
                  <a:cubicBezTo>
                    <a:pt x="2121" y="1097"/>
                    <a:pt x="2131" y="1097"/>
                    <a:pt x="2142" y="1096"/>
                  </a:cubicBezTo>
                  <a:cubicBezTo>
                    <a:pt x="2173" y="1096"/>
                    <a:pt x="2201" y="1090"/>
                    <a:pt x="2230" y="1076"/>
                  </a:cubicBezTo>
                  <a:cubicBezTo>
                    <a:pt x="2256" y="1063"/>
                    <a:pt x="2276" y="1037"/>
                    <a:pt x="2278" y="1006"/>
                  </a:cubicBezTo>
                  <a:cubicBezTo>
                    <a:pt x="2278" y="960"/>
                    <a:pt x="2234" y="929"/>
                    <a:pt x="2192" y="909"/>
                  </a:cubicBezTo>
                  <a:cubicBezTo>
                    <a:pt x="2043" y="844"/>
                    <a:pt x="1869" y="855"/>
                    <a:pt x="1711" y="806"/>
                  </a:cubicBezTo>
                  <a:cubicBezTo>
                    <a:pt x="1639" y="782"/>
                    <a:pt x="1566" y="751"/>
                    <a:pt x="1498" y="712"/>
                  </a:cubicBezTo>
                  <a:lnTo>
                    <a:pt x="1498" y="712"/>
                  </a:lnTo>
                  <a:cubicBezTo>
                    <a:pt x="1596" y="724"/>
                    <a:pt x="1695" y="730"/>
                    <a:pt x="1794" y="730"/>
                  </a:cubicBezTo>
                  <a:cubicBezTo>
                    <a:pt x="1835" y="730"/>
                    <a:pt x="1875" y="729"/>
                    <a:pt x="1916" y="727"/>
                  </a:cubicBezTo>
                  <a:cubicBezTo>
                    <a:pt x="1966" y="727"/>
                    <a:pt x="2014" y="716"/>
                    <a:pt x="2058" y="690"/>
                  </a:cubicBezTo>
                  <a:cubicBezTo>
                    <a:pt x="2100" y="661"/>
                    <a:pt x="2124" y="604"/>
                    <a:pt x="2098" y="562"/>
                  </a:cubicBezTo>
                  <a:cubicBezTo>
                    <a:pt x="2076" y="525"/>
                    <a:pt x="2030" y="514"/>
                    <a:pt x="1990" y="508"/>
                  </a:cubicBezTo>
                  <a:cubicBezTo>
                    <a:pt x="1869" y="483"/>
                    <a:pt x="1744" y="466"/>
                    <a:pt x="1621" y="457"/>
                  </a:cubicBezTo>
                  <a:cubicBezTo>
                    <a:pt x="1452" y="448"/>
                    <a:pt x="1274" y="457"/>
                    <a:pt x="1121" y="387"/>
                  </a:cubicBezTo>
                  <a:cubicBezTo>
                    <a:pt x="1200" y="360"/>
                    <a:pt x="1266" y="306"/>
                    <a:pt x="1305" y="233"/>
                  </a:cubicBezTo>
                  <a:cubicBezTo>
                    <a:pt x="1347" y="158"/>
                    <a:pt x="1340" y="68"/>
                    <a:pt x="1292" y="0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52"/>
            <p:cNvSpPr/>
            <p:nvPr/>
          </p:nvSpPr>
          <p:spPr>
            <a:xfrm>
              <a:off x="2347925" y="2567950"/>
              <a:ext cx="131900" cy="146450"/>
            </a:xfrm>
            <a:custGeom>
              <a:avLst/>
              <a:gdLst/>
              <a:ahLst/>
              <a:cxnLst/>
              <a:rect l="l" t="t" r="r" b="b"/>
              <a:pathLst>
                <a:path w="5276" h="5858" extrusionOk="0">
                  <a:moveTo>
                    <a:pt x="1964" y="1"/>
                  </a:moveTo>
                  <a:cubicBezTo>
                    <a:pt x="1834" y="1"/>
                    <a:pt x="1704" y="41"/>
                    <a:pt x="1575" y="105"/>
                  </a:cubicBezTo>
                  <a:cubicBezTo>
                    <a:pt x="1364" y="409"/>
                    <a:pt x="1175" y="725"/>
                    <a:pt x="1008" y="1052"/>
                  </a:cubicBezTo>
                  <a:cubicBezTo>
                    <a:pt x="444" y="2135"/>
                    <a:pt x="0" y="3371"/>
                    <a:pt x="281" y="4559"/>
                  </a:cubicBezTo>
                  <a:cubicBezTo>
                    <a:pt x="327" y="4759"/>
                    <a:pt x="398" y="4959"/>
                    <a:pt x="523" y="5119"/>
                  </a:cubicBezTo>
                  <a:cubicBezTo>
                    <a:pt x="727" y="5387"/>
                    <a:pt x="4891" y="5857"/>
                    <a:pt x="4891" y="5857"/>
                  </a:cubicBezTo>
                  <a:lnTo>
                    <a:pt x="5275" y="5425"/>
                  </a:lnTo>
                  <a:lnTo>
                    <a:pt x="2240" y="4092"/>
                  </a:lnTo>
                  <a:cubicBezTo>
                    <a:pt x="2240" y="4092"/>
                    <a:pt x="2594" y="3174"/>
                    <a:pt x="2941" y="2005"/>
                  </a:cubicBezTo>
                  <a:cubicBezTo>
                    <a:pt x="2943" y="1948"/>
                    <a:pt x="2943" y="1891"/>
                    <a:pt x="2943" y="1834"/>
                  </a:cubicBezTo>
                  <a:cubicBezTo>
                    <a:pt x="2939" y="1274"/>
                    <a:pt x="2842" y="584"/>
                    <a:pt x="2405" y="185"/>
                  </a:cubicBezTo>
                  <a:cubicBezTo>
                    <a:pt x="2263" y="55"/>
                    <a:pt x="2114" y="1"/>
                    <a:pt x="1964" y="1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52"/>
            <p:cNvSpPr/>
            <p:nvPr/>
          </p:nvSpPr>
          <p:spPr>
            <a:xfrm>
              <a:off x="2347925" y="2561850"/>
              <a:ext cx="78925" cy="85900"/>
            </a:xfrm>
            <a:custGeom>
              <a:avLst/>
              <a:gdLst/>
              <a:ahLst/>
              <a:cxnLst/>
              <a:rect l="l" t="t" r="r" b="b"/>
              <a:pathLst>
                <a:path w="3157" h="3436" extrusionOk="0">
                  <a:moveTo>
                    <a:pt x="1968" y="1"/>
                  </a:moveTo>
                  <a:cubicBezTo>
                    <a:pt x="1932" y="1"/>
                    <a:pt x="1900" y="6"/>
                    <a:pt x="1871" y="16"/>
                  </a:cubicBezTo>
                  <a:cubicBezTo>
                    <a:pt x="1206" y="253"/>
                    <a:pt x="538" y="1715"/>
                    <a:pt x="209" y="2532"/>
                  </a:cubicBezTo>
                  <a:cubicBezTo>
                    <a:pt x="77" y="2862"/>
                    <a:pt x="0" y="3086"/>
                    <a:pt x="0" y="3086"/>
                  </a:cubicBezTo>
                  <a:lnTo>
                    <a:pt x="2888" y="3435"/>
                  </a:lnTo>
                  <a:cubicBezTo>
                    <a:pt x="2954" y="3196"/>
                    <a:pt x="3005" y="2956"/>
                    <a:pt x="3044" y="2713"/>
                  </a:cubicBezTo>
                  <a:cubicBezTo>
                    <a:pt x="3108" y="2313"/>
                    <a:pt x="3156" y="1808"/>
                    <a:pt x="3099" y="1349"/>
                  </a:cubicBezTo>
                  <a:cubicBezTo>
                    <a:pt x="2991" y="489"/>
                    <a:pt x="2322" y="1"/>
                    <a:pt x="1968" y="1"/>
                  </a:cubicBezTo>
                  <a:close/>
                </a:path>
              </a:pathLst>
            </a:custGeom>
            <a:solidFill>
              <a:srgbClr val="F46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52"/>
            <p:cNvSpPr/>
            <p:nvPr/>
          </p:nvSpPr>
          <p:spPr>
            <a:xfrm>
              <a:off x="2467825" y="2547500"/>
              <a:ext cx="6850" cy="4275"/>
            </a:xfrm>
            <a:custGeom>
              <a:avLst/>
              <a:gdLst/>
              <a:ahLst/>
              <a:cxnLst/>
              <a:rect l="l" t="t" r="r" b="b"/>
              <a:pathLst>
                <a:path w="274" h="171" extrusionOk="0">
                  <a:moveTo>
                    <a:pt x="44" y="1"/>
                  </a:moveTo>
                  <a:cubicBezTo>
                    <a:pt x="21" y="1"/>
                    <a:pt x="0" y="26"/>
                    <a:pt x="16" y="49"/>
                  </a:cubicBezTo>
                  <a:cubicBezTo>
                    <a:pt x="31" y="69"/>
                    <a:pt x="49" y="85"/>
                    <a:pt x="69" y="100"/>
                  </a:cubicBezTo>
                  <a:cubicBezTo>
                    <a:pt x="86" y="113"/>
                    <a:pt x="104" y="124"/>
                    <a:pt x="124" y="135"/>
                  </a:cubicBezTo>
                  <a:cubicBezTo>
                    <a:pt x="143" y="146"/>
                    <a:pt x="163" y="155"/>
                    <a:pt x="185" y="161"/>
                  </a:cubicBezTo>
                  <a:cubicBezTo>
                    <a:pt x="196" y="166"/>
                    <a:pt x="205" y="166"/>
                    <a:pt x="216" y="168"/>
                  </a:cubicBezTo>
                  <a:cubicBezTo>
                    <a:pt x="222" y="168"/>
                    <a:pt x="229" y="168"/>
                    <a:pt x="236" y="170"/>
                  </a:cubicBezTo>
                  <a:cubicBezTo>
                    <a:pt x="242" y="170"/>
                    <a:pt x="250" y="168"/>
                    <a:pt x="257" y="164"/>
                  </a:cubicBezTo>
                  <a:lnTo>
                    <a:pt x="257" y="164"/>
                  </a:lnTo>
                  <a:cubicBezTo>
                    <a:pt x="257" y="164"/>
                    <a:pt x="257" y="164"/>
                    <a:pt x="257" y="164"/>
                  </a:cubicBezTo>
                  <a:cubicBezTo>
                    <a:pt x="270" y="164"/>
                    <a:pt x="274" y="146"/>
                    <a:pt x="260" y="142"/>
                  </a:cubicBezTo>
                  <a:lnTo>
                    <a:pt x="258" y="142"/>
                  </a:lnTo>
                  <a:cubicBezTo>
                    <a:pt x="252" y="134"/>
                    <a:pt x="244" y="127"/>
                    <a:pt x="236" y="122"/>
                  </a:cubicBezTo>
                  <a:lnTo>
                    <a:pt x="211" y="107"/>
                  </a:lnTo>
                  <a:cubicBezTo>
                    <a:pt x="194" y="96"/>
                    <a:pt x="176" y="87"/>
                    <a:pt x="157" y="76"/>
                  </a:cubicBezTo>
                  <a:cubicBezTo>
                    <a:pt x="141" y="65"/>
                    <a:pt x="124" y="54"/>
                    <a:pt x="108" y="43"/>
                  </a:cubicBezTo>
                  <a:lnTo>
                    <a:pt x="106" y="41"/>
                  </a:lnTo>
                  <a:lnTo>
                    <a:pt x="102" y="36"/>
                  </a:lnTo>
                  <a:lnTo>
                    <a:pt x="91" y="27"/>
                  </a:lnTo>
                  <a:cubicBezTo>
                    <a:pt x="80" y="19"/>
                    <a:pt x="71" y="12"/>
                    <a:pt x="60" y="5"/>
                  </a:cubicBezTo>
                  <a:cubicBezTo>
                    <a:pt x="55" y="2"/>
                    <a:pt x="49" y="1"/>
                    <a:pt x="44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52"/>
            <p:cNvSpPr/>
            <p:nvPr/>
          </p:nvSpPr>
          <p:spPr>
            <a:xfrm>
              <a:off x="2416600" y="2459925"/>
              <a:ext cx="77100" cy="74850"/>
            </a:xfrm>
            <a:custGeom>
              <a:avLst/>
              <a:gdLst/>
              <a:ahLst/>
              <a:cxnLst/>
              <a:rect l="l" t="t" r="r" b="b"/>
              <a:pathLst>
                <a:path w="3084" h="2994" extrusionOk="0">
                  <a:moveTo>
                    <a:pt x="1768" y="0"/>
                  </a:moveTo>
                  <a:cubicBezTo>
                    <a:pt x="1425" y="0"/>
                    <a:pt x="1038" y="106"/>
                    <a:pt x="734" y="219"/>
                  </a:cubicBezTo>
                  <a:cubicBezTo>
                    <a:pt x="668" y="241"/>
                    <a:pt x="1" y="570"/>
                    <a:pt x="53" y="757"/>
                  </a:cubicBezTo>
                  <a:cubicBezTo>
                    <a:pt x="64" y="756"/>
                    <a:pt x="75" y="756"/>
                    <a:pt x="86" y="756"/>
                  </a:cubicBezTo>
                  <a:cubicBezTo>
                    <a:pt x="142" y="756"/>
                    <a:pt x="198" y="761"/>
                    <a:pt x="253" y="770"/>
                  </a:cubicBezTo>
                  <a:cubicBezTo>
                    <a:pt x="174" y="836"/>
                    <a:pt x="93" y="908"/>
                    <a:pt x="62" y="1005"/>
                  </a:cubicBezTo>
                  <a:cubicBezTo>
                    <a:pt x="47" y="1071"/>
                    <a:pt x="42" y="1137"/>
                    <a:pt x="51" y="1205"/>
                  </a:cubicBezTo>
                  <a:lnTo>
                    <a:pt x="91" y="1754"/>
                  </a:lnTo>
                  <a:cubicBezTo>
                    <a:pt x="141" y="1745"/>
                    <a:pt x="187" y="1730"/>
                    <a:pt x="231" y="1703"/>
                  </a:cubicBezTo>
                  <a:lnTo>
                    <a:pt x="231" y="1703"/>
                  </a:lnTo>
                  <a:cubicBezTo>
                    <a:pt x="152" y="1824"/>
                    <a:pt x="110" y="1965"/>
                    <a:pt x="113" y="2107"/>
                  </a:cubicBezTo>
                  <a:cubicBezTo>
                    <a:pt x="115" y="2171"/>
                    <a:pt x="128" y="2239"/>
                    <a:pt x="174" y="2281"/>
                  </a:cubicBezTo>
                  <a:cubicBezTo>
                    <a:pt x="194" y="2299"/>
                    <a:pt x="223" y="2309"/>
                    <a:pt x="251" y="2309"/>
                  </a:cubicBezTo>
                  <a:cubicBezTo>
                    <a:pt x="286" y="2309"/>
                    <a:pt x="320" y="2293"/>
                    <a:pt x="332" y="2261"/>
                  </a:cubicBezTo>
                  <a:cubicBezTo>
                    <a:pt x="337" y="2516"/>
                    <a:pt x="413" y="2766"/>
                    <a:pt x="552" y="2981"/>
                  </a:cubicBezTo>
                  <a:cubicBezTo>
                    <a:pt x="567" y="2990"/>
                    <a:pt x="582" y="2993"/>
                    <a:pt x="595" y="2993"/>
                  </a:cubicBezTo>
                  <a:cubicBezTo>
                    <a:pt x="689" y="2993"/>
                    <a:pt x="734" y="2813"/>
                    <a:pt x="752" y="2722"/>
                  </a:cubicBezTo>
                  <a:cubicBezTo>
                    <a:pt x="769" y="2593"/>
                    <a:pt x="796" y="2463"/>
                    <a:pt x="829" y="2336"/>
                  </a:cubicBezTo>
                  <a:cubicBezTo>
                    <a:pt x="714" y="2243"/>
                    <a:pt x="659" y="2092"/>
                    <a:pt x="688" y="1947"/>
                  </a:cubicBezTo>
                  <a:cubicBezTo>
                    <a:pt x="723" y="1793"/>
                    <a:pt x="866" y="1677"/>
                    <a:pt x="1020" y="1653"/>
                  </a:cubicBezTo>
                  <a:cubicBezTo>
                    <a:pt x="1022" y="1653"/>
                    <a:pt x="1024" y="1651"/>
                    <a:pt x="1026" y="1651"/>
                  </a:cubicBezTo>
                  <a:cubicBezTo>
                    <a:pt x="1057" y="1645"/>
                    <a:pt x="1086" y="1642"/>
                    <a:pt x="1114" y="1642"/>
                  </a:cubicBezTo>
                  <a:cubicBezTo>
                    <a:pt x="1272" y="1642"/>
                    <a:pt x="1383" y="1732"/>
                    <a:pt x="1362" y="1921"/>
                  </a:cubicBezTo>
                  <a:cubicBezTo>
                    <a:pt x="1347" y="2055"/>
                    <a:pt x="1309" y="2184"/>
                    <a:pt x="1257" y="2307"/>
                  </a:cubicBezTo>
                  <a:cubicBezTo>
                    <a:pt x="1272" y="2370"/>
                    <a:pt x="1317" y="2430"/>
                    <a:pt x="1374" y="2430"/>
                  </a:cubicBezTo>
                  <a:cubicBezTo>
                    <a:pt x="1382" y="2430"/>
                    <a:pt x="1391" y="2429"/>
                    <a:pt x="1400" y="2426"/>
                  </a:cubicBezTo>
                  <a:cubicBezTo>
                    <a:pt x="1448" y="2410"/>
                    <a:pt x="1474" y="2358"/>
                    <a:pt x="1494" y="2309"/>
                  </a:cubicBezTo>
                  <a:lnTo>
                    <a:pt x="1608" y="2030"/>
                  </a:lnTo>
                  <a:cubicBezTo>
                    <a:pt x="1626" y="1980"/>
                    <a:pt x="1654" y="1934"/>
                    <a:pt x="1692" y="1897"/>
                  </a:cubicBezTo>
                  <a:cubicBezTo>
                    <a:pt x="1753" y="1846"/>
                    <a:pt x="1839" y="1848"/>
                    <a:pt x="1913" y="1828"/>
                  </a:cubicBezTo>
                  <a:cubicBezTo>
                    <a:pt x="2052" y="1791"/>
                    <a:pt x="2153" y="1681"/>
                    <a:pt x="2241" y="1571"/>
                  </a:cubicBezTo>
                  <a:cubicBezTo>
                    <a:pt x="2344" y="1444"/>
                    <a:pt x="2438" y="1308"/>
                    <a:pt x="2520" y="1165"/>
                  </a:cubicBezTo>
                  <a:cubicBezTo>
                    <a:pt x="2612" y="1007"/>
                    <a:pt x="2693" y="838"/>
                    <a:pt x="2823" y="711"/>
                  </a:cubicBezTo>
                  <a:cubicBezTo>
                    <a:pt x="2902" y="632"/>
                    <a:pt x="2998" y="570"/>
                    <a:pt x="3062" y="478"/>
                  </a:cubicBezTo>
                  <a:cubicBezTo>
                    <a:pt x="3071" y="465"/>
                    <a:pt x="3080" y="449"/>
                    <a:pt x="3084" y="436"/>
                  </a:cubicBezTo>
                  <a:cubicBezTo>
                    <a:pt x="2704" y="293"/>
                    <a:pt x="2344" y="56"/>
                    <a:pt x="1940" y="10"/>
                  </a:cubicBezTo>
                  <a:cubicBezTo>
                    <a:pt x="1884" y="3"/>
                    <a:pt x="1826" y="0"/>
                    <a:pt x="1768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52"/>
            <p:cNvSpPr/>
            <p:nvPr/>
          </p:nvSpPr>
          <p:spPr>
            <a:xfrm>
              <a:off x="2429350" y="2453175"/>
              <a:ext cx="116500" cy="63250"/>
            </a:xfrm>
            <a:custGeom>
              <a:avLst/>
              <a:gdLst/>
              <a:ahLst/>
              <a:cxnLst/>
              <a:rect l="l" t="t" r="r" b="b"/>
              <a:pathLst>
                <a:path w="4660" h="2530" extrusionOk="0">
                  <a:moveTo>
                    <a:pt x="1962" y="1"/>
                  </a:moveTo>
                  <a:cubicBezTo>
                    <a:pt x="1763" y="1"/>
                    <a:pt x="1564" y="55"/>
                    <a:pt x="1388" y="164"/>
                  </a:cubicBezTo>
                  <a:cubicBezTo>
                    <a:pt x="1353" y="87"/>
                    <a:pt x="1273" y="61"/>
                    <a:pt x="1186" y="61"/>
                  </a:cubicBezTo>
                  <a:cubicBezTo>
                    <a:pt x="1126" y="61"/>
                    <a:pt x="1062" y="73"/>
                    <a:pt x="1006" y="89"/>
                  </a:cubicBezTo>
                  <a:cubicBezTo>
                    <a:pt x="657" y="190"/>
                    <a:pt x="321" y="328"/>
                    <a:pt x="0" y="502"/>
                  </a:cubicBezTo>
                  <a:lnTo>
                    <a:pt x="1693" y="581"/>
                  </a:lnTo>
                  <a:cubicBezTo>
                    <a:pt x="1728" y="568"/>
                    <a:pt x="1764" y="563"/>
                    <a:pt x="1800" y="563"/>
                  </a:cubicBezTo>
                  <a:cubicBezTo>
                    <a:pt x="1933" y="563"/>
                    <a:pt x="2066" y="642"/>
                    <a:pt x="2155" y="748"/>
                  </a:cubicBezTo>
                  <a:cubicBezTo>
                    <a:pt x="2267" y="880"/>
                    <a:pt x="1909" y="1051"/>
                    <a:pt x="1979" y="1209"/>
                  </a:cubicBezTo>
                  <a:cubicBezTo>
                    <a:pt x="2130" y="1554"/>
                    <a:pt x="2931" y="2151"/>
                    <a:pt x="3056" y="2151"/>
                  </a:cubicBezTo>
                  <a:cubicBezTo>
                    <a:pt x="3060" y="2151"/>
                    <a:pt x="3063" y="2150"/>
                    <a:pt x="3066" y="2149"/>
                  </a:cubicBezTo>
                  <a:cubicBezTo>
                    <a:pt x="3149" y="2107"/>
                    <a:pt x="3112" y="1984"/>
                    <a:pt x="3136" y="1901"/>
                  </a:cubicBezTo>
                  <a:lnTo>
                    <a:pt x="3136" y="1901"/>
                  </a:lnTo>
                  <a:cubicBezTo>
                    <a:pt x="3302" y="2236"/>
                    <a:pt x="3901" y="2529"/>
                    <a:pt x="4079" y="2529"/>
                  </a:cubicBezTo>
                  <a:cubicBezTo>
                    <a:pt x="4095" y="2529"/>
                    <a:pt x="4107" y="2527"/>
                    <a:pt x="4116" y="2522"/>
                  </a:cubicBezTo>
                  <a:cubicBezTo>
                    <a:pt x="4223" y="2463"/>
                    <a:pt x="3982" y="2292"/>
                    <a:pt x="3916" y="2175"/>
                  </a:cubicBezTo>
                  <a:cubicBezTo>
                    <a:pt x="3945" y="2170"/>
                    <a:pt x="3975" y="2168"/>
                    <a:pt x="4004" y="2168"/>
                  </a:cubicBezTo>
                  <a:cubicBezTo>
                    <a:pt x="4101" y="2168"/>
                    <a:pt x="4199" y="2189"/>
                    <a:pt x="4298" y="2193"/>
                  </a:cubicBezTo>
                  <a:cubicBezTo>
                    <a:pt x="4301" y="2193"/>
                    <a:pt x="4304" y="2193"/>
                    <a:pt x="4307" y="2193"/>
                  </a:cubicBezTo>
                  <a:cubicBezTo>
                    <a:pt x="4436" y="2193"/>
                    <a:pt x="4659" y="2106"/>
                    <a:pt x="4623" y="2039"/>
                  </a:cubicBezTo>
                  <a:cubicBezTo>
                    <a:pt x="4586" y="1969"/>
                    <a:pt x="4206" y="1945"/>
                    <a:pt x="4019" y="1841"/>
                  </a:cubicBezTo>
                  <a:lnTo>
                    <a:pt x="4278" y="1804"/>
                  </a:lnTo>
                  <a:cubicBezTo>
                    <a:pt x="4313" y="1804"/>
                    <a:pt x="4346" y="1791"/>
                    <a:pt x="4370" y="1767"/>
                  </a:cubicBezTo>
                  <a:cubicBezTo>
                    <a:pt x="4403" y="1725"/>
                    <a:pt x="4373" y="1659"/>
                    <a:pt x="4327" y="1633"/>
                  </a:cubicBezTo>
                  <a:cubicBezTo>
                    <a:pt x="4278" y="1606"/>
                    <a:pt x="4223" y="1609"/>
                    <a:pt x="4168" y="1606"/>
                  </a:cubicBezTo>
                  <a:cubicBezTo>
                    <a:pt x="3786" y="1587"/>
                    <a:pt x="3481" y="1284"/>
                    <a:pt x="3255" y="976"/>
                  </a:cubicBezTo>
                  <a:cubicBezTo>
                    <a:pt x="3026" y="669"/>
                    <a:pt x="2820" y="324"/>
                    <a:pt x="2486" y="135"/>
                  </a:cubicBezTo>
                  <a:cubicBezTo>
                    <a:pt x="2322" y="45"/>
                    <a:pt x="2142" y="1"/>
                    <a:pt x="1962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52"/>
            <p:cNvSpPr/>
            <p:nvPr/>
          </p:nvSpPr>
          <p:spPr>
            <a:xfrm>
              <a:off x="2470725" y="2505525"/>
              <a:ext cx="16450" cy="14450"/>
            </a:xfrm>
            <a:custGeom>
              <a:avLst/>
              <a:gdLst/>
              <a:ahLst/>
              <a:cxnLst/>
              <a:rect l="l" t="t" r="r" b="b"/>
              <a:pathLst>
                <a:path w="658" h="578" extrusionOk="0">
                  <a:moveTo>
                    <a:pt x="58" y="1"/>
                  </a:moveTo>
                  <a:cubicBezTo>
                    <a:pt x="46" y="1"/>
                    <a:pt x="34" y="3"/>
                    <a:pt x="23" y="9"/>
                  </a:cubicBezTo>
                  <a:cubicBezTo>
                    <a:pt x="8" y="18"/>
                    <a:pt x="1" y="33"/>
                    <a:pt x="5" y="51"/>
                  </a:cubicBezTo>
                  <a:cubicBezTo>
                    <a:pt x="16" y="83"/>
                    <a:pt x="51" y="101"/>
                    <a:pt x="76" y="121"/>
                  </a:cubicBezTo>
                  <a:cubicBezTo>
                    <a:pt x="102" y="141"/>
                    <a:pt x="137" y="165"/>
                    <a:pt x="170" y="187"/>
                  </a:cubicBezTo>
                  <a:cubicBezTo>
                    <a:pt x="225" y="222"/>
                    <a:pt x="275" y="264"/>
                    <a:pt x="324" y="307"/>
                  </a:cubicBezTo>
                  <a:cubicBezTo>
                    <a:pt x="374" y="356"/>
                    <a:pt x="420" y="406"/>
                    <a:pt x="464" y="459"/>
                  </a:cubicBezTo>
                  <a:cubicBezTo>
                    <a:pt x="486" y="487"/>
                    <a:pt x="549" y="578"/>
                    <a:pt x="601" y="578"/>
                  </a:cubicBezTo>
                  <a:cubicBezTo>
                    <a:pt x="611" y="578"/>
                    <a:pt x="620" y="574"/>
                    <a:pt x="629" y="567"/>
                  </a:cubicBezTo>
                  <a:lnTo>
                    <a:pt x="629" y="564"/>
                  </a:lnTo>
                  <a:cubicBezTo>
                    <a:pt x="658" y="538"/>
                    <a:pt x="640" y="485"/>
                    <a:pt x="627" y="455"/>
                  </a:cubicBezTo>
                  <a:cubicBezTo>
                    <a:pt x="612" y="422"/>
                    <a:pt x="594" y="389"/>
                    <a:pt x="572" y="360"/>
                  </a:cubicBezTo>
                  <a:cubicBezTo>
                    <a:pt x="528" y="299"/>
                    <a:pt x="478" y="244"/>
                    <a:pt x="420" y="193"/>
                  </a:cubicBezTo>
                  <a:cubicBezTo>
                    <a:pt x="366" y="145"/>
                    <a:pt x="304" y="101"/>
                    <a:pt x="240" y="64"/>
                  </a:cubicBezTo>
                  <a:cubicBezTo>
                    <a:pt x="205" y="42"/>
                    <a:pt x="168" y="26"/>
                    <a:pt x="128" y="15"/>
                  </a:cubicBezTo>
                  <a:cubicBezTo>
                    <a:pt x="106" y="10"/>
                    <a:pt x="82" y="1"/>
                    <a:pt x="58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52"/>
            <p:cNvSpPr/>
            <p:nvPr/>
          </p:nvSpPr>
          <p:spPr>
            <a:xfrm>
              <a:off x="2496000" y="2524325"/>
              <a:ext cx="11175" cy="4750"/>
            </a:xfrm>
            <a:custGeom>
              <a:avLst/>
              <a:gdLst/>
              <a:ahLst/>
              <a:cxnLst/>
              <a:rect l="l" t="t" r="r" b="b"/>
              <a:pathLst>
                <a:path w="447" h="190" extrusionOk="0">
                  <a:moveTo>
                    <a:pt x="205" y="145"/>
                  </a:moveTo>
                  <a:lnTo>
                    <a:pt x="205" y="145"/>
                  </a:lnTo>
                  <a:cubicBezTo>
                    <a:pt x="206" y="145"/>
                    <a:pt x="206" y="145"/>
                    <a:pt x="206" y="145"/>
                  </a:cubicBezTo>
                  <a:cubicBezTo>
                    <a:pt x="207" y="145"/>
                    <a:pt x="206" y="145"/>
                    <a:pt x="205" y="145"/>
                  </a:cubicBezTo>
                  <a:close/>
                  <a:moveTo>
                    <a:pt x="128" y="0"/>
                  </a:moveTo>
                  <a:cubicBezTo>
                    <a:pt x="113" y="0"/>
                    <a:pt x="97" y="2"/>
                    <a:pt x="81" y="4"/>
                  </a:cubicBezTo>
                  <a:cubicBezTo>
                    <a:pt x="75" y="6"/>
                    <a:pt x="66" y="6"/>
                    <a:pt x="60" y="8"/>
                  </a:cubicBezTo>
                  <a:cubicBezTo>
                    <a:pt x="40" y="14"/>
                    <a:pt x="24" y="28"/>
                    <a:pt x="13" y="45"/>
                  </a:cubicBezTo>
                  <a:cubicBezTo>
                    <a:pt x="0" y="69"/>
                    <a:pt x="5" y="98"/>
                    <a:pt x="22" y="118"/>
                  </a:cubicBezTo>
                  <a:cubicBezTo>
                    <a:pt x="35" y="131"/>
                    <a:pt x="51" y="137"/>
                    <a:pt x="68" y="142"/>
                  </a:cubicBezTo>
                  <a:cubicBezTo>
                    <a:pt x="77" y="142"/>
                    <a:pt x="88" y="144"/>
                    <a:pt x="97" y="144"/>
                  </a:cubicBezTo>
                  <a:cubicBezTo>
                    <a:pt x="114" y="144"/>
                    <a:pt x="132" y="142"/>
                    <a:pt x="147" y="142"/>
                  </a:cubicBezTo>
                  <a:cubicBezTo>
                    <a:pt x="165" y="142"/>
                    <a:pt x="182" y="142"/>
                    <a:pt x="198" y="144"/>
                  </a:cubicBezTo>
                  <a:cubicBezTo>
                    <a:pt x="201" y="144"/>
                    <a:pt x="204" y="144"/>
                    <a:pt x="205" y="145"/>
                  </a:cubicBezTo>
                  <a:lnTo>
                    <a:pt x="205" y="145"/>
                  </a:lnTo>
                  <a:cubicBezTo>
                    <a:pt x="204" y="145"/>
                    <a:pt x="204" y="144"/>
                    <a:pt x="202" y="144"/>
                  </a:cubicBezTo>
                  <a:lnTo>
                    <a:pt x="202" y="144"/>
                  </a:lnTo>
                  <a:lnTo>
                    <a:pt x="213" y="146"/>
                  </a:lnTo>
                  <a:lnTo>
                    <a:pt x="240" y="153"/>
                  </a:lnTo>
                  <a:cubicBezTo>
                    <a:pt x="273" y="159"/>
                    <a:pt x="305" y="170"/>
                    <a:pt x="338" y="179"/>
                  </a:cubicBezTo>
                  <a:cubicBezTo>
                    <a:pt x="354" y="183"/>
                    <a:pt x="377" y="190"/>
                    <a:pt x="398" y="190"/>
                  </a:cubicBezTo>
                  <a:cubicBezTo>
                    <a:pt x="420" y="190"/>
                    <a:pt x="440" y="182"/>
                    <a:pt x="444" y="153"/>
                  </a:cubicBezTo>
                  <a:lnTo>
                    <a:pt x="442" y="153"/>
                  </a:lnTo>
                  <a:cubicBezTo>
                    <a:pt x="446" y="113"/>
                    <a:pt x="396" y="80"/>
                    <a:pt x="367" y="61"/>
                  </a:cubicBezTo>
                  <a:cubicBezTo>
                    <a:pt x="334" y="41"/>
                    <a:pt x="299" y="28"/>
                    <a:pt x="262" y="19"/>
                  </a:cubicBezTo>
                  <a:cubicBezTo>
                    <a:pt x="224" y="10"/>
                    <a:pt x="187" y="4"/>
                    <a:pt x="147" y="1"/>
                  </a:cubicBezTo>
                  <a:cubicBezTo>
                    <a:pt x="141" y="1"/>
                    <a:pt x="134" y="0"/>
                    <a:pt x="128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52"/>
            <p:cNvSpPr/>
            <p:nvPr/>
          </p:nvSpPr>
          <p:spPr>
            <a:xfrm>
              <a:off x="2550450" y="2822375"/>
              <a:ext cx="66200" cy="19000"/>
            </a:xfrm>
            <a:custGeom>
              <a:avLst/>
              <a:gdLst/>
              <a:ahLst/>
              <a:cxnLst/>
              <a:rect l="l" t="t" r="r" b="b"/>
              <a:pathLst>
                <a:path w="2648" h="760" extrusionOk="0">
                  <a:moveTo>
                    <a:pt x="185" y="0"/>
                  </a:moveTo>
                  <a:cubicBezTo>
                    <a:pt x="185" y="0"/>
                    <a:pt x="1" y="505"/>
                    <a:pt x="139" y="615"/>
                  </a:cubicBezTo>
                  <a:cubicBezTo>
                    <a:pt x="278" y="723"/>
                    <a:pt x="2531" y="760"/>
                    <a:pt x="2531" y="760"/>
                  </a:cubicBezTo>
                  <a:cubicBezTo>
                    <a:pt x="2531" y="760"/>
                    <a:pt x="2647" y="470"/>
                    <a:pt x="2140" y="398"/>
                  </a:cubicBezTo>
                  <a:cubicBezTo>
                    <a:pt x="1635" y="325"/>
                    <a:pt x="1152" y="0"/>
                    <a:pt x="1152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52"/>
            <p:cNvSpPr/>
            <p:nvPr/>
          </p:nvSpPr>
          <p:spPr>
            <a:xfrm>
              <a:off x="2530200" y="2786075"/>
              <a:ext cx="58375" cy="25275"/>
            </a:xfrm>
            <a:custGeom>
              <a:avLst/>
              <a:gdLst/>
              <a:ahLst/>
              <a:cxnLst/>
              <a:rect l="l" t="t" r="r" b="b"/>
              <a:pathLst>
                <a:path w="2335" h="1011" extrusionOk="0">
                  <a:moveTo>
                    <a:pt x="2108" y="0"/>
                  </a:moveTo>
                  <a:cubicBezTo>
                    <a:pt x="2106" y="0"/>
                    <a:pt x="2104" y="0"/>
                    <a:pt x="2102" y="0"/>
                  </a:cubicBezTo>
                  <a:cubicBezTo>
                    <a:pt x="1402" y="27"/>
                    <a:pt x="811" y="604"/>
                    <a:pt x="108" y="620"/>
                  </a:cubicBezTo>
                  <a:cubicBezTo>
                    <a:pt x="108" y="620"/>
                    <a:pt x="0" y="688"/>
                    <a:pt x="110" y="762"/>
                  </a:cubicBezTo>
                  <a:cubicBezTo>
                    <a:pt x="181" y="813"/>
                    <a:pt x="242" y="879"/>
                    <a:pt x="317" y="923"/>
                  </a:cubicBezTo>
                  <a:cubicBezTo>
                    <a:pt x="301" y="965"/>
                    <a:pt x="266" y="997"/>
                    <a:pt x="222" y="1011"/>
                  </a:cubicBezTo>
                  <a:cubicBezTo>
                    <a:pt x="940" y="1011"/>
                    <a:pt x="1654" y="894"/>
                    <a:pt x="2333" y="666"/>
                  </a:cubicBezTo>
                  <a:cubicBezTo>
                    <a:pt x="2335" y="582"/>
                    <a:pt x="2146" y="582"/>
                    <a:pt x="2175" y="506"/>
                  </a:cubicBezTo>
                  <a:cubicBezTo>
                    <a:pt x="2188" y="466"/>
                    <a:pt x="2258" y="442"/>
                    <a:pt x="2236" y="407"/>
                  </a:cubicBezTo>
                  <a:lnTo>
                    <a:pt x="2236" y="407"/>
                  </a:lnTo>
                  <a:cubicBezTo>
                    <a:pt x="2231" y="408"/>
                    <a:pt x="2227" y="408"/>
                    <a:pt x="2222" y="408"/>
                  </a:cubicBezTo>
                  <a:cubicBezTo>
                    <a:pt x="2169" y="408"/>
                    <a:pt x="2126" y="352"/>
                    <a:pt x="2126" y="299"/>
                  </a:cubicBezTo>
                  <a:cubicBezTo>
                    <a:pt x="2126" y="240"/>
                    <a:pt x="2164" y="189"/>
                    <a:pt x="2205" y="145"/>
                  </a:cubicBezTo>
                  <a:cubicBezTo>
                    <a:pt x="2223" y="132"/>
                    <a:pt x="2234" y="115"/>
                    <a:pt x="2243" y="95"/>
                  </a:cubicBezTo>
                  <a:cubicBezTo>
                    <a:pt x="2260" y="35"/>
                    <a:pt x="2173" y="0"/>
                    <a:pt x="2108" y="0"/>
                  </a:cubicBezTo>
                  <a:close/>
                </a:path>
              </a:pathLst>
            </a:custGeom>
            <a:solidFill>
              <a:srgbClr val="89B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52"/>
            <p:cNvSpPr/>
            <p:nvPr/>
          </p:nvSpPr>
          <p:spPr>
            <a:xfrm>
              <a:off x="2347925" y="2625150"/>
              <a:ext cx="76125" cy="22600"/>
            </a:xfrm>
            <a:custGeom>
              <a:avLst/>
              <a:gdLst/>
              <a:ahLst/>
              <a:cxnLst/>
              <a:rect l="l" t="t" r="r" b="b"/>
              <a:pathLst>
                <a:path w="3045" h="904" extrusionOk="0">
                  <a:moveTo>
                    <a:pt x="209" y="0"/>
                  </a:moveTo>
                  <a:cubicBezTo>
                    <a:pt x="77" y="330"/>
                    <a:pt x="0" y="554"/>
                    <a:pt x="0" y="554"/>
                  </a:cubicBezTo>
                  <a:lnTo>
                    <a:pt x="2888" y="903"/>
                  </a:lnTo>
                  <a:cubicBezTo>
                    <a:pt x="2954" y="664"/>
                    <a:pt x="3005" y="424"/>
                    <a:pt x="3044" y="181"/>
                  </a:cubicBezTo>
                  <a:cubicBezTo>
                    <a:pt x="2743" y="93"/>
                    <a:pt x="2423" y="82"/>
                    <a:pt x="2108" y="71"/>
                  </a:cubicBezTo>
                  <a:cubicBezTo>
                    <a:pt x="1476" y="47"/>
                    <a:pt x="841" y="25"/>
                    <a:pt x="209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52"/>
            <p:cNvSpPr/>
            <p:nvPr/>
          </p:nvSpPr>
          <p:spPr>
            <a:xfrm>
              <a:off x="2402225" y="2422625"/>
              <a:ext cx="113950" cy="81750"/>
            </a:xfrm>
            <a:custGeom>
              <a:avLst/>
              <a:gdLst/>
              <a:ahLst/>
              <a:cxnLst/>
              <a:rect l="l" t="t" r="r" b="b"/>
              <a:pathLst>
                <a:path w="4558" h="3270" extrusionOk="0">
                  <a:moveTo>
                    <a:pt x="2353" y="1"/>
                  </a:moveTo>
                  <a:cubicBezTo>
                    <a:pt x="1956" y="1"/>
                    <a:pt x="1571" y="121"/>
                    <a:pt x="1243" y="347"/>
                  </a:cubicBezTo>
                  <a:cubicBezTo>
                    <a:pt x="1166" y="402"/>
                    <a:pt x="1092" y="461"/>
                    <a:pt x="1048" y="544"/>
                  </a:cubicBezTo>
                  <a:cubicBezTo>
                    <a:pt x="1002" y="626"/>
                    <a:pt x="995" y="736"/>
                    <a:pt x="1050" y="810"/>
                  </a:cubicBezTo>
                  <a:cubicBezTo>
                    <a:pt x="1010" y="793"/>
                    <a:pt x="969" y="786"/>
                    <a:pt x="928" y="786"/>
                  </a:cubicBezTo>
                  <a:cubicBezTo>
                    <a:pt x="800" y="786"/>
                    <a:pt x="669" y="856"/>
                    <a:pt x="558" y="931"/>
                  </a:cubicBezTo>
                  <a:cubicBezTo>
                    <a:pt x="389" y="1047"/>
                    <a:pt x="211" y="1195"/>
                    <a:pt x="185" y="1399"/>
                  </a:cubicBezTo>
                  <a:cubicBezTo>
                    <a:pt x="163" y="1566"/>
                    <a:pt x="251" y="1726"/>
                    <a:pt x="314" y="1882"/>
                  </a:cubicBezTo>
                  <a:cubicBezTo>
                    <a:pt x="327" y="1906"/>
                    <a:pt x="336" y="1939"/>
                    <a:pt x="321" y="1963"/>
                  </a:cubicBezTo>
                  <a:cubicBezTo>
                    <a:pt x="305" y="1983"/>
                    <a:pt x="281" y="1996"/>
                    <a:pt x="257" y="2001"/>
                  </a:cubicBezTo>
                  <a:cubicBezTo>
                    <a:pt x="68" y="2069"/>
                    <a:pt x="0" y="2317"/>
                    <a:pt x="66" y="2506"/>
                  </a:cubicBezTo>
                  <a:cubicBezTo>
                    <a:pt x="134" y="2692"/>
                    <a:pt x="294" y="2828"/>
                    <a:pt x="459" y="2943"/>
                  </a:cubicBezTo>
                  <a:cubicBezTo>
                    <a:pt x="582" y="3028"/>
                    <a:pt x="736" y="3202"/>
                    <a:pt x="868" y="3257"/>
                  </a:cubicBezTo>
                  <a:cubicBezTo>
                    <a:pt x="889" y="3265"/>
                    <a:pt x="907" y="3269"/>
                    <a:pt x="924" y="3269"/>
                  </a:cubicBezTo>
                  <a:cubicBezTo>
                    <a:pt x="1040" y="3269"/>
                    <a:pt x="1075" y="3088"/>
                    <a:pt x="1153" y="2984"/>
                  </a:cubicBezTo>
                  <a:cubicBezTo>
                    <a:pt x="1346" y="2730"/>
                    <a:pt x="1700" y="2664"/>
                    <a:pt x="2018" y="2651"/>
                  </a:cubicBezTo>
                  <a:cubicBezTo>
                    <a:pt x="2117" y="2646"/>
                    <a:pt x="2216" y="2645"/>
                    <a:pt x="2314" y="2645"/>
                  </a:cubicBezTo>
                  <a:cubicBezTo>
                    <a:pt x="2455" y="2645"/>
                    <a:pt x="2596" y="2647"/>
                    <a:pt x="2737" y="2647"/>
                  </a:cubicBezTo>
                  <a:cubicBezTo>
                    <a:pt x="2881" y="2647"/>
                    <a:pt x="3025" y="2645"/>
                    <a:pt x="3169" y="2633"/>
                  </a:cubicBezTo>
                  <a:cubicBezTo>
                    <a:pt x="3551" y="2602"/>
                    <a:pt x="3942" y="2508"/>
                    <a:pt x="4243" y="2271"/>
                  </a:cubicBezTo>
                  <a:cubicBezTo>
                    <a:pt x="4351" y="2192"/>
                    <a:pt x="4439" y="2086"/>
                    <a:pt x="4496" y="1965"/>
                  </a:cubicBezTo>
                  <a:cubicBezTo>
                    <a:pt x="4537" y="1864"/>
                    <a:pt x="4557" y="1755"/>
                    <a:pt x="4553" y="1647"/>
                  </a:cubicBezTo>
                  <a:cubicBezTo>
                    <a:pt x="4553" y="1462"/>
                    <a:pt x="4509" y="1274"/>
                    <a:pt x="4392" y="1133"/>
                  </a:cubicBezTo>
                  <a:cubicBezTo>
                    <a:pt x="4299" y="1018"/>
                    <a:pt x="4153" y="941"/>
                    <a:pt x="4009" y="941"/>
                  </a:cubicBezTo>
                  <a:cubicBezTo>
                    <a:pt x="3974" y="941"/>
                    <a:pt x="3939" y="946"/>
                    <a:pt x="3905" y="955"/>
                  </a:cubicBezTo>
                  <a:cubicBezTo>
                    <a:pt x="4092" y="692"/>
                    <a:pt x="3991" y="281"/>
                    <a:pt x="3718" y="105"/>
                  </a:cubicBezTo>
                  <a:cubicBezTo>
                    <a:pt x="3608" y="34"/>
                    <a:pt x="3479" y="1"/>
                    <a:pt x="3348" y="1"/>
                  </a:cubicBezTo>
                  <a:cubicBezTo>
                    <a:pt x="3156" y="1"/>
                    <a:pt x="2960" y="73"/>
                    <a:pt x="2818" y="204"/>
                  </a:cubicBezTo>
                  <a:cubicBezTo>
                    <a:pt x="2767" y="55"/>
                    <a:pt x="2583" y="6"/>
                    <a:pt x="2425" y="2"/>
                  </a:cubicBezTo>
                  <a:cubicBezTo>
                    <a:pt x="2401" y="1"/>
                    <a:pt x="2377" y="1"/>
                    <a:pt x="2353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0" name="Google Shape;3110;p52"/>
          <p:cNvGrpSpPr/>
          <p:nvPr/>
        </p:nvGrpSpPr>
        <p:grpSpPr>
          <a:xfrm>
            <a:off x="7411156" y="682987"/>
            <a:ext cx="758143" cy="611790"/>
            <a:chOff x="7514750" y="4210883"/>
            <a:chExt cx="953999" cy="769838"/>
          </a:xfrm>
        </p:grpSpPr>
        <p:sp>
          <p:nvSpPr>
            <p:cNvPr id="3111" name="Google Shape;3111;p52"/>
            <p:cNvSpPr/>
            <p:nvPr/>
          </p:nvSpPr>
          <p:spPr>
            <a:xfrm>
              <a:off x="8024561" y="4469182"/>
              <a:ext cx="243136" cy="460933"/>
            </a:xfrm>
            <a:custGeom>
              <a:avLst/>
              <a:gdLst/>
              <a:ahLst/>
              <a:cxnLst/>
              <a:rect l="l" t="t" r="r" b="b"/>
              <a:pathLst>
                <a:path w="3368" h="6385" extrusionOk="0">
                  <a:moveTo>
                    <a:pt x="2453" y="0"/>
                  </a:moveTo>
                  <a:cubicBezTo>
                    <a:pt x="1997" y="0"/>
                    <a:pt x="1513" y="355"/>
                    <a:pt x="1213" y="747"/>
                  </a:cubicBezTo>
                  <a:cubicBezTo>
                    <a:pt x="554" y="1606"/>
                    <a:pt x="225" y="2680"/>
                    <a:pt x="102" y="3754"/>
                  </a:cubicBezTo>
                  <a:cubicBezTo>
                    <a:pt x="1" y="4626"/>
                    <a:pt x="29" y="5506"/>
                    <a:pt x="82" y="6385"/>
                  </a:cubicBezTo>
                  <a:cubicBezTo>
                    <a:pt x="480" y="6365"/>
                    <a:pt x="879" y="6352"/>
                    <a:pt x="1279" y="6347"/>
                  </a:cubicBezTo>
                  <a:lnTo>
                    <a:pt x="1677" y="6341"/>
                  </a:lnTo>
                  <a:cubicBezTo>
                    <a:pt x="2537" y="4946"/>
                    <a:pt x="3021" y="3326"/>
                    <a:pt x="3273" y="1698"/>
                  </a:cubicBezTo>
                  <a:cubicBezTo>
                    <a:pt x="3361" y="1132"/>
                    <a:pt x="3368" y="435"/>
                    <a:pt x="2884" y="126"/>
                  </a:cubicBezTo>
                  <a:cubicBezTo>
                    <a:pt x="2748" y="39"/>
                    <a:pt x="2602" y="0"/>
                    <a:pt x="2453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52"/>
            <p:cNvSpPr/>
            <p:nvPr/>
          </p:nvSpPr>
          <p:spPr>
            <a:xfrm>
              <a:off x="7780773" y="4269286"/>
              <a:ext cx="284790" cy="657651"/>
            </a:xfrm>
            <a:custGeom>
              <a:avLst/>
              <a:gdLst/>
              <a:ahLst/>
              <a:cxnLst/>
              <a:rect l="l" t="t" r="r" b="b"/>
              <a:pathLst>
                <a:path w="3945" h="9110" extrusionOk="0">
                  <a:moveTo>
                    <a:pt x="787" y="0"/>
                  </a:moveTo>
                  <a:cubicBezTo>
                    <a:pt x="685" y="0"/>
                    <a:pt x="588" y="26"/>
                    <a:pt x="521" y="101"/>
                  </a:cubicBezTo>
                  <a:cubicBezTo>
                    <a:pt x="466" y="158"/>
                    <a:pt x="444" y="237"/>
                    <a:pt x="424" y="316"/>
                  </a:cubicBezTo>
                  <a:cubicBezTo>
                    <a:pt x="0" y="1964"/>
                    <a:pt x="727" y="3663"/>
                    <a:pt x="1439" y="5207"/>
                  </a:cubicBezTo>
                  <a:lnTo>
                    <a:pt x="3207" y="9053"/>
                  </a:lnTo>
                  <a:lnTo>
                    <a:pt x="3945" y="9110"/>
                  </a:lnTo>
                  <a:cubicBezTo>
                    <a:pt x="3938" y="7406"/>
                    <a:pt x="3804" y="5706"/>
                    <a:pt x="3538" y="4021"/>
                  </a:cubicBezTo>
                  <a:cubicBezTo>
                    <a:pt x="3409" y="3193"/>
                    <a:pt x="3242" y="2357"/>
                    <a:pt x="2851" y="1617"/>
                  </a:cubicBezTo>
                  <a:cubicBezTo>
                    <a:pt x="2460" y="874"/>
                    <a:pt x="1810" y="233"/>
                    <a:pt x="997" y="29"/>
                  </a:cubicBezTo>
                  <a:cubicBezTo>
                    <a:pt x="930" y="13"/>
                    <a:pt x="857" y="0"/>
                    <a:pt x="787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52"/>
            <p:cNvSpPr/>
            <p:nvPr/>
          </p:nvSpPr>
          <p:spPr>
            <a:xfrm>
              <a:off x="8003842" y="4210883"/>
              <a:ext cx="185889" cy="717641"/>
            </a:xfrm>
            <a:custGeom>
              <a:avLst/>
              <a:gdLst/>
              <a:ahLst/>
              <a:cxnLst/>
              <a:rect l="l" t="t" r="r" b="b"/>
              <a:pathLst>
                <a:path w="2575" h="9941" extrusionOk="0">
                  <a:moveTo>
                    <a:pt x="980" y="0"/>
                  </a:moveTo>
                  <a:cubicBezTo>
                    <a:pt x="972" y="0"/>
                    <a:pt x="964" y="0"/>
                    <a:pt x="956" y="1"/>
                  </a:cubicBezTo>
                  <a:cubicBezTo>
                    <a:pt x="764" y="14"/>
                    <a:pt x="635" y="196"/>
                    <a:pt x="554" y="368"/>
                  </a:cubicBezTo>
                  <a:cubicBezTo>
                    <a:pt x="229" y="1044"/>
                    <a:pt x="198" y="1819"/>
                    <a:pt x="176" y="2571"/>
                  </a:cubicBezTo>
                  <a:cubicBezTo>
                    <a:pt x="125" y="4268"/>
                    <a:pt x="73" y="5966"/>
                    <a:pt x="20" y="7666"/>
                  </a:cubicBezTo>
                  <a:cubicBezTo>
                    <a:pt x="7" y="8129"/>
                    <a:pt x="0" y="8621"/>
                    <a:pt x="235" y="9023"/>
                  </a:cubicBezTo>
                  <a:lnTo>
                    <a:pt x="892" y="9941"/>
                  </a:lnTo>
                  <a:cubicBezTo>
                    <a:pt x="1039" y="9936"/>
                    <a:pt x="1188" y="9932"/>
                    <a:pt x="1338" y="9930"/>
                  </a:cubicBezTo>
                  <a:cubicBezTo>
                    <a:pt x="2295" y="7470"/>
                    <a:pt x="2574" y="4797"/>
                    <a:pt x="2141" y="2193"/>
                  </a:cubicBezTo>
                  <a:cubicBezTo>
                    <a:pt x="2023" y="1492"/>
                    <a:pt x="1841" y="772"/>
                    <a:pt x="1375" y="236"/>
                  </a:cubicBezTo>
                  <a:cubicBezTo>
                    <a:pt x="1271" y="115"/>
                    <a:pt x="1135" y="0"/>
                    <a:pt x="980" y="0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52"/>
            <p:cNvSpPr/>
            <p:nvPr/>
          </p:nvSpPr>
          <p:spPr>
            <a:xfrm>
              <a:off x="7731322" y="4624175"/>
              <a:ext cx="309839" cy="312799"/>
            </a:xfrm>
            <a:custGeom>
              <a:avLst/>
              <a:gdLst/>
              <a:ahLst/>
              <a:cxnLst/>
              <a:rect l="l" t="t" r="r" b="b"/>
              <a:pathLst>
                <a:path w="4292" h="4333" extrusionOk="0">
                  <a:moveTo>
                    <a:pt x="415" y="0"/>
                  </a:moveTo>
                  <a:cubicBezTo>
                    <a:pt x="382" y="0"/>
                    <a:pt x="350" y="5"/>
                    <a:pt x="318" y="17"/>
                  </a:cubicBezTo>
                  <a:cubicBezTo>
                    <a:pt x="171" y="72"/>
                    <a:pt x="112" y="245"/>
                    <a:pt x="90" y="401"/>
                  </a:cubicBezTo>
                  <a:cubicBezTo>
                    <a:pt x="0" y="1073"/>
                    <a:pt x="268" y="1756"/>
                    <a:pt x="679" y="2299"/>
                  </a:cubicBezTo>
                  <a:cubicBezTo>
                    <a:pt x="1089" y="2841"/>
                    <a:pt x="1630" y="3265"/>
                    <a:pt x="2165" y="3684"/>
                  </a:cubicBezTo>
                  <a:lnTo>
                    <a:pt x="2996" y="4332"/>
                  </a:lnTo>
                  <a:cubicBezTo>
                    <a:pt x="3211" y="4306"/>
                    <a:pt x="3426" y="4286"/>
                    <a:pt x="3641" y="4269"/>
                  </a:cubicBezTo>
                  <a:cubicBezTo>
                    <a:pt x="3841" y="4253"/>
                    <a:pt x="4039" y="4242"/>
                    <a:pt x="4239" y="4233"/>
                  </a:cubicBezTo>
                  <a:lnTo>
                    <a:pt x="4291" y="4174"/>
                  </a:lnTo>
                  <a:cubicBezTo>
                    <a:pt x="3859" y="2307"/>
                    <a:pt x="2436" y="702"/>
                    <a:pt x="632" y="50"/>
                  </a:cubicBezTo>
                  <a:cubicBezTo>
                    <a:pt x="563" y="24"/>
                    <a:pt x="488" y="0"/>
                    <a:pt x="415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52"/>
            <p:cNvSpPr/>
            <p:nvPr/>
          </p:nvSpPr>
          <p:spPr>
            <a:xfrm>
              <a:off x="7514750" y="4638613"/>
              <a:ext cx="106264" cy="330053"/>
            </a:xfrm>
            <a:custGeom>
              <a:avLst/>
              <a:gdLst/>
              <a:ahLst/>
              <a:cxnLst/>
              <a:rect l="l" t="t" r="r" b="b"/>
              <a:pathLst>
                <a:path w="1472" h="4572" extrusionOk="0">
                  <a:moveTo>
                    <a:pt x="262" y="0"/>
                  </a:moveTo>
                  <a:cubicBezTo>
                    <a:pt x="250" y="0"/>
                    <a:pt x="237" y="4"/>
                    <a:pt x="226" y="12"/>
                  </a:cubicBezTo>
                  <a:cubicBezTo>
                    <a:pt x="206" y="32"/>
                    <a:pt x="193" y="61"/>
                    <a:pt x="193" y="91"/>
                  </a:cubicBezTo>
                  <a:cubicBezTo>
                    <a:pt x="0" y="1587"/>
                    <a:pt x="428" y="3155"/>
                    <a:pt x="1357" y="4343"/>
                  </a:cubicBezTo>
                  <a:lnTo>
                    <a:pt x="1346" y="4571"/>
                  </a:lnTo>
                  <a:cubicBezTo>
                    <a:pt x="1410" y="3776"/>
                    <a:pt x="1471" y="2973"/>
                    <a:pt x="1359" y="2182"/>
                  </a:cubicBezTo>
                  <a:cubicBezTo>
                    <a:pt x="1245" y="1391"/>
                    <a:pt x="938" y="603"/>
                    <a:pt x="360" y="52"/>
                  </a:cubicBezTo>
                  <a:cubicBezTo>
                    <a:pt x="333" y="26"/>
                    <a:pt x="296" y="0"/>
                    <a:pt x="262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52"/>
            <p:cNvSpPr/>
            <p:nvPr/>
          </p:nvSpPr>
          <p:spPr>
            <a:xfrm>
              <a:off x="8176666" y="4630600"/>
              <a:ext cx="145607" cy="350122"/>
            </a:xfrm>
            <a:custGeom>
              <a:avLst/>
              <a:gdLst/>
              <a:ahLst/>
              <a:cxnLst/>
              <a:rect l="l" t="t" r="r" b="b"/>
              <a:pathLst>
                <a:path w="2017" h="4850" extrusionOk="0">
                  <a:moveTo>
                    <a:pt x="1887" y="0"/>
                  </a:moveTo>
                  <a:cubicBezTo>
                    <a:pt x="1384" y="470"/>
                    <a:pt x="870" y="951"/>
                    <a:pt x="540" y="1555"/>
                  </a:cubicBezTo>
                  <a:cubicBezTo>
                    <a:pt x="0" y="2541"/>
                    <a:pt x="7" y="3727"/>
                    <a:pt x="77" y="4849"/>
                  </a:cubicBezTo>
                  <a:lnTo>
                    <a:pt x="514" y="4777"/>
                  </a:lnTo>
                  <a:cubicBezTo>
                    <a:pt x="1212" y="3569"/>
                    <a:pt x="1693" y="2245"/>
                    <a:pt x="1930" y="868"/>
                  </a:cubicBezTo>
                  <a:cubicBezTo>
                    <a:pt x="1981" y="578"/>
                    <a:pt x="2016" y="264"/>
                    <a:pt x="1887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52"/>
            <p:cNvSpPr/>
            <p:nvPr/>
          </p:nvSpPr>
          <p:spPr>
            <a:xfrm>
              <a:off x="8367683" y="4462179"/>
              <a:ext cx="101066" cy="466203"/>
            </a:xfrm>
            <a:custGeom>
              <a:avLst/>
              <a:gdLst/>
              <a:ahLst/>
              <a:cxnLst/>
              <a:rect l="l" t="t" r="r" b="b"/>
              <a:pathLst>
                <a:path w="1400" h="6458" extrusionOk="0">
                  <a:moveTo>
                    <a:pt x="180" y="1"/>
                  </a:moveTo>
                  <a:cubicBezTo>
                    <a:pt x="177" y="1"/>
                    <a:pt x="175" y="1"/>
                    <a:pt x="172" y="1"/>
                  </a:cubicBezTo>
                  <a:cubicBezTo>
                    <a:pt x="38" y="10"/>
                    <a:pt x="0" y="188"/>
                    <a:pt x="0" y="324"/>
                  </a:cubicBezTo>
                  <a:cubicBezTo>
                    <a:pt x="18" y="2386"/>
                    <a:pt x="246" y="4442"/>
                    <a:pt x="679" y="6458"/>
                  </a:cubicBezTo>
                  <a:cubicBezTo>
                    <a:pt x="752" y="6453"/>
                    <a:pt x="824" y="6451"/>
                    <a:pt x="896" y="6449"/>
                  </a:cubicBezTo>
                  <a:cubicBezTo>
                    <a:pt x="1254" y="5537"/>
                    <a:pt x="1399" y="4558"/>
                    <a:pt x="1318" y="3583"/>
                  </a:cubicBezTo>
                  <a:cubicBezTo>
                    <a:pt x="1221" y="2423"/>
                    <a:pt x="806" y="1316"/>
                    <a:pt x="396" y="227"/>
                  </a:cubicBezTo>
                  <a:cubicBezTo>
                    <a:pt x="357" y="122"/>
                    <a:pt x="289" y="1"/>
                    <a:pt x="180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8" name="Google Shape;3118;p52"/>
          <p:cNvGrpSpPr/>
          <p:nvPr/>
        </p:nvGrpSpPr>
        <p:grpSpPr>
          <a:xfrm>
            <a:off x="3213774" y="4479386"/>
            <a:ext cx="411803" cy="411156"/>
            <a:chOff x="5721625" y="4984150"/>
            <a:chExt cx="196950" cy="196650"/>
          </a:xfrm>
        </p:grpSpPr>
        <p:sp>
          <p:nvSpPr>
            <p:cNvPr id="3119" name="Google Shape;3119;p52"/>
            <p:cNvSpPr/>
            <p:nvPr/>
          </p:nvSpPr>
          <p:spPr>
            <a:xfrm>
              <a:off x="5847225" y="4984150"/>
              <a:ext cx="22325" cy="185825"/>
            </a:xfrm>
            <a:custGeom>
              <a:avLst/>
              <a:gdLst/>
              <a:ahLst/>
              <a:cxnLst/>
              <a:rect l="l" t="t" r="r" b="b"/>
              <a:pathLst>
                <a:path w="893" h="7433" extrusionOk="0">
                  <a:moveTo>
                    <a:pt x="732" y="1"/>
                  </a:moveTo>
                  <a:lnTo>
                    <a:pt x="732" y="1"/>
                  </a:lnTo>
                  <a:cubicBezTo>
                    <a:pt x="181" y="2414"/>
                    <a:pt x="1" y="4898"/>
                    <a:pt x="199" y="7364"/>
                  </a:cubicBezTo>
                  <a:lnTo>
                    <a:pt x="462" y="7432"/>
                  </a:lnTo>
                  <a:cubicBezTo>
                    <a:pt x="803" y="4971"/>
                    <a:pt x="893" y="2480"/>
                    <a:pt x="732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52"/>
            <p:cNvSpPr/>
            <p:nvPr/>
          </p:nvSpPr>
          <p:spPr>
            <a:xfrm>
              <a:off x="5787275" y="4985750"/>
              <a:ext cx="50100" cy="186200"/>
            </a:xfrm>
            <a:custGeom>
              <a:avLst/>
              <a:gdLst/>
              <a:ahLst/>
              <a:cxnLst/>
              <a:rect l="l" t="t" r="r" b="b"/>
              <a:pathLst>
                <a:path w="2004" h="7448" extrusionOk="0">
                  <a:moveTo>
                    <a:pt x="1" y="0"/>
                  </a:moveTo>
                  <a:lnTo>
                    <a:pt x="1" y="0"/>
                  </a:lnTo>
                  <a:cubicBezTo>
                    <a:pt x="666" y="2447"/>
                    <a:pt x="1294" y="4902"/>
                    <a:pt x="1881" y="7368"/>
                  </a:cubicBezTo>
                  <a:lnTo>
                    <a:pt x="1997" y="7447"/>
                  </a:lnTo>
                  <a:cubicBezTo>
                    <a:pt x="2004" y="5945"/>
                    <a:pt x="1835" y="4448"/>
                    <a:pt x="1496" y="2983"/>
                  </a:cubicBezTo>
                  <a:cubicBezTo>
                    <a:pt x="1239" y="1882"/>
                    <a:pt x="851" y="747"/>
                    <a:pt x="1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52"/>
            <p:cNvSpPr/>
            <p:nvPr/>
          </p:nvSpPr>
          <p:spPr>
            <a:xfrm>
              <a:off x="5777075" y="5069900"/>
              <a:ext cx="24950" cy="110900"/>
            </a:xfrm>
            <a:custGeom>
              <a:avLst/>
              <a:gdLst/>
              <a:ahLst/>
              <a:cxnLst/>
              <a:rect l="l" t="t" r="r" b="b"/>
              <a:pathLst>
                <a:path w="998" h="4436" extrusionOk="0">
                  <a:moveTo>
                    <a:pt x="688" y="1"/>
                  </a:moveTo>
                  <a:cubicBezTo>
                    <a:pt x="312" y="1453"/>
                    <a:pt x="81" y="2937"/>
                    <a:pt x="0" y="4435"/>
                  </a:cubicBezTo>
                  <a:lnTo>
                    <a:pt x="562" y="4231"/>
                  </a:lnTo>
                  <a:cubicBezTo>
                    <a:pt x="857" y="3392"/>
                    <a:pt x="905" y="2489"/>
                    <a:pt x="951" y="1602"/>
                  </a:cubicBezTo>
                  <a:cubicBezTo>
                    <a:pt x="980" y="1053"/>
                    <a:pt x="997" y="458"/>
                    <a:pt x="688" y="1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52"/>
            <p:cNvSpPr/>
            <p:nvPr/>
          </p:nvSpPr>
          <p:spPr>
            <a:xfrm>
              <a:off x="5721625" y="5011325"/>
              <a:ext cx="47775" cy="157175"/>
            </a:xfrm>
            <a:custGeom>
              <a:avLst/>
              <a:gdLst/>
              <a:ahLst/>
              <a:cxnLst/>
              <a:rect l="l" t="t" r="r" b="b"/>
              <a:pathLst>
                <a:path w="1911" h="6287" extrusionOk="0">
                  <a:moveTo>
                    <a:pt x="59" y="1"/>
                  </a:moveTo>
                  <a:lnTo>
                    <a:pt x="59" y="1"/>
                  </a:lnTo>
                  <a:cubicBezTo>
                    <a:pt x="26" y="1349"/>
                    <a:pt x="0" y="2735"/>
                    <a:pt x="452" y="4006"/>
                  </a:cubicBezTo>
                  <a:cubicBezTo>
                    <a:pt x="727" y="4775"/>
                    <a:pt x="1173" y="5487"/>
                    <a:pt x="1353" y="6284"/>
                  </a:cubicBezTo>
                  <a:lnTo>
                    <a:pt x="1770" y="6286"/>
                  </a:lnTo>
                  <a:cubicBezTo>
                    <a:pt x="1900" y="5987"/>
                    <a:pt x="1911" y="5651"/>
                    <a:pt x="1902" y="5326"/>
                  </a:cubicBezTo>
                  <a:cubicBezTo>
                    <a:pt x="1845" y="3405"/>
                    <a:pt x="1204" y="1547"/>
                    <a:pt x="59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52"/>
            <p:cNvSpPr/>
            <p:nvPr/>
          </p:nvSpPr>
          <p:spPr>
            <a:xfrm>
              <a:off x="5877750" y="5044825"/>
              <a:ext cx="40825" cy="129000"/>
            </a:xfrm>
            <a:custGeom>
              <a:avLst/>
              <a:gdLst/>
              <a:ahLst/>
              <a:cxnLst/>
              <a:rect l="l" t="t" r="r" b="b"/>
              <a:pathLst>
                <a:path w="1633" h="5160" extrusionOk="0">
                  <a:moveTo>
                    <a:pt x="1213" y="0"/>
                  </a:moveTo>
                  <a:lnTo>
                    <a:pt x="1213" y="0"/>
                  </a:lnTo>
                  <a:cubicBezTo>
                    <a:pt x="974" y="907"/>
                    <a:pt x="737" y="1812"/>
                    <a:pt x="497" y="2719"/>
                  </a:cubicBezTo>
                  <a:cubicBezTo>
                    <a:pt x="374" y="3185"/>
                    <a:pt x="249" y="3655"/>
                    <a:pt x="225" y="4136"/>
                  </a:cubicBezTo>
                  <a:cubicBezTo>
                    <a:pt x="205" y="4491"/>
                    <a:pt x="229" y="4887"/>
                    <a:pt x="1" y="5159"/>
                  </a:cubicBezTo>
                  <a:lnTo>
                    <a:pt x="447" y="5027"/>
                  </a:lnTo>
                  <a:cubicBezTo>
                    <a:pt x="1352" y="3541"/>
                    <a:pt x="1633" y="1689"/>
                    <a:pt x="1213" y="0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4" name="Google Shape;3124;p52"/>
          <p:cNvGrpSpPr/>
          <p:nvPr/>
        </p:nvGrpSpPr>
        <p:grpSpPr>
          <a:xfrm>
            <a:off x="7984231" y="3902362"/>
            <a:ext cx="758143" cy="611790"/>
            <a:chOff x="7514750" y="4210883"/>
            <a:chExt cx="953999" cy="769838"/>
          </a:xfrm>
        </p:grpSpPr>
        <p:sp>
          <p:nvSpPr>
            <p:cNvPr id="3125" name="Google Shape;3125;p52"/>
            <p:cNvSpPr/>
            <p:nvPr/>
          </p:nvSpPr>
          <p:spPr>
            <a:xfrm>
              <a:off x="8024561" y="4469182"/>
              <a:ext cx="243136" cy="460933"/>
            </a:xfrm>
            <a:custGeom>
              <a:avLst/>
              <a:gdLst/>
              <a:ahLst/>
              <a:cxnLst/>
              <a:rect l="l" t="t" r="r" b="b"/>
              <a:pathLst>
                <a:path w="3368" h="6385" extrusionOk="0">
                  <a:moveTo>
                    <a:pt x="2453" y="0"/>
                  </a:moveTo>
                  <a:cubicBezTo>
                    <a:pt x="1997" y="0"/>
                    <a:pt x="1513" y="355"/>
                    <a:pt x="1213" y="747"/>
                  </a:cubicBezTo>
                  <a:cubicBezTo>
                    <a:pt x="554" y="1606"/>
                    <a:pt x="225" y="2680"/>
                    <a:pt x="102" y="3754"/>
                  </a:cubicBezTo>
                  <a:cubicBezTo>
                    <a:pt x="1" y="4626"/>
                    <a:pt x="29" y="5506"/>
                    <a:pt x="82" y="6385"/>
                  </a:cubicBezTo>
                  <a:cubicBezTo>
                    <a:pt x="480" y="6365"/>
                    <a:pt x="879" y="6352"/>
                    <a:pt x="1279" y="6347"/>
                  </a:cubicBezTo>
                  <a:lnTo>
                    <a:pt x="1677" y="6341"/>
                  </a:lnTo>
                  <a:cubicBezTo>
                    <a:pt x="2537" y="4946"/>
                    <a:pt x="3021" y="3326"/>
                    <a:pt x="3273" y="1698"/>
                  </a:cubicBezTo>
                  <a:cubicBezTo>
                    <a:pt x="3361" y="1132"/>
                    <a:pt x="3368" y="435"/>
                    <a:pt x="2884" y="126"/>
                  </a:cubicBezTo>
                  <a:cubicBezTo>
                    <a:pt x="2748" y="39"/>
                    <a:pt x="2602" y="0"/>
                    <a:pt x="2453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52"/>
            <p:cNvSpPr/>
            <p:nvPr/>
          </p:nvSpPr>
          <p:spPr>
            <a:xfrm>
              <a:off x="7780773" y="4269286"/>
              <a:ext cx="284790" cy="657651"/>
            </a:xfrm>
            <a:custGeom>
              <a:avLst/>
              <a:gdLst/>
              <a:ahLst/>
              <a:cxnLst/>
              <a:rect l="l" t="t" r="r" b="b"/>
              <a:pathLst>
                <a:path w="3945" h="9110" extrusionOk="0">
                  <a:moveTo>
                    <a:pt x="787" y="0"/>
                  </a:moveTo>
                  <a:cubicBezTo>
                    <a:pt x="685" y="0"/>
                    <a:pt x="588" y="26"/>
                    <a:pt x="521" y="101"/>
                  </a:cubicBezTo>
                  <a:cubicBezTo>
                    <a:pt x="466" y="158"/>
                    <a:pt x="444" y="237"/>
                    <a:pt x="424" y="316"/>
                  </a:cubicBezTo>
                  <a:cubicBezTo>
                    <a:pt x="0" y="1964"/>
                    <a:pt x="727" y="3663"/>
                    <a:pt x="1439" y="5207"/>
                  </a:cubicBezTo>
                  <a:lnTo>
                    <a:pt x="3207" y="9053"/>
                  </a:lnTo>
                  <a:lnTo>
                    <a:pt x="3945" y="9110"/>
                  </a:lnTo>
                  <a:cubicBezTo>
                    <a:pt x="3938" y="7406"/>
                    <a:pt x="3804" y="5706"/>
                    <a:pt x="3538" y="4021"/>
                  </a:cubicBezTo>
                  <a:cubicBezTo>
                    <a:pt x="3409" y="3193"/>
                    <a:pt x="3242" y="2357"/>
                    <a:pt x="2851" y="1617"/>
                  </a:cubicBezTo>
                  <a:cubicBezTo>
                    <a:pt x="2460" y="874"/>
                    <a:pt x="1810" y="233"/>
                    <a:pt x="997" y="29"/>
                  </a:cubicBezTo>
                  <a:cubicBezTo>
                    <a:pt x="930" y="13"/>
                    <a:pt x="857" y="0"/>
                    <a:pt x="787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52"/>
            <p:cNvSpPr/>
            <p:nvPr/>
          </p:nvSpPr>
          <p:spPr>
            <a:xfrm>
              <a:off x="8003842" y="4210883"/>
              <a:ext cx="185889" cy="717641"/>
            </a:xfrm>
            <a:custGeom>
              <a:avLst/>
              <a:gdLst/>
              <a:ahLst/>
              <a:cxnLst/>
              <a:rect l="l" t="t" r="r" b="b"/>
              <a:pathLst>
                <a:path w="2575" h="9941" extrusionOk="0">
                  <a:moveTo>
                    <a:pt x="980" y="0"/>
                  </a:moveTo>
                  <a:cubicBezTo>
                    <a:pt x="972" y="0"/>
                    <a:pt x="964" y="0"/>
                    <a:pt x="956" y="1"/>
                  </a:cubicBezTo>
                  <a:cubicBezTo>
                    <a:pt x="764" y="14"/>
                    <a:pt x="635" y="196"/>
                    <a:pt x="554" y="368"/>
                  </a:cubicBezTo>
                  <a:cubicBezTo>
                    <a:pt x="229" y="1044"/>
                    <a:pt x="198" y="1819"/>
                    <a:pt x="176" y="2571"/>
                  </a:cubicBezTo>
                  <a:cubicBezTo>
                    <a:pt x="125" y="4268"/>
                    <a:pt x="73" y="5966"/>
                    <a:pt x="20" y="7666"/>
                  </a:cubicBezTo>
                  <a:cubicBezTo>
                    <a:pt x="7" y="8129"/>
                    <a:pt x="0" y="8621"/>
                    <a:pt x="235" y="9023"/>
                  </a:cubicBezTo>
                  <a:lnTo>
                    <a:pt x="892" y="9941"/>
                  </a:lnTo>
                  <a:cubicBezTo>
                    <a:pt x="1039" y="9936"/>
                    <a:pt x="1188" y="9932"/>
                    <a:pt x="1338" y="9930"/>
                  </a:cubicBezTo>
                  <a:cubicBezTo>
                    <a:pt x="2295" y="7470"/>
                    <a:pt x="2574" y="4797"/>
                    <a:pt x="2141" y="2193"/>
                  </a:cubicBezTo>
                  <a:cubicBezTo>
                    <a:pt x="2023" y="1492"/>
                    <a:pt x="1841" y="772"/>
                    <a:pt x="1375" y="236"/>
                  </a:cubicBezTo>
                  <a:cubicBezTo>
                    <a:pt x="1271" y="115"/>
                    <a:pt x="1135" y="0"/>
                    <a:pt x="980" y="0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52"/>
            <p:cNvSpPr/>
            <p:nvPr/>
          </p:nvSpPr>
          <p:spPr>
            <a:xfrm>
              <a:off x="7731322" y="4624175"/>
              <a:ext cx="309839" cy="312799"/>
            </a:xfrm>
            <a:custGeom>
              <a:avLst/>
              <a:gdLst/>
              <a:ahLst/>
              <a:cxnLst/>
              <a:rect l="l" t="t" r="r" b="b"/>
              <a:pathLst>
                <a:path w="4292" h="4333" extrusionOk="0">
                  <a:moveTo>
                    <a:pt x="415" y="0"/>
                  </a:moveTo>
                  <a:cubicBezTo>
                    <a:pt x="382" y="0"/>
                    <a:pt x="350" y="5"/>
                    <a:pt x="318" y="17"/>
                  </a:cubicBezTo>
                  <a:cubicBezTo>
                    <a:pt x="171" y="72"/>
                    <a:pt x="112" y="245"/>
                    <a:pt x="90" y="401"/>
                  </a:cubicBezTo>
                  <a:cubicBezTo>
                    <a:pt x="0" y="1073"/>
                    <a:pt x="268" y="1756"/>
                    <a:pt x="679" y="2299"/>
                  </a:cubicBezTo>
                  <a:cubicBezTo>
                    <a:pt x="1089" y="2841"/>
                    <a:pt x="1630" y="3265"/>
                    <a:pt x="2165" y="3684"/>
                  </a:cubicBezTo>
                  <a:lnTo>
                    <a:pt x="2996" y="4332"/>
                  </a:lnTo>
                  <a:cubicBezTo>
                    <a:pt x="3211" y="4306"/>
                    <a:pt x="3426" y="4286"/>
                    <a:pt x="3641" y="4269"/>
                  </a:cubicBezTo>
                  <a:cubicBezTo>
                    <a:pt x="3841" y="4253"/>
                    <a:pt x="4039" y="4242"/>
                    <a:pt x="4239" y="4233"/>
                  </a:cubicBezTo>
                  <a:lnTo>
                    <a:pt x="4291" y="4174"/>
                  </a:lnTo>
                  <a:cubicBezTo>
                    <a:pt x="3859" y="2307"/>
                    <a:pt x="2436" y="702"/>
                    <a:pt x="632" y="50"/>
                  </a:cubicBezTo>
                  <a:cubicBezTo>
                    <a:pt x="563" y="24"/>
                    <a:pt x="488" y="0"/>
                    <a:pt x="415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52"/>
            <p:cNvSpPr/>
            <p:nvPr/>
          </p:nvSpPr>
          <p:spPr>
            <a:xfrm>
              <a:off x="7514750" y="4638613"/>
              <a:ext cx="106264" cy="330053"/>
            </a:xfrm>
            <a:custGeom>
              <a:avLst/>
              <a:gdLst/>
              <a:ahLst/>
              <a:cxnLst/>
              <a:rect l="l" t="t" r="r" b="b"/>
              <a:pathLst>
                <a:path w="1472" h="4572" extrusionOk="0">
                  <a:moveTo>
                    <a:pt x="262" y="0"/>
                  </a:moveTo>
                  <a:cubicBezTo>
                    <a:pt x="250" y="0"/>
                    <a:pt x="237" y="4"/>
                    <a:pt x="226" y="12"/>
                  </a:cubicBezTo>
                  <a:cubicBezTo>
                    <a:pt x="206" y="32"/>
                    <a:pt x="193" y="61"/>
                    <a:pt x="193" y="91"/>
                  </a:cubicBezTo>
                  <a:cubicBezTo>
                    <a:pt x="0" y="1587"/>
                    <a:pt x="428" y="3155"/>
                    <a:pt x="1357" y="4343"/>
                  </a:cubicBezTo>
                  <a:lnTo>
                    <a:pt x="1346" y="4571"/>
                  </a:lnTo>
                  <a:cubicBezTo>
                    <a:pt x="1410" y="3776"/>
                    <a:pt x="1471" y="2973"/>
                    <a:pt x="1359" y="2182"/>
                  </a:cubicBezTo>
                  <a:cubicBezTo>
                    <a:pt x="1245" y="1391"/>
                    <a:pt x="938" y="603"/>
                    <a:pt x="360" y="52"/>
                  </a:cubicBezTo>
                  <a:cubicBezTo>
                    <a:pt x="333" y="26"/>
                    <a:pt x="296" y="0"/>
                    <a:pt x="262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52"/>
            <p:cNvSpPr/>
            <p:nvPr/>
          </p:nvSpPr>
          <p:spPr>
            <a:xfrm>
              <a:off x="8176666" y="4630600"/>
              <a:ext cx="145607" cy="350122"/>
            </a:xfrm>
            <a:custGeom>
              <a:avLst/>
              <a:gdLst/>
              <a:ahLst/>
              <a:cxnLst/>
              <a:rect l="l" t="t" r="r" b="b"/>
              <a:pathLst>
                <a:path w="2017" h="4850" extrusionOk="0">
                  <a:moveTo>
                    <a:pt x="1887" y="0"/>
                  </a:moveTo>
                  <a:cubicBezTo>
                    <a:pt x="1384" y="470"/>
                    <a:pt x="870" y="951"/>
                    <a:pt x="540" y="1555"/>
                  </a:cubicBezTo>
                  <a:cubicBezTo>
                    <a:pt x="0" y="2541"/>
                    <a:pt x="7" y="3727"/>
                    <a:pt x="77" y="4849"/>
                  </a:cubicBezTo>
                  <a:lnTo>
                    <a:pt x="514" y="4777"/>
                  </a:lnTo>
                  <a:cubicBezTo>
                    <a:pt x="1212" y="3569"/>
                    <a:pt x="1693" y="2245"/>
                    <a:pt x="1930" y="868"/>
                  </a:cubicBezTo>
                  <a:cubicBezTo>
                    <a:pt x="1981" y="578"/>
                    <a:pt x="2016" y="264"/>
                    <a:pt x="1887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52"/>
            <p:cNvSpPr/>
            <p:nvPr/>
          </p:nvSpPr>
          <p:spPr>
            <a:xfrm>
              <a:off x="8367683" y="4462179"/>
              <a:ext cx="101066" cy="466203"/>
            </a:xfrm>
            <a:custGeom>
              <a:avLst/>
              <a:gdLst/>
              <a:ahLst/>
              <a:cxnLst/>
              <a:rect l="l" t="t" r="r" b="b"/>
              <a:pathLst>
                <a:path w="1400" h="6458" extrusionOk="0">
                  <a:moveTo>
                    <a:pt x="180" y="1"/>
                  </a:moveTo>
                  <a:cubicBezTo>
                    <a:pt x="177" y="1"/>
                    <a:pt x="175" y="1"/>
                    <a:pt x="172" y="1"/>
                  </a:cubicBezTo>
                  <a:cubicBezTo>
                    <a:pt x="38" y="10"/>
                    <a:pt x="0" y="188"/>
                    <a:pt x="0" y="324"/>
                  </a:cubicBezTo>
                  <a:cubicBezTo>
                    <a:pt x="18" y="2386"/>
                    <a:pt x="246" y="4442"/>
                    <a:pt x="679" y="6458"/>
                  </a:cubicBezTo>
                  <a:cubicBezTo>
                    <a:pt x="752" y="6453"/>
                    <a:pt x="824" y="6451"/>
                    <a:pt x="896" y="6449"/>
                  </a:cubicBezTo>
                  <a:cubicBezTo>
                    <a:pt x="1254" y="5537"/>
                    <a:pt x="1399" y="4558"/>
                    <a:pt x="1318" y="3583"/>
                  </a:cubicBezTo>
                  <a:cubicBezTo>
                    <a:pt x="1221" y="2423"/>
                    <a:pt x="806" y="1316"/>
                    <a:pt x="396" y="227"/>
                  </a:cubicBezTo>
                  <a:cubicBezTo>
                    <a:pt x="357" y="122"/>
                    <a:pt x="289" y="1"/>
                    <a:pt x="180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2" name="Google Shape;3132;p52"/>
          <p:cNvGrpSpPr/>
          <p:nvPr/>
        </p:nvGrpSpPr>
        <p:grpSpPr>
          <a:xfrm>
            <a:off x="8660377" y="475492"/>
            <a:ext cx="411803" cy="411156"/>
            <a:chOff x="5721625" y="4984150"/>
            <a:chExt cx="196950" cy="196650"/>
          </a:xfrm>
        </p:grpSpPr>
        <p:sp>
          <p:nvSpPr>
            <p:cNvPr id="3133" name="Google Shape;3133;p52"/>
            <p:cNvSpPr/>
            <p:nvPr/>
          </p:nvSpPr>
          <p:spPr>
            <a:xfrm>
              <a:off x="5847225" y="4984150"/>
              <a:ext cx="22325" cy="185825"/>
            </a:xfrm>
            <a:custGeom>
              <a:avLst/>
              <a:gdLst/>
              <a:ahLst/>
              <a:cxnLst/>
              <a:rect l="l" t="t" r="r" b="b"/>
              <a:pathLst>
                <a:path w="893" h="7433" extrusionOk="0">
                  <a:moveTo>
                    <a:pt x="732" y="1"/>
                  </a:moveTo>
                  <a:lnTo>
                    <a:pt x="732" y="1"/>
                  </a:lnTo>
                  <a:cubicBezTo>
                    <a:pt x="181" y="2414"/>
                    <a:pt x="1" y="4898"/>
                    <a:pt x="199" y="7364"/>
                  </a:cubicBezTo>
                  <a:lnTo>
                    <a:pt x="462" y="7432"/>
                  </a:lnTo>
                  <a:cubicBezTo>
                    <a:pt x="803" y="4971"/>
                    <a:pt x="893" y="2480"/>
                    <a:pt x="732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52"/>
            <p:cNvSpPr/>
            <p:nvPr/>
          </p:nvSpPr>
          <p:spPr>
            <a:xfrm>
              <a:off x="5787275" y="4985750"/>
              <a:ext cx="50100" cy="186200"/>
            </a:xfrm>
            <a:custGeom>
              <a:avLst/>
              <a:gdLst/>
              <a:ahLst/>
              <a:cxnLst/>
              <a:rect l="l" t="t" r="r" b="b"/>
              <a:pathLst>
                <a:path w="2004" h="7448" extrusionOk="0">
                  <a:moveTo>
                    <a:pt x="1" y="0"/>
                  </a:moveTo>
                  <a:lnTo>
                    <a:pt x="1" y="0"/>
                  </a:lnTo>
                  <a:cubicBezTo>
                    <a:pt x="666" y="2447"/>
                    <a:pt x="1294" y="4902"/>
                    <a:pt x="1881" y="7368"/>
                  </a:cubicBezTo>
                  <a:lnTo>
                    <a:pt x="1997" y="7447"/>
                  </a:lnTo>
                  <a:cubicBezTo>
                    <a:pt x="2004" y="5945"/>
                    <a:pt x="1835" y="4448"/>
                    <a:pt x="1496" y="2983"/>
                  </a:cubicBezTo>
                  <a:cubicBezTo>
                    <a:pt x="1239" y="1882"/>
                    <a:pt x="851" y="747"/>
                    <a:pt x="1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52"/>
            <p:cNvSpPr/>
            <p:nvPr/>
          </p:nvSpPr>
          <p:spPr>
            <a:xfrm>
              <a:off x="5777075" y="5069900"/>
              <a:ext cx="24950" cy="110900"/>
            </a:xfrm>
            <a:custGeom>
              <a:avLst/>
              <a:gdLst/>
              <a:ahLst/>
              <a:cxnLst/>
              <a:rect l="l" t="t" r="r" b="b"/>
              <a:pathLst>
                <a:path w="998" h="4436" extrusionOk="0">
                  <a:moveTo>
                    <a:pt x="688" y="1"/>
                  </a:moveTo>
                  <a:cubicBezTo>
                    <a:pt x="312" y="1453"/>
                    <a:pt x="81" y="2937"/>
                    <a:pt x="0" y="4435"/>
                  </a:cubicBezTo>
                  <a:lnTo>
                    <a:pt x="562" y="4231"/>
                  </a:lnTo>
                  <a:cubicBezTo>
                    <a:pt x="857" y="3392"/>
                    <a:pt x="905" y="2489"/>
                    <a:pt x="951" y="1602"/>
                  </a:cubicBezTo>
                  <a:cubicBezTo>
                    <a:pt x="980" y="1053"/>
                    <a:pt x="997" y="458"/>
                    <a:pt x="688" y="1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52"/>
            <p:cNvSpPr/>
            <p:nvPr/>
          </p:nvSpPr>
          <p:spPr>
            <a:xfrm>
              <a:off x="5721625" y="5011325"/>
              <a:ext cx="47775" cy="157175"/>
            </a:xfrm>
            <a:custGeom>
              <a:avLst/>
              <a:gdLst/>
              <a:ahLst/>
              <a:cxnLst/>
              <a:rect l="l" t="t" r="r" b="b"/>
              <a:pathLst>
                <a:path w="1911" h="6287" extrusionOk="0">
                  <a:moveTo>
                    <a:pt x="59" y="1"/>
                  </a:moveTo>
                  <a:lnTo>
                    <a:pt x="59" y="1"/>
                  </a:lnTo>
                  <a:cubicBezTo>
                    <a:pt x="26" y="1349"/>
                    <a:pt x="0" y="2735"/>
                    <a:pt x="452" y="4006"/>
                  </a:cubicBezTo>
                  <a:cubicBezTo>
                    <a:pt x="727" y="4775"/>
                    <a:pt x="1173" y="5487"/>
                    <a:pt x="1353" y="6284"/>
                  </a:cubicBezTo>
                  <a:lnTo>
                    <a:pt x="1770" y="6286"/>
                  </a:lnTo>
                  <a:cubicBezTo>
                    <a:pt x="1900" y="5987"/>
                    <a:pt x="1911" y="5651"/>
                    <a:pt x="1902" y="5326"/>
                  </a:cubicBezTo>
                  <a:cubicBezTo>
                    <a:pt x="1845" y="3405"/>
                    <a:pt x="1204" y="1547"/>
                    <a:pt x="59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52"/>
            <p:cNvSpPr/>
            <p:nvPr/>
          </p:nvSpPr>
          <p:spPr>
            <a:xfrm>
              <a:off x="5877750" y="5044825"/>
              <a:ext cx="40825" cy="129000"/>
            </a:xfrm>
            <a:custGeom>
              <a:avLst/>
              <a:gdLst/>
              <a:ahLst/>
              <a:cxnLst/>
              <a:rect l="l" t="t" r="r" b="b"/>
              <a:pathLst>
                <a:path w="1633" h="5160" extrusionOk="0">
                  <a:moveTo>
                    <a:pt x="1213" y="0"/>
                  </a:moveTo>
                  <a:lnTo>
                    <a:pt x="1213" y="0"/>
                  </a:lnTo>
                  <a:cubicBezTo>
                    <a:pt x="974" y="907"/>
                    <a:pt x="737" y="1812"/>
                    <a:pt x="497" y="2719"/>
                  </a:cubicBezTo>
                  <a:cubicBezTo>
                    <a:pt x="374" y="3185"/>
                    <a:pt x="249" y="3655"/>
                    <a:pt x="225" y="4136"/>
                  </a:cubicBezTo>
                  <a:cubicBezTo>
                    <a:pt x="205" y="4491"/>
                    <a:pt x="229" y="4887"/>
                    <a:pt x="1" y="5159"/>
                  </a:cubicBezTo>
                  <a:lnTo>
                    <a:pt x="447" y="5027"/>
                  </a:lnTo>
                  <a:cubicBezTo>
                    <a:pt x="1352" y="3541"/>
                    <a:pt x="1633" y="1689"/>
                    <a:pt x="1213" y="0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8" name="Google Shape;3138;p52"/>
          <p:cNvGrpSpPr/>
          <p:nvPr/>
        </p:nvGrpSpPr>
        <p:grpSpPr>
          <a:xfrm>
            <a:off x="6403477" y="4192342"/>
            <a:ext cx="411803" cy="411156"/>
            <a:chOff x="5721625" y="4984150"/>
            <a:chExt cx="196950" cy="196650"/>
          </a:xfrm>
        </p:grpSpPr>
        <p:sp>
          <p:nvSpPr>
            <p:cNvPr id="3139" name="Google Shape;3139;p52"/>
            <p:cNvSpPr/>
            <p:nvPr/>
          </p:nvSpPr>
          <p:spPr>
            <a:xfrm>
              <a:off x="5847225" y="4984150"/>
              <a:ext cx="22325" cy="185825"/>
            </a:xfrm>
            <a:custGeom>
              <a:avLst/>
              <a:gdLst/>
              <a:ahLst/>
              <a:cxnLst/>
              <a:rect l="l" t="t" r="r" b="b"/>
              <a:pathLst>
                <a:path w="893" h="7433" extrusionOk="0">
                  <a:moveTo>
                    <a:pt x="732" y="1"/>
                  </a:moveTo>
                  <a:lnTo>
                    <a:pt x="732" y="1"/>
                  </a:lnTo>
                  <a:cubicBezTo>
                    <a:pt x="181" y="2414"/>
                    <a:pt x="1" y="4898"/>
                    <a:pt x="199" y="7364"/>
                  </a:cubicBezTo>
                  <a:lnTo>
                    <a:pt x="462" y="7432"/>
                  </a:lnTo>
                  <a:cubicBezTo>
                    <a:pt x="803" y="4971"/>
                    <a:pt x="893" y="2480"/>
                    <a:pt x="732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52"/>
            <p:cNvSpPr/>
            <p:nvPr/>
          </p:nvSpPr>
          <p:spPr>
            <a:xfrm>
              <a:off x="5787275" y="4985750"/>
              <a:ext cx="50100" cy="186200"/>
            </a:xfrm>
            <a:custGeom>
              <a:avLst/>
              <a:gdLst/>
              <a:ahLst/>
              <a:cxnLst/>
              <a:rect l="l" t="t" r="r" b="b"/>
              <a:pathLst>
                <a:path w="2004" h="7448" extrusionOk="0">
                  <a:moveTo>
                    <a:pt x="1" y="0"/>
                  </a:moveTo>
                  <a:lnTo>
                    <a:pt x="1" y="0"/>
                  </a:lnTo>
                  <a:cubicBezTo>
                    <a:pt x="666" y="2447"/>
                    <a:pt x="1294" y="4902"/>
                    <a:pt x="1881" y="7368"/>
                  </a:cubicBezTo>
                  <a:lnTo>
                    <a:pt x="1997" y="7447"/>
                  </a:lnTo>
                  <a:cubicBezTo>
                    <a:pt x="2004" y="5945"/>
                    <a:pt x="1835" y="4448"/>
                    <a:pt x="1496" y="2983"/>
                  </a:cubicBezTo>
                  <a:cubicBezTo>
                    <a:pt x="1239" y="1882"/>
                    <a:pt x="851" y="747"/>
                    <a:pt x="1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52"/>
            <p:cNvSpPr/>
            <p:nvPr/>
          </p:nvSpPr>
          <p:spPr>
            <a:xfrm>
              <a:off x="5777075" y="5069900"/>
              <a:ext cx="24950" cy="110900"/>
            </a:xfrm>
            <a:custGeom>
              <a:avLst/>
              <a:gdLst/>
              <a:ahLst/>
              <a:cxnLst/>
              <a:rect l="l" t="t" r="r" b="b"/>
              <a:pathLst>
                <a:path w="998" h="4436" extrusionOk="0">
                  <a:moveTo>
                    <a:pt x="688" y="1"/>
                  </a:moveTo>
                  <a:cubicBezTo>
                    <a:pt x="312" y="1453"/>
                    <a:pt x="81" y="2937"/>
                    <a:pt x="0" y="4435"/>
                  </a:cubicBezTo>
                  <a:lnTo>
                    <a:pt x="562" y="4231"/>
                  </a:lnTo>
                  <a:cubicBezTo>
                    <a:pt x="857" y="3392"/>
                    <a:pt x="905" y="2489"/>
                    <a:pt x="951" y="1602"/>
                  </a:cubicBezTo>
                  <a:cubicBezTo>
                    <a:pt x="980" y="1053"/>
                    <a:pt x="997" y="458"/>
                    <a:pt x="688" y="1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52"/>
            <p:cNvSpPr/>
            <p:nvPr/>
          </p:nvSpPr>
          <p:spPr>
            <a:xfrm>
              <a:off x="5721625" y="5011325"/>
              <a:ext cx="47775" cy="157175"/>
            </a:xfrm>
            <a:custGeom>
              <a:avLst/>
              <a:gdLst/>
              <a:ahLst/>
              <a:cxnLst/>
              <a:rect l="l" t="t" r="r" b="b"/>
              <a:pathLst>
                <a:path w="1911" h="6287" extrusionOk="0">
                  <a:moveTo>
                    <a:pt x="59" y="1"/>
                  </a:moveTo>
                  <a:lnTo>
                    <a:pt x="59" y="1"/>
                  </a:lnTo>
                  <a:cubicBezTo>
                    <a:pt x="26" y="1349"/>
                    <a:pt x="0" y="2735"/>
                    <a:pt x="452" y="4006"/>
                  </a:cubicBezTo>
                  <a:cubicBezTo>
                    <a:pt x="727" y="4775"/>
                    <a:pt x="1173" y="5487"/>
                    <a:pt x="1353" y="6284"/>
                  </a:cubicBezTo>
                  <a:lnTo>
                    <a:pt x="1770" y="6286"/>
                  </a:lnTo>
                  <a:cubicBezTo>
                    <a:pt x="1900" y="5987"/>
                    <a:pt x="1911" y="5651"/>
                    <a:pt x="1902" y="5326"/>
                  </a:cubicBezTo>
                  <a:cubicBezTo>
                    <a:pt x="1845" y="3405"/>
                    <a:pt x="1204" y="1547"/>
                    <a:pt x="59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52"/>
            <p:cNvSpPr/>
            <p:nvPr/>
          </p:nvSpPr>
          <p:spPr>
            <a:xfrm>
              <a:off x="5877750" y="5044825"/>
              <a:ext cx="40825" cy="129000"/>
            </a:xfrm>
            <a:custGeom>
              <a:avLst/>
              <a:gdLst/>
              <a:ahLst/>
              <a:cxnLst/>
              <a:rect l="l" t="t" r="r" b="b"/>
              <a:pathLst>
                <a:path w="1633" h="5160" extrusionOk="0">
                  <a:moveTo>
                    <a:pt x="1213" y="0"/>
                  </a:moveTo>
                  <a:lnTo>
                    <a:pt x="1213" y="0"/>
                  </a:lnTo>
                  <a:cubicBezTo>
                    <a:pt x="974" y="907"/>
                    <a:pt x="737" y="1812"/>
                    <a:pt x="497" y="2719"/>
                  </a:cubicBezTo>
                  <a:cubicBezTo>
                    <a:pt x="374" y="3185"/>
                    <a:pt x="249" y="3655"/>
                    <a:pt x="225" y="4136"/>
                  </a:cubicBezTo>
                  <a:cubicBezTo>
                    <a:pt x="205" y="4491"/>
                    <a:pt x="229" y="4887"/>
                    <a:pt x="1" y="5159"/>
                  </a:cubicBezTo>
                  <a:lnTo>
                    <a:pt x="447" y="5027"/>
                  </a:lnTo>
                  <a:cubicBezTo>
                    <a:pt x="1352" y="3541"/>
                    <a:pt x="1633" y="1689"/>
                    <a:pt x="1213" y="0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4" name="Google Shape;3144;p52"/>
          <p:cNvGrpSpPr/>
          <p:nvPr/>
        </p:nvGrpSpPr>
        <p:grpSpPr>
          <a:xfrm>
            <a:off x="-400020" y="1724088"/>
            <a:ext cx="1149758" cy="1826587"/>
            <a:chOff x="5283050" y="4042750"/>
            <a:chExt cx="399000" cy="595950"/>
          </a:xfrm>
        </p:grpSpPr>
        <p:sp>
          <p:nvSpPr>
            <p:cNvPr id="3145" name="Google Shape;3145;p52"/>
            <p:cNvSpPr/>
            <p:nvPr/>
          </p:nvSpPr>
          <p:spPr>
            <a:xfrm>
              <a:off x="5283050" y="4042750"/>
              <a:ext cx="399000" cy="344900"/>
            </a:xfrm>
            <a:custGeom>
              <a:avLst/>
              <a:gdLst/>
              <a:ahLst/>
              <a:cxnLst/>
              <a:rect l="l" t="t" r="r" b="b"/>
              <a:pathLst>
                <a:path w="15960" h="13796" extrusionOk="0">
                  <a:moveTo>
                    <a:pt x="8041" y="0"/>
                  </a:moveTo>
                  <a:cubicBezTo>
                    <a:pt x="6475" y="0"/>
                    <a:pt x="4915" y="432"/>
                    <a:pt x="3622" y="1312"/>
                  </a:cubicBezTo>
                  <a:cubicBezTo>
                    <a:pt x="1300" y="2891"/>
                    <a:pt x="0" y="5920"/>
                    <a:pt x="633" y="8656"/>
                  </a:cubicBezTo>
                  <a:cubicBezTo>
                    <a:pt x="1259" y="11376"/>
                    <a:pt x="3849" y="13561"/>
                    <a:pt x="6636" y="13561"/>
                  </a:cubicBezTo>
                  <a:cubicBezTo>
                    <a:pt x="6655" y="13561"/>
                    <a:pt x="6675" y="13561"/>
                    <a:pt x="6694" y="13560"/>
                  </a:cubicBezTo>
                  <a:lnTo>
                    <a:pt x="4984" y="12908"/>
                  </a:lnTo>
                  <a:lnTo>
                    <a:pt x="4984" y="12908"/>
                  </a:lnTo>
                  <a:cubicBezTo>
                    <a:pt x="6366" y="13418"/>
                    <a:pt x="7864" y="13796"/>
                    <a:pt x="9308" y="13796"/>
                  </a:cubicBezTo>
                  <a:cubicBezTo>
                    <a:pt x="10436" y="13796"/>
                    <a:pt x="11532" y="13565"/>
                    <a:pt x="12514" y="12987"/>
                  </a:cubicBezTo>
                  <a:cubicBezTo>
                    <a:pt x="15162" y="11426"/>
                    <a:pt x="15960" y="7754"/>
                    <a:pt x="15026" y="4822"/>
                  </a:cubicBezTo>
                  <a:cubicBezTo>
                    <a:pt x="14664" y="3680"/>
                    <a:pt x="14071" y="2588"/>
                    <a:pt x="13175" y="1793"/>
                  </a:cubicBezTo>
                  <a:cubicBezTo>
                    <a:pt x="12722" y="1389"/>
                    <a:pt x="12202" y="1071"/>
                    <a:pt x="11655" y="809"/>
                  </a:cubicBezTo>
                  <a:cubicBezTo>
                    <a:pt x="10533" y="273"/>
                    <a:pt x="9285" y="0"/>
                    <a:pt x="8041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52"/>
            <p:cNvSpPr/>
            <p:nvPr/>
          </p:nvSpPr>
          <p:spPr>
            <a:xfrm>
              <a:off x="5478275" y="4137575"/>
              <a:ext cx="15450" cy="501125"/>
            </a:xfrm>
            <a:custGeom>
              <a:avLst/>
              <a:gdLst/>
              <a:ahLst/>
              <a:cxnLst/>
              <a:rect l="l" t="t" r="r" b="b"/>
              <a:pathLst>
                <a:path w="618" h="20045" extrusionOk="0">
                  <a:moveTo>
                    <a:pt x="154" y="1"/>
                  </a:moveTo>
                  <a:cubicBezTo>
                    <a:pt x="98" y="1"/>
                    <a:pt x="42" y="39"/>
                    <a:pt x="38" y="115"/>
                  </a:cubicBezTo>
                  <a:lnTo>
                    <a:pt x="38" y="117"/>
                  </a:lnTo>
                  <a:cubicBezTo>
                    <a:pt x="1" y="763"/>
                    <a:pt x="16" y="1418"/>
                    <a:pt x="14" y="2063"/>
                  </a:cubicBezTo>
                  <a:cubicBezTo>
                    <a:pt x="12" y="2705"/>
                    <a:pt x="18" y="3344"/>
                    <a:pt x="20" y="3985"/>
                  </a:cubicBezTo>
                  <a:cubicBezTo>
                    <a:pt x="25" y="5274"/>
                    <a:pt x="40" y="6561"/>
                    <a:pt x="53" y="7850"/>
                  </a:cubicBezTo>
                  <a:lnTo>
                    <a:pt x="130" y="15559"/>
                  </a:lnTo>
                  <a:cubicBezTo>
                    <a:pt x="137" y="16277"/>
                    <a:pt x="146" y="16997"/>
                    <a:pt x="152" y="17717"/>
                  </a:cubicBezTo>
                  <a:cubicBezTo>
                    <a:pt x="154" y="18073"/>
                    <a:pt x="159" y="18429"/>
                    <a:pt x="159" y="18785"/>
                  </a:cubicBezTo>
                  <a:cubicBezTo>
                    <a:pt x="159" y="19158"/>
                    <a:pt x="143" y="19531"/>
                    <a:pt x="198" y="19903"/>
                  </a:cubicBezTo>
                  <a:cubicBezTo>
                    <a:pt x="210" y="19989"/>
                    <a:pt x="308" y="20045"/>
                    <a:pt x="390" y="20045"/>
                  </a:cubicBezTo>
                  <a:cubicBezTo>
                    <a:pt x="397" y="20045"/>
                    <a:pt x="404" y="20044"/>
                    <a:pt x="411" y="20043"/>
                  </a:cubicBezTo>
                  <a:cubicBezTo>
                    <a:pt x="515" y="20028"/>
                    <a:pt x="567" y="19949"/>
                    <a:pt x="580" y="19850"/>
                  </a:cubicBezTo>
                  <a:cubicBezTo>
                    <a:pt x="618" y="19531"/>
                    <a:pt x="596" y="19211"/>
                    <a:pt x="589" y="18890"/>
                  </a:cubicBezTo>
                  <a:cubicBezTo>
                    <a:pt x="583" y="18567"/>
                    <a:pt x="576" y="18249"/>
                    <a:pt x="572" y="17928"/>
                  </a:cubicBezTo>
                  <a:cubicBezTo>
                    <a:pt x="563" y="17287"/>
                    <a:pt x="554" y="16648"/>
                    <a:pt x="545" y="16009"/>
                  </a:cubicBezTo>
                  <a:lnTo>
                    <a:pt x="495" y="12141"/>
                  </a:lnTo>
                  <a:cubicBezTo>
                    <a:pt x="460" y="9574"/>
                    <a:pt x="442" y="7005"/>
                    <a:pt x="392" y="4435"/>
                  </a:cubicBezTo>
                  <a:cubicBezTo>
                    <a:pt x="376" y="3724"/>
                    <a:pt x="363" y="3012"/>
                    <a:pt x="348" y="2303"/>
                  </a:cubicBezTo>
                  <a:cubicBezTo>
                    <a:pt x="334" y="1576"/>
                    <a:pt x="334" y="840"/>
                    <a:pt x="275" y="115"/>
                  </a:cubicBezTo>
                  <a:cubicBezTo>
                    <a:pt x="269" y="39"/>
                    <a:pt x="211" y="1"/>
                    <a:pt x="154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52"/>
            <p:cNvSpPr/>
            <p:nvPr/>
          </p:nvSpPr>
          <p:spPr>
            <a:xfrm>
              <a:off x="5390175" y="4217750"/>
              <a:ext cx="220175" cy="141200"/>
            </a:xfrm>
            <a:custGeom>
              <a:avLst/>
              <a:gdLst/>
              <a:ahLst/>
              <a:cxnLst/>
              <a:rect l="l" t="t" r="r" b="b"/>
              <a:pathLst>
                <a:path w="8807" h="5648" extrusionOk="0">
                  <a:moveTo>
                    <a:pt x="8503" y="0"/>
                  </a:moveTo>
                  <a:cubicBezTo>
                    <a:pt x="8453" y="0"/>
                    <a:pt x="8404" y="19"/>
                    <a:pt x="8365" y="62"/>
                  </a:cubicBezTo>
                  <a:cubicBezTo>
                    <a:pt x="8062" y="394"/>
                    <a:pt x="7790" y="756"/>
                    <a:pt x="7506" y="1103"/>
                  </a:cubicBezTo>
                  <a:lnTo>
                    <a:pt x="6654" y="2148"/>
                  </a:lnTo>
                  <a:lnTo>
                    <a:pt x="4950" y="4241"/>
                  </a:lnTo>
                  <a:cubicBezTo>
                    <a:pt x="4708" y="4538"/>
                    <a:pt x="4482" y="4885"/>
                    <a:pt x="4162" y="5102"/>
                  </a:cubicBezTo>
                  <a:cubicBezTo>
                    <a:pt x="4055" y="5177"/>
                    <a:pt x="3922" y="5253"/>
                    <a:pt x="3787" y="5253"/>
                  </a:cubicBezTo>
                  <a:cubicBezTo>
                    <a:pt x="3775" y="5253"/>
                    <a:pt x="3763" y="5253"/>
                    <a:pt x="3751" y="5251"/>
                  </a:cubicBezTo>
                  <a:cubicBezTo>
                    <a:pt x="3588" y="5234"/>
                    <a:pt x="3498" y="5093"/>
                    <a:pt x="3417" y="4968"/>
                  </a:cubicBezTo>
                  <a:cubicBezTo>
                    <a:pt x="2916" y="4202"/>
                    <a:pt x="2422" y="3433"/>
                    <a:pt x="1919" y="2669"/>
                  </a:cubicBezTo>
                  <a:cubicBezTo>
                    <a:pt x="1361" y="1812"/>
                    <a:pt x="817" y="943"/>
                    <a:pt x="200" y="128"/>
                  </a:cubicBezTo>
                  <a:cubicBezTo>
                    <a:pt x="178" y="99"/>
                    <a:pt x="148" y="87"/>
                    <a:pt x="120" y="87"/>
                  </a:cubicBezTo>
                  <a:cubicBezTo>
                    <a:pt x="58" y="87"/>
                    <a:pt x="1" y="146"/>
                    <a:pt x="42" y="220"/>
                  </a:cubicBezTo>
                  <a:lnTo>
                    <a:pt x="42" y="222"/>
                  </a:lnTo>
                  <a:cubicBezTo>
                    <a:pt x="492" y="1068"/>
                    <a:pt x="1017" y="1872"/>
                    <a:pt x="1524" y="2684"/>
                  </a:cubicBezTo>
                  <a:cubicBezTo>
                    <a:pt x="2031" y="3497"/>
                    <a:pt x="2541" y="4309"/>
                    <a:pt x="3055" y="5120"/>
                  </a:cubicBezTo>
                  <a:cubicBezTo>
                    <a:pt x="3158" y="5284"/>
                    <a:pt x="3266" y="5458"/>
                    <a:pt x="3441" y="5557"/>
                  </a:cubicBezTo>
                  <a:cubicBezTo>
                    <a:pt x="3551" y="5617"/>
                    <a:pt x="3673" y="5648"/>
                    <a:pt x="3796" y="5648"/>
                  </a:cubicBezTo>
                  <a:cubicBezTo>
                    <a:pt x="3848" y="5648"/>
                    <a:pt x="3901" y="5642"/>
                    <a:pt x="3953" y="5631"/>
                  </a:cubicBezTo>
                  <a:cubicBezTo>
                    <a:pt x="4309" y="5563"/>
                    <a:pt x="4621" y="5284"/>
                    <a:pt x="4851" y="5016"/>
                  </a:cubicBezTo>
                  <a:cubicBezTo>
                    <a:pt x="5468" y="4298"/>
                    <a:pt x="6055" y="3554"/>
                    <a:pt x="6656" y="2820"/>
                  </a:cubicBezTo>
                  <a:lnTo>
                    <a:pt x="7664" y="1595"/>
                  </a:lnTo>
                  <a:cubicBezTo>
                    <a:pt x="8009" y="1173"/>
                    <a:pt x="8378" y="760"/>
                    <a:pt x="8699" y="319"/>
                  </a:cubicBezTo>
                  <a:cubicBezTo>
                    <a:pt x="8806" y="172"/>
                    <a:pt x="8653" y="0"/>
                    <a:pt x="8503" y="0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52"/>
            <p:cNvSpPr/>
            <p:nvPr/>
          </p:nvSpPr>
          <p:spPr>
            <a:xfrm>
              <a:off x="5430325" y="4165850"/>
              <a:ext cx="85525" cy="68950"/>
            </a:xfrm>
            <a:custGeom>
              <a:avLst/>
              <a:gdLst/>
              <a:ahLst/>
              <a:cxnLst/>
              <a:rect l="l" t="t" r="r" b="b"/>
              <a:pathLst>
                <a:path w="3421" h="2758" extrusionOk="0">
                  <a:moveTo>
                    <a:pt x="107" y="1"/>
                  </a:moveTo>
                  <a:cubicBezTo>
                    <a:pt x="51" y="1"/>
                    <a:pt x="0" y="59"/>
                    <a:pt x="37" y="120"/>
                  </a:cubicBezTo>
                  <a:lnTo>
                    <a:pt x="37" y="122"/>
                  </a:lnTo>
                  <a:cubicBezTo>
                    <a:pt x="72" y="183"/>
                    <a:pt x="91" y="247"/>
                    <a:pt x="129" y="306"/>
                  </a:cubicBezTo>
                  <a:cubicBezTo>
                    <a:pt x="166" y="366"/>
                    <a:pt x="208" y="418"/>
                    <a:pt x="245" y="475"/>
                  </a:cubicBezTo>
                  <a:cubicBezTo>
                    <a:pt x="313" y="576"/>
                    <a:pt x="379" y="675"/>
                    <a:pt x="452" y="772"/>
                  </a:cubicBezTo>
                  <a:cubicBezTo>
                    <a:pt x="608" y="981"/>
                    <a:pt x="763" y="1187"/>
                    <a:pt x="919" y="1393"/>
                  </a:cubicBezTo>
                  <a:cubicBezTo>
                    <a:pt x="1229" y="1811"/>
                    <a:pt x="1523" y="2237"/>
                    <a:pt x="1831" y="2654"/>
                  </a:cubicBezTo>
                  <a:cubicBezTo>
                    <a:pt x="1874" y="2713"/>
                    <a:pt x="1950" y="2757"/>
                    <a:pt x="2024" y="2757"/>
                  </a:cubicBezTo>
                  <a:cubicBezTo>
                    <a:pt x="2072" y="2757"/>
                    <a:pt x="2118" y="2739"/>
                    <a:pt x="2154" y="2696"/>
                  </a:cubicBezTo>
                  <a:lnTo>
                    <a:pt x="2813" y="1910"/>
                  </a:lnTo>
                  <a:lnTo>
                    <a:pt x="3133" y="1525"/>
                  </a:lnTo>
                  <a:cubicBezTo>
                    <a:pt x="3188" y="1457"/>
                    <a:pt x="3247" y="1391"/>
                    <a:pt x="3302" y="1323"/>
                  </a:cubicBezTo>
                  <a:cubicBezTo>
                    <a:pt x="3357" y="1255"/>
                    <a:pt x="3368" y="1174"/>
                    <a:pt x="3392" y="1093"/>
                  </a:cubicBezTo>
                  <a:cubicBezTo>
                    <a:pt x="3420" y="991"/>
                    <a:pt x="3339" y="914"/>
                    <a:pt x="3251" y="914"/>
                  </a:cubicBezTo>
                  <a:cubicBezTo>
                    <a:pt x="3228" y="914"/>
                    <a:pt x="3205" y="919"/>
                    <a:pt x="3184" y="930"/>
                  </a:cubicBezTo>
                  <a:cubicBezTo>
                    <a:pt x="3100" y="972"/>
                    <a:pt x="3037" y="998"/>
                    <a:pt x="2973" y="1068"/>
                  </a:cubicBezTo>
                  <a:cubicBezTo>
                    <a:pt x="2920" y="1128"/>
                    <a:pt x="2872" y="1189"/>
                    <a:pt x="2821" y="1251"/>
                  </a:cubicBezTo>
                  <a:lnTo>
                    <a:pt x="2503" y="1635"/>
                  </a:lnTo>
                  <a:lnTo>
                    <a:pt x="2017" y="2220"/>
                  </a:lnTo>
                  <a:lnTo>
                    <a:pt x="2017" y="2220"/>
                  </a:lnTo>
                  <a:cubicBezTo>
                    <a:pt x="1754" y="1875"/>
                    <a:pt x="1480" y="1538"/>
                    <a:pt x="1212" y="1200"/>
                  </a:cubicBezTo>
                  <a:cubicBezTo>
                    <a:pt x="1049" y="996"/>
                    <a:pt x="886" y="794"/>
                    <a:pt x="722" y="596"/>
                  </a:cubicBezTo>
                  <a:cubicBezTo>
                    <a:pt x="638" y="495"/>
                    <a:pt x="553" y="401"/>
                    <a:pt x="463" y="306"/>
                  </a:cubicBezTo>
                  <a:cubicBezTo>
                    <a:pt x="414" y="256"/>
                    <a:pt x="370" y="203"/>
                    <a:pt x="322" y="155"/>
                  </a:cubicBezTo>
                  <a:cubicBezTo>
                    <a:pt x="274" y="104"/>
                    <a:pt x="214" y="71"/>
                    <a:pt x="162" y="23"/>
                  </a:cubicBezTo>
                  <a:cubicBezTo>
                    <a:pt x="145" y="7"/>
                    <a:pt x="126" y="1"/>
                    <a:pt x="107" y="1"/>
                  </a:cubicBezTo>
                  <a:close/>
                </a:path>
              </a:pathLst>
            </a:custGeom>
            <a:solidFill>
              <a:srgbClr val="152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52"/>
            <p:cNvSpPr/>
            <p:nvPr/>
          </p:nvSpPr>
          <p:spPr>
            <a:xfrm>
              <a:off x="5373400" y="4126775"/>
              <a:ext cx="7775" cy="6000"/>
            </a:xfrm>
            <a:custGeom>
              <a:avLst/>
              <a:gdLst/>
              <a:ahLst/>
              <a:cxnLst/>
              <a:rect l="l" t="t" r="r" b="b"/>
              <a:pathLst>
                <a:path w="311" h="240" extrusionOk="0">
                  <a:moveTo>
                    <a:pt x="157" y="0"/>
                  </a:moveTo>
                  <a:cubicBezTo>
                    <a:pt x="1" y="0"/>
                    <a:pt x="1" y="240"/>
                    <a:pt x="157" y="240"/>
                  </a:cubicBezTo>
                  <a:cubicBezTo>
                    <a:pt x="311" y="240"/>
                    <a:pt x="311" y="0"/>
                    <a:pt x="157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52"/>
            <p:cNvSpPr/>
            <p:nvPr/>
          </p:nvSpPr>
          <p:spPr>
            <a:xfrm>
              <a:off x="5396525" y="4104525"/>
              <a:ext cx="9025" cy="9000"/>
            </a:xfrm>
            <a:custGeom>
              <a:avLst/>
              <a:gdLst/>
              <a:ahLst/>
              <a:cxnLst/>
              <a:rect l="l" t="t" r="r" b="b"/>
              <a:pathLst>
                <a:path w="361" h="360" extrusionOk="0">
                  <a:moveTo>
                    <a:pt x="157" y="1"/>
                  </a:moveTo>
                  <a:lnTo>
                    <a:pt x="115" y="8"/>
                  </a:lnTo>
                  <a:cubicBezTo>
                    <a:pt x="88" y="14"/>
                    <a:pt x="66" y="27"/>
                    <a:pt x="47" y="47"/>
                  </a:cubicBezTo>
                  <a:cubicBezTo>
                    <a:pt x="31" y="60"/>
                    <a:pt x="20" y="78"/>
                    <a:pt x="14" y="98"/>
                  </a:cubicBezTo>
                  <a:cubicBezTo>
                    <a:pt x="5" y="115"/>
                    <a:pt x="1" y="137"/>
                    <a:pt x="1" y="157"/>
                  </a:cubicBezTo>
                  <a:cubicBezTo>
                    <a:pt x="1" y="212"/>
                    <a:pt x="29" y="262"/>
                    <a:pt x="77" y="291"/>
                  </a:cubicBezTo>
                  <a:lnTo>
                    <a:pt x="143" y="339"/>
                  </a:lnTo>
                  <a:lnTo>
                    <a:pt x="178" y="355"/>
                  </a:lnTo>
                  <a:cubicBezTo>
                    <a:pt x="188" y="358"/>
                    <a:pt x="198" y="360"/>
                    <a:pt x="209" y="360"/>
                  </a:cubicBezTo>
                  <a:cubicBezTo>
                    <a:pt x="218" y="360"/>
                    <a:pt x="227" y="359"/>
                    <a:pt x="236" y="357"/>
                  </a:cubicBezTo>
                  <a:cubicBezTo>
                    <a:pt x="249" y="357"/>
                    <a:pt x="260" y="355"/>
                    <a:pt x="271" y="348"/>
                  </a:cubicBezTo>
                  <a:cubicBezTo>
                    <a:pt x="288" y="341"/>
                    <a:pt x="304" y="330"/>
                    <a:pt x="317" y="317"/>
                  </a:cubicBezTo>
                  <a:lnTo>
                    <a:pt x="339" y="289"/>
                  </a:lnTo>
                  <a:lnTo>
                    <a:pt x="354" y="256"/>
                  </a:lnTo>
                  <a:cubicBezTo>
                    <a:pt x="359" y="236"/>
                    <a:pt x="361" y="216"/>
                    <a:pt x="356" y="199"/>
                  </a:cubicBezTo>
                  <a:cubicBezTo>
                    <a:pt x="356" y="179"/>
                    <a:pt x="350" y="161"/>
                    <a:pt x="339" y="146"/>
                  </a:cubicBezTo>
                  <a:lnTo>
                    <a:pt x="290" y="78"/>
                  </a:lnTo>
                  <a:cubicBezTo>
                    <a:pt x="262" y="32"/>
                    <a:pt x="211" y="1"/>
                    <a:pt x="157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52"/>
            <p:cNvSpPr/>
            <p:nvPr/>
          </p:nvSpPr>
          <p:spPr>
            <a:xfrm>
              <a:off x="5400650" y="4150700"/>
              <a:ext cx="10225" cy="7950"/>
            </a:xfrm>
            <a:custGeom>
              <a:avLst/>
              <a:gdLst/>
              <a:ahLst/>
              <a:cxnLst/>
              <a:rect l="l" t="t" r="r" b="b"/>
              <a:pathLst>
                <a:path w="409" h="318" extrusionOk="0">
                  <a:moveTo>
                    <a:pt x="205" y="1"/>
                  </a:moveTo>
                  <a:cubicBezTo>
                    <a:pt x="0" y="1"/>
                    <a:pt x="0" y="317"/>
                    <a:pt x="205" y="317"/>
                  </a:cubicBezTo>
                  <a:cubicBezTo>
                    <a:pt x="409" y="317"/>
                    <a:pt x="409" y="1"/>
                    <a:pt x="205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52"/>
            <p:cNvSpPr/>
            <p:nvPr/>
          </p:nvSpPr>
          <p:spPr>
            <a:xfrm>
              <a:off x="5600500" y="4299225"/>
              <a:ext cx="12375" cy="9625"/>
            </a:xfrm>
            <a:custGeom>
              <a:avLst/>
              <a:gdLst/>
              <a:ahLst/>
              <a:cxnLst/>
              <a:rect l="l" t="t" r="r" b="b"/>
              <a:pathLst>
                <a:path w="495" h="385" extrusionOk="0">
                  <a:moveTo>
                    <a:pt x="246" y="1"/>
                  </a:moveTo>
                  <a:cubicBezTo>
                    <a:pt x="0" y="1"/>
                    <a:pt x="0" y="385"/>
                    <a:pt x="246" y="385"/>
                  </a:cubicBezTo>
                  <a:cubicBezTo>
                    <a:pt x="494" y="385"/>
                    <a:pt x="494" y="1"/>
                    <a:pt x="246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ltural Diversity by Slidesgo">
  <a:themeElements>
    <a:clrScheme name="Simple Light">
      <a:dk1>
        <a:srgbClr val="152041"/>
      </a:dk1>
      <a:lt1>
        <a:srgbClr val="FFFFFF"/>
      </a:lt1>
      <a:dk2>
        <a:srgbClr val="243466"/>
      </a:dk2>
      <a:lt2>
        <a:srgbClr val="FFAD80"/>
      </a:lt2>
      <a:accent1>
        <a:srgbClr val="F46440"/>
      </a:accent1>
      <a:accent2>
        <a:srgbClr val="69A1C2"/>
      </a:accent2>
      <a:accent3>
        <a:srgbClr val="FFE7D4"/>
      </a:accent3>
      <a:accent4>
        <a:srgbClr val="6D392F"/>
      </a:accent4>
      <a:accent5>
        <a:srgbClr val="89BDDB"/>
      </a:accent5>
      <a:accent6>
        <a:srgbClr val="FD886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931</Words>
  <Application>Microsoft Office PowerPoint</Application>
  <PresentationFormat>Экран (16:9)</PresentationFormat>
  <Paragraphs>78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Fira Sans Extra Condensed Medium</vt:lpstr>
      <vt:lpstr>Josefin Slab</vt:lpstr>
      <vt:lpstr>Chelsea Market</vt:lpstr>
      <vt:lpstr>Fira Sans Extra Condensed</vt:lpstr>
      <vt:lpstr>Cultural Diversity by Slidesgo</vt:lpstr>
      <vt:lpstr>Спілкування</vt:lpstr>
      <vt:lpstr>Презентация PowerPoint</vt:lpstr>
      <vt:lpstr>Б. Ломов виділяє три групи функцій:</vt:lpstr>
      <vt:lpstr>Механізмами міжособистісного сприймання є:</vt:lpstr>
      <vt:lpstr>Існують різноманітні класифікації видів спілкування:</vt:lpstr>
      <vt:lpstr>Презентация PowerPoint</vt:lpstr>
      <vt:lpstr>Набір жестів, котрі застосовує людина у спілкуванні, дуже різноманітний. Загальні з них такі:</vt:lpstr>
      <vt:lpstr>Презентация PowerPoint</vt:lpstr>
      <vt:lpstr>Презентация PowerPoint</vt:lpstr>
      <vt:lpstr>Презентация PowerPoint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 Diversity</dc:title>
  <dc:creator>Андрій</dc:creator>
  <cp:lastModifiedBy>Admin</cp:lastModifiedBy>
  <cp:revision>7</cp:revision>
  <dcterms:modified xsi:type="dcterms:W3CDTF">2020-04-22T09:02:27Z</dcterms:modified>
</cp:coreProperties>
</file>