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1" r:id="rId5"/>
    <p:sldId id="272" r:id="rId6"/>
    <p:sldId id="258" r:id="rId7"/>
    <p:sldId id="273" r:id="rId8"/>
    <p:sldId id="261" r:id="rId9"/>
    <p:sldId id="265" r:id="rId10"/>
    <p:sldId id="262" r:id="rId11"/>
    <p:sldId id="263" r:id="rId12"/>
    <p:sldId id="270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AF6F88-5911-47BC-A3F1-521B986ECECB}" type="datetimeFigureOut">
              <a:rPr lang="uk-UA" smtClean="0"/>
              <a:pPr/>
              <a:t>13.02.2022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gi.edu.ua/mod/folder/view.php?id=4640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8-Klasse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Die Natur in meiner N</a:t>
            </a:r>
            <a:r>
              <a:rPr lang="uk-UA" b="1" dirty="0" smtClean="0">
                <a:latin typeface="Times New Roman"/>
                <a:cs typeface="Times New Roman"/>
              </a:rPr>
              <a:t>ӓ</a:t>
            </a:r>
            <a:r>
              <a:rPr lang="de-DE" b="1" dirty="0" smtClean="0"/>
              <a:t>he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5375" y="428604"/>
            <a:ext cx="8252905" cy="6242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42" y="1857364"/>
            <a:ext cx="8587071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uk-UA" b="1" dirty="0" smtClean="0"/>
              <a:t>Для присутніх на он-лайн занятті: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1. Урок 42 с. 110-111 - вивчити нові слова.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2.  Описати свою місцевість та тварин які тут проживають.</a:t>
            </a:r>
          </a:p>
          <a:p>
            <a:pPr>
              <a:lnSpc>
                <a:spcPct val="200000"/>
              </a:lnSpc>
            </a:pPr>
            <a:r>
              <a:rPr lang="uk-UA" b="1" dirty="0" smtClean="0"/>
              <a:t>Для відсутніх на он-лайн занятті: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1,2,3.Опрацювати урок №42 (ст.110-111).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Wetter </a:t>
            </a:r>
            <a:r>
              <a:rPr lang="en-US" dirty="0" err="1" smtClean="0"/>
              <a:t>heute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Fragen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l-PL" dirty="0" smtClean="0"/>
              <a:t>Wer hat einen Schwanz</a:t>
            </a:r>
            <a:r>
              <a:rPr lang="uk-UA" dirty="0" smtClean="0"/>
              <a:t>?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die </a:t>
            </a:r>
            <a:r>
              <a:rPr lang="en-US" dirty="0" err="1" smtClean="0"/>
              <a:t>Tatzen</a:t>
            </a:r>
            <a:r>
              <a:rPr lang="en-US" dirty="0" smtClean="0"/>
              <a:t> </a:t>
            </a:r>
            <a:r>
              <a:rPr lang="uk-UA" dirty="0" smtClean="0"/>
              <a:t>(лапки)?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Shnauze</a:t>
            </a:r>
            <a:r>
              <a:rPr lang="uk-UA" dirty="0" smtClean="0"/>
              <a:t> (мордочка)?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die </a:t>
            </a:r>
            <a:r>
              <a:rPr lang="en-US" dirty="0" err="1" smtClean="0"/>
              <a:t>Fl</a:t>
            </a:r>
            <a:r>
              <a:rPr lang="en-US" dirty="0" err="1" smtClean="0">
                <a:latin typeface="Times New Roman"/>
                <a:cs typeface="Times New Roman"/>
              </a:rPr>
              <a:t>ügel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(крила)?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На подвір'я ніжинця забрела лисиця – ЧЕline |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7"/>
            <a:ext cx="7500990" cy="50006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Новини Росії: на Камчатці ведмідь обікрав мисливці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1714488"/>
            <a:ext cx="8692045" cy="45577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Vokabeln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/>
          </a:bodyPr>
          <a:lstStyle/>
          <a:p>
            <a:r>
              <a:rPr lang="de-DE" dirty="0" smtClean="0"/>
              <a:t>in der N</a:t>
            </a:r>
            <a:r>
              <a:rPr lang="uk-UA" dirty="0" smtClean="0">
                <a:latin typeface="Times New Roman"/>
                <a:cs typeface="Times New Roman"/>
              </a:rPr>
              <a:t>ӓ</a:t>
            </a:r>
            <a:r>
              <a:rPr lang="de-DE" dirty="0" smtClean="0"/>
              <a:t>he von (Dat.), </a:t>
            </a:r>
            <a:r>
              <a:rPr lang="pl-PL" dirty="0" smtClean="0"/>
              <a:t> </a:t>
            </a:r>
            <a:r>
              <a:rPr lang="uk-UA" dirty="0" smtClean="0"/>
              <a:t>- неподалік</a:t>
            </a:r>
            <a:endParaRPr lang="pl-PL" dirty="0" smtClean="0"/>
          </a:p>
          <a:p>
            <a:r>
              <a:rPr lang="de-DE" dirty="0" smtClean="0"/>
              <a:t>der Hirsch (-e),</a:t>
            </a:r>
            <a:r>
              <a:rPr lang="uk-UA" dirty="0" smtClean="0"/>
              <a:t> олень</a:t>
            </a:r>
            <a:r>
              <a:rPr lang="de-DE" dirty="0" smtClean="0"/>
              <a:t> </a:t>
            </a:r>
            <a:endParaRPr lang="pl-PL" dirty="0" smtClean="0"/>
          </a:p>
          <a:p>
            <a:r>
              <a:rPr lang="de-DE" dirty="0" smtClean="0"/>
              <a:t>das Reh (-e),</a:t>
            </a:r>
            <a:r>
              <a:rPr lang="uk-UA" dirty="0" smtClean="0"/>
              <a:t> </a:t>
            </a:r>
            <a:r>
              <a:rPr lang="uk-UA" dirty="0" err="1" smtClean="0"/>
              <a:t>кузуля</a:t>
            </a:r>
            <a:endParaRPr lang="de-DE" dirty="0" smtClean="0"/>
          </a:p>
          <a:p>
            <a:r>
              <a:rPr lang="de-DE" dirty="0" smtClean="0"/>
              <a:t>das </a:t>
            </a:r>
            <a:r>
              <a:rPr lang="de-DE" dirty="0" err="1" smtClean="0"/>
              <a:t>Eichh</a:t>
            </a:r>
            <a:r>
              <a:rPr lang="uk-UA" dirty="0" smtClean="0">
                <a:latin typeface="Times New Roman"/>
                <a:cs typeface="Times New Roman"/>
              </a:rPr>
              <a:t>ӧ</a:t>
            </a:r>
            <a:r>
              <a:rPr lang="de-DE" dirty="0" err="1" smtClean="0"/>
              <a:t>rnchen</a:t>
            </a:r>
            <a:r>
              <a:rPr lang="de-DE" dirty="0" smtClean="0"/>
              <a:t> (-), </a:t>
            </a:r>
            <a:r>
              <a:rPr lang="uk-UA" dirty="0" smtClean="0"/>
              <a:t>- білочка</a:t>
            </a:r>
            <a:endParaRPr lang="pl-PL" dirty="0" smtClean="0"/>
          </a:p>
          <a:p>
            <a:r>
              <a:rPr lang="de-DE" dirty="0" smtClean="0"/>
              <a:t>das Murmeltier (-e)</a:t>
            </a:r>
            <a:r>
              <a:rPr lang="uk-UA" dirty="0" smtClean="0"/>
              <a:t>- бабак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Wortschatz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1785926"/>
          <a:ext cx="7000924" cy="4143398"/>
        </p:xfrm>
        <a:graphic>
          <a:graphicData uri="http://schemas.openxmlformats.org/drawingml/2006/table">
            <a:tbl>
              <a:tblPr/>
              <a:tblGrid>
                <a:gridCol w="479515"/>
                <a:gridCol w="3420543"/>
                <a:gridCol w="3100866"/>
              </a:tblGrid>
              <a:tr h="295957">
                <a:tc>
                  <a:txBody>
                    <a:bodyPr/>
                    <a:lstStyle/>
                    <a:p>
                      <a:pPr algn="ctr"/>
                      <a:r>
                        <a:rPr lang="uk-UA" sz="1800" b="1"/>
                        <a:t>№</a:t>
                      </a:r>
                      <a:endParaRPr lang="uk-UA" sz="1800" b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Deutsch</a:t>
                      </a:r>
                      <a:endParaRPr lang="en-US" sz="1800" b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Ukrainisch</a:t>
                      </a:r>
                      <a:endParaRPr lang="en-US" sz="1800" b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/>
                        <a:t>in der Nähe von (Dat.),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неподалік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der Hirsch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олень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das Reh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кузуля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das Eichhörnchen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білочка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das Murmeltier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бабак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der Wald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ліс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das Feld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поле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der Fluss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річка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der See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озеро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der Baum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дерево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der Strauch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кущ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das Gebirge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/>
                        <a:t>гори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5957">
                <a:tc>
                  <a:txBody>
                    <a:bodyPr/>
                    <a:lstStyle/>
                    <a:p>
                      <a:r>
                        <a:rPr lang="uk-UA" sz="1800" b="0"/>
                        <a:t>13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/>
                        <a:t>die Insel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dirty="0"/>
                        <a:t>острів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1" i="0" u="none" strike="noStrike" cap="none" normalizeH="0" baseline="0" smtClean="0">
                <a:ln>
                  <a:noFill/>
                </a:ln>
                <a:solidFill>
                  <a:srgbClr val="979797"/>
                </a:solidFill>
                <a:effectLst/>
                <a:latin typeface="Arial" pitchFamily="34" charset="0"/>
                <a:cs typeface="Arial" pitchFamily="34" charset="0"/>
                <a:hlinkClick r:id="rId2" tooltip="Die Natur"/>
              </a:rPr>
              <a:t>Die Natur</a:t>
            </a:r>
            <a:r>
              <a:rPr kumimoji="0" lang="uk-UA" sz="1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in meiner Nӓhe</a:t>
            </a:r>
            <a:endParaRPr kumimoji="0" lang="uk-UA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</a:t>
            </a:r>
            <a:r>
              <a:rPr lang="uk-UA" dirty="0" smtClean="0"/>
              <a:t>1</a:t>
            </a:r>
            <a:r>
              <a:rPr lang="en-US" dirty="0" smtClean="0"/>
              <a:t>0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1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6143668" cy="4762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</a:t>
            </a:r>
            <a:r>
              <a:rPr lang="uk-UA" dirty="0" smtClean="0"/>
              <a:t>1</a:t>
            </a:r>
            <a:r>
              <a:rPr lang="en-US" dirty="0" smtClean="0"/>
              <a:t>0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2, 3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57430"/>
            <a:ext cx="7917603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248</TotalTime>
  <Words>201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Die Natur in meiner Nӓhe</vt:lpstr>
      <vt:lpstr>Wie ist das Wetter heute?</vt:lpstr>
      <vt:lpstr>Fragen</vt:lpstr>
      <vt:lpstr>Слайд 4</vt:lpstr>
      <vt:lpstr>Слайд 5</vt:lpstr>
      <vt:lpstr>Vokabeln</vt:lpstr>
      <vt:lpstr>Wortschatz</vt:lpstr>
      <vt:lpstr>Buch  Seite 110 Ǜbung 1</vt:lpstr>
      <vt:lpstr>Buch  Seite 110 Ǜbung 2, 3</vt:lpstr>
      <vt:lpstr>Слайд 10</vt:lpstr>
      <vt:lpstr>Слайд 11</vt:lpstr>
      <vt:lpstr>Hausaufgabe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Tiere</dc:title>
  <dc:creator>User</dc:creator>
  <cp:lastModifiedBy>User</cp:lastModifiedBy>
  <cp:revision>12</cp:revision>
  <dcterms:created xsi:type="dcterms:W3CDTF">2020-03-23T19:16:12Z</dcterms:created>
  <dcterms:modified xsi:type="dcterms:W3CDTF">2022-02-13T12:30:27Z</dcterms:modified>
</cp:coreProperties>
</file>