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93" r:id="rId14"/>
    <p:sldId id="299" r:id="rId15"/>
    <p:sldId id="300" r:id="rId16"/>
    <p:sldId id="302" r:id="rId17"/>
    <p:sldId id="301" r:id="rId18"/>
    <p:sldId id="294" r:id="rId19"/>
    <p:sldId id="271" r:id="rId20"/>
    <p:sldId id="303" r:id="rId21"/>
    <p:sldId id="295" r:id="rId22"/>
    <p:sldId id="272" r:id="rId23"/>
    <p:sldId id="274" r:id="rId24"/>
    <p:sldId id="304" r:id="rId25"/>
    <p:sldId id="296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275" r:id="rId39"/>
    <p:sldId id="276" r:id="rId40"/>
    <p:sldId id="282" r:id="rId41"/>
    <p:sldId id="283" r:id="rId42"/>
    <p:sldId id="317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318" r:id="rId51"/>
    <p:sldId id="319" r:id="rId52"/>
    <p:sldId id="320" r:id="rId53"/>
    <p:sldId id="322" r:id="rId54"/>
    <p:sldId id="321" r:id="rId55"/>
    <p:sldId id="264" r:id="rId56"/>
    <p:sldId id="292" r:id="rId57"/>
    <p:sldId id="265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Рекомендації щодо подачі алкогольних напоїв у барі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00694" cy="4525963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Горілка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подається охолодженою в літку при температурі +5 С, узимку +10-12 С.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екомендують до холодних і гарячих закусок, лимону, апельсину.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yprice.org.ua/images/product/gorlka_nemirv_osobliviy_leks_40_05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2714612" cy="4574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12616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Соки та води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– подають охолодженими при температурі до 10-12 С.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flamingo.rv.ua/content/rs/food/26b90b194bb541d497fe5473917fe4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3031" y="2500306"/>
            <a:ext cx="762001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43570" cy="6858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Коньяк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– подають при кімнатній температурі. Пропонують лимон, газовану воду, цукерки, шоколад, горішки, каву та чай.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golovazdorova.ru/wp-content/uploads/2015/02/Cognac-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70"/>
            <a:ext cx="3500430" cy="3500430"/>
          </a:xfrm>
          <a:prstGeom prst="rect">
            <a:avLst/>
          </a:prstGeom>
          <a:noFill/>
        </p:spPr>
      </p:pic>
      <p:pic>
        <p:nvPicPr>
          <p:cNvPr id="27652" name="Picture 4" descr="http://svit24.net/images/stories/articles/2012/Culture/07-2012/cogn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393881"/>
            <a:ext cx="3672408" cy="3485679"/>
          </a:xfrm>
          <a:prstGeom prst="rect">
            <a:avLst/>
          </a:prstGeom>
          <a:noFill/>
        </p:spPr>
      </p:pic>
      <p:pic>
        <p:nvPicPr>
          <p:cNvPr id="27654" name="Picture 6" descr="http://ic.pics.livejournal.com/mi3ch/983718/3528407/3528407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9701" y="0"/>
            <a:ext cx="3954299" cy="347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637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78" y="-12185"/>
            <a:ext cx="4380222" cy="68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94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1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06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0"/>
            <a:ext cx="92884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6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8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-1"/>
            <a:ext cx="9131384" cy="68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59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285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Білі столові вина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Рекомендують до страв з білого м'яса птиці та риби, до мідій, молюсків, ікри, крабів.</a:t>
            </a:r>
          </a:p>
        </p:txBody>
      </p:sp>
      <p:pic>
        <p:nvPicPr>
          <p:cNvPr id="28674" name="Picture 2" descr="http://www.winetime.ua/content/images/wine-and-che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2636" y="2214530"/>
            <a:ext cx="697136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Методи обслуговування відвідувачів у барах та правила подавання напоїв.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барів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бенкетів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3.Техніка розрахунків бармена з відвідувачами.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7848"/>
            <a:ext cx="9144000" cy="415122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Розове вино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 всі сорти твердих сирів.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7160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06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86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7859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Червоні столові вина </a:t>
            </a:r>
          </a:p>
          <a:p>
            <a:pPr marL="0" indent="0"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Рекомендують до страв з темного м'яса птиці, свинини, телятини, яловичини, баранини.</a:t>
            </a:r>
          </a:p>
        </p:txBody>
      </p:sp>
      <p:pic>
        <p:nvPicPr>
          <p:cNvPr id="29698" name="Picture 2" descr="http://williamsburgva.files.wordpress.com/2010/09/wine_chees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223133"/>
            <a:ext cx="4730298" cy="467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8686800" cy="24288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олодкі ігристі вина 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Рекомендують до тортів, тістечок, фруктів, морозива, здобного печива.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pp.vk.me/c310217/v310217452/6484/uL2IYQwoE5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53"/>
            <a:ext cx="5643602" cy="478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69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2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Брі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748464" cy="55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13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36"/>
            <a:ext cx="8229600" cy="1143000"/>
          </a:xfrm>
        </p:spPr>
        <p:txBody>
          <a:bodyPr/>
          <a:lstStyle/>
          <a:p>
            <a:r>
              <a:rPr lang="uk-UA" dirty="0" err="1" smtClean="0"/>
              <a:t>Камамбер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76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Рокфор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33500"/>
            <a:ext cx="8534722" cy="557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910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Емменталь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6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1438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Процес обслуговування відвідувачів в барі.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Прихід гостя в бар;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3752"/>
            <a:ext cx="8229600" cy="1143000"/>
          </a:xfrm>
        </p:spPr>
        <p:txBody>
          <a:bodyPr/>
          <a:lstStyle/>
          <a:p>
            <a:r>
              <a:rPr lang="uk-UA" dirty="0" smtClean="0"/>
              <a:t>Грана </a:t>
            </a:r>
            <a:r>
              <a:rPr lang="uk-UA" dirty="0" err="1" smtClean="0"/>
              <a:t>падано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4400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5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Скаморца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8936"/>
            <a:ext cx="7495937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087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60"/>
            <a:ext cx="9212978" cy="687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55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Пекоріно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81684"/>
            <a:ext cx="6692230" cy="561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588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Гауда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" y="1484784"/>
            <a:ext cx="919658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02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Маасдам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5312"/>
            <a:ext cx="6768752" cy="570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93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557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Стілтон</a:t>
            </a:r>
            <a:r>
              <a:rPr lang="uk-UA" dirty="0" smtClean="0"/>
              <a:t> </a:t>
            </a:r>
            <a:r>
              <a:rPr lang="uk-UA" dirty="0" err="1" smtClean="0"/>
              <a:t>блю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4572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0400"/>
            <a:ext cx="4572000" cy="651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44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Ром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подають при кімнатній температурі, пропонують чай, колу, каву, бісквіти, шоколад, використовують для коктейлів.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npinto.com/upload/medialibrary/images/Gridin/Rom/%D0%A2%D0%B5%D0%BC%D0%BD%D1%8B%D0%B9%20%D1%80%D0%BE%D0%BC%20%D0%BD%D0%B0%20%D0%BE%D1%81%D1%82%D1%80%D0%BE%D0%B2%D0%B0%D1%85%20%D0%9A%D0%B0%D1%80%D0%B8%D0%B1%D1%81%D0%BA%D0%BE%D0%B3%D0%BE%20%D0%BC%D0%BE%D1%80%D1%8F%20%D1%87%D0%B0%D1%81%D1%82%D0%BE%20%D0%BD%D0%B0%D0%B7%D1%8B%D0%B2%D0%B0%D1%8E%D1%82%20%D0%A1%D0%BC%D0%B5%D1%80%D1%82%D1%8C%D1%8E%20%D0%B4%D1%8C%D1%8F%D0%B2%D0%BE%D0%BB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69353"/>
            <a:ext cx="7429552" cy="488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2.gstatic.com/images?q=tbn:ANd9GcTxMulAFOBLFsIwJvLxd22O_8i1N9nRR-oZ-CWdqJIm6kI3iJLn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879"/>
            <a:ext cx="6929454" cy="665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2.Привітання гостя;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78592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Віскі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– подають при кімнатній температурі. Рекомендують воду,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колу.АПЕРЕТИВ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fb.ru/misc/i/gallery/14402/214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57161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Джин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охолоджений з льодом, рекомендують до джину тонік, лимонний сік, шматочки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лайму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лимона.Аперетив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ua.all.biz/img/ua/catalog/27864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999315"/>
            <a:ext cx="4143404" cy="5858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52"/>
            <a:ext cx="9324528" cy="690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67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Організація обслуговування бенкет-коктейлів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приймання та оформлення замовлення;</a:t>
            </a:r>
          </a:p>
          <a:p>
            <a:pPr lvl="0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підготовку до п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роведення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бенкету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бенкету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Меню бенкет-коктейлю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дрібнопорційні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закуски 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тарталетки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воловани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паштетом, салатом;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фаршировані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начинками;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закуски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маленьких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желе, крем,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фрукти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горішки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тістечка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яблука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смажені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чай, шоколад;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соки, води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фруктові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коктейлі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алкогольні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шампанське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бенкету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28641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Метрдотель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розпроділяє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парами: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закуски,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десерти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назначають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посуду;</a:t>
            </a:r>
          </a:p>
          <a:p>
            <a:pPr marL="514350" indent="-51435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підноси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закусок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У барі здійснюється розрахунок з відвідувачами в такому порядку: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Бармен повинен отримати згоду на підготовку рахунка;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Бармен перевіряє правильність записів у рахунку;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Рахунок бармен подає на маленькому підносі розгорнутим, у полотняному конверті або складеним у двоє;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Забравши рахунок із грошима, відраховує решту, кладе касовий чек і все разом повертає гостеві;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При групових замовленнях рахунок подається замовнику;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При отриманні грошей за розбиті предмети </a:t>
            </a:r>
            <a:r>
              <a:rPr lang="uk-UA" sz="3300" i="1" dirty="0" err="1" smtClean="0">
                <a:latin typeface="Times New Roman" pitchFamily="18" charset="0"/>
                <a:cs typeface="Times New Roman" pitchFamily="18" charset="0"/>
              </a:rPr>
              <a:t>сервування</a:t>
            </a:r>
            <a:r>
              <a:rPr lang="uk-UA" sz="3300" i="1" dirty="0" smtClean="0">
                <a:latin typeface="Times New Roman" pitchFamily="18" charset="0"/>
                <a:cs typeface="Times New Roman" pitchFamily="18" charset="0"/>
              </a:rPr>
              <a:t> гостеві видають квитанцію.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функціональним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призначенням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Кредитна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карта;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Дебетова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масштабами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American Express, Visa, Euro card, Master card, Diner's club, SCB;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видала</a:t>
            </a:r>
            <a:r>
              <a:rPr lang="en-US" dirty="0" smtClean="0"/>
              <a:t>;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ru-RU" sz="37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700" b="1" i="1" dirty="0" err="1" smtClean="0">
                <a:latin typeface="Times New Roman" pitchFamily="18" charset="0"/>
                <a:cs typeface="Times New Roman" pitchFamily="18" charset="0"/>
              </a:rPr>
              <a:t>технічним</a:t>
            </a:r>
            <a:r>
              <a:rPr lang="ru-RU" sz="3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b="1" i="1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3700" b="1" i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магнітні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3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чіпові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смарт-карти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Приймання замовлення.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2x2.su/public/wysiwyg/images/Depositphotos_574098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62074"/>
            <a:ext cx="8258175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3" y="-10408"/>
            <a:ext cx="9260775" cy="686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76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7" y="1124744"/>
            <a:ext cx="900348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2963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53"/>
            <a:ext cx="614362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32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2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8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" y="327660"/>
            <a:ext cx="9014009" cy="653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7938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abawa.te.ua/wp-content/uploads/2015/07/oformit-bankovskuyu-kar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пластиковими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картами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транзакцію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банками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пропустивши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карту гостя,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роздруковує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оплату,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розписався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карту гостю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дякує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ug.org.ua/wp-content/uploads/2015/02/90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40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Повторення замовлення гостя;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mtp.biz.ua/wp-content/uploads/2015/03/tayniy_pokupatel_resto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72560" cy="561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5. Процес приготування та подавання замовлення.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pp.vk.me/c618725/v618725357/1d822/DHozdntyy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04899"/>
            <a:ext cx="4929190" cy="5753101"/>
          </a:xfrm>
          <a:prstGeom prst="rect">
            <a:avLst/>
          </a:prstGeom>
          <a:noFill/>
        </p:spPr>
      </p:pic>
      <p:pic>
        <p:nvPicPr>
          <p:cNvPr id="19460" name="Picture 4" descr="http://moncafetver.ru/sites/default/files/komanda-foto/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2874"/>
            <a:ext cx="4357686" cy="535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6. Подавання рахунку.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nzs.te.ua/image/data/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0"/>
            <a:ext cx="904957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7.Прощання з гостем.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610</Words>
  <Application>Microsoft Office PowerPoint</Application>
  <PresentationFormat>Экран (4:3)</PresentationFormat>
  <Paragraphs>74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Організація обслуговування відвідувачів у барі</vt:lpstr>
      <vt:lpstr>1.Методи обслуговування відвідувачів у барах та правила подавання напоїв. 2.Підготовка барів до проведення бенкетів. 3.Техніка розрахунків бармена з відвідувачами. </vt:lpstr>
      <vt:lpstr>Процес обслуговування відвідувачів в барі.</vt:lpstr>
      <vt:lpstr>2.Привітання гостя;</vt:lpstr>
      <vt:lpstr>3. Приймання замовлення.</vt:lpstr>
      <vt:lpstr>4. Повторення замовлення гостя;</vt:lpstr>
      <vt:lpstr>5. Процес приготування та подавання замовлення.</vt:lpstr>
      <vt:lpstr>6. Подавання рахунку.</vt:lpstr>
      <vt:lpstr>7.Прощання з гостем.</vt:lpstr>
      <vt:lpstr>Рекомендації щодо подачі алкогольних напоїв у барі.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Червоне і біле вино</vt:lpstr>
      <vt:lpstr>Презентация PowerPoint</vt:lpstr>
      <vt:lpstr>Брі </vt:lpstr>
      <vt:lpstr>Камамбер </vt:lpstr>
      <vt:lpstr>Рокфор </vt:lpstr>
      <vt:lpstr>Емменталь </vt:lpstr>
      <vt:lpstr>Грана падано </vt:lpstr>
      <vt:lpstr>Скаморца </vt:lpstr>
      <vt:lpstr>Презентация PowerPoint</vt:lpstr>
      <vt:lpstr>Презентация PowerPoint</vt:lpstr>
      <vt:lpstr>Пекоріно </vt:lpstr>
      <vt:lpstr>Гауда </vt:lpstr>
      <vt:lpstr>Маасдам </vt:lpstr>
      <vt:lpstr>Стілтон блю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Організація обслуговування бенкет-коктейлів</vt:lpstr>
      <vt:lpstr>Меню бенкет-коктейлю</vt:lpstr>
      <vt:lpstr>Підготовка до проведення бенкету </vt:lpstr>
      <vt:lpstr>У барі здійснюється розрахунок з відвідувачами в такому порядку:  </vt:lpstr>
      <vt:lpstr>Пластикові карти розрізняють: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Техніка роботи з пластиковими картами передбачає такі дії: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обслуговування відвідувачів у барі</dc:title>
  <dc:creator>1</dc:creator>
  <cp:lastModifiedBy>Маша</cp:lastModifiedBy>
  <cp:revision>24</cp:revision>
  <dcterms:created xsi:type="dcterms:W3CDTF">2015-09-30T18:23:23Z</dcterms:created>
  <dcterms:modified xsi:type="dcterms:W3CDTF">2016-03-26T05:55:49Z</dcterms:modified>
</cp:coreProperties>
</file>