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6699FF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81" d="100"/>
          <a:sy n="81" d="100"/>
        </p:scale>
        <p:origin x="-29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845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3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61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29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8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54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02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31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30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19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" y="5144"/>
            <a:ext cx="12182855" cy="68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4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524000" y="3487480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096001" y="5187927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/>
              <a:solidFill>
                <a:srgbClr val="3A58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5803" y="785611"/>
            <a:ext cx="4855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6699FF"/>
                </a:solidFill>
                <a:latin typeface="Adana script Deco" panose="02000500090000020003" pitchFamily="2" charset="0"/>
                <a:cs typeface="Times New Roman" panose="02020603050405020304" pitchFamily="18" charset="0"/>
              </a:rPr>
              <a:t> </a:t>
            </a:r>
            <a:endParaRPr lang="uk-UA" sz="4800" dirty="0" smtClean="0">
              <a:solidFill>
                <a:srgbClr val="6699FF"/>
              </a:solidFill>
              <a:latin typeface="Adana script Deco" panose="02000500090000020003" pitchFamily="2" charset="0"/>
              <a:cs typeface="Times New Roman" panose="02020603050405020304" pitchFamily="18" charset="0"/>
            </a:endParaRPr>
          </a:p>
          <a:p>
            <a:pPr algn="ctr"/>
            <a:r>
              <a:rPr lang="uk-UA" sz="4800" dirty="0" smtClean="0">
                <a:solidFill>
                  <a:srgbClr val="6699FF"/>
                </a:solidFill>
                <a:latin typeface="Adana script Deco" panose="02000500090000020003" pitchFamily="2" charset="0"/>
                <a:cs typeface="Times New Roman" panose="02020603050405020304" pitchFamily="18" charset="0"/>
              </a:rPr>
              <a:t>«Структура характеру»</a:t>
            </a:r>
            <a:endParaRPr lang="ru-RU" sz="4800" dirty="0">
              <a:solidFill>
                <a:srgbClr val="6699FF"/>
              </a:solidFill>
              <a:latin typeface="Adana script Deco" panose="0200050009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533" y="190008"/>
            <a:ext cx="4429259" cy="435133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погляди,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мотивами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рисами її характеру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непідкупності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4" y="589253"/>
            <a:ext cx="3952136" cy="2849406"/>
          </a:xfrm>
          <a:prstGeom prst="snip2DiagRect">
            <a:avLst>
              <a:gd name="adj1" fmla="val 994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09" y="3758322"/>
            <a:ext cx="3786388" cy="251054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58788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926" y="617610"/>
            <a:ext cx="5060324" cy="43513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розсудливості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поміркованості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розсудливість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Нерозсудливі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легко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хапаються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будь-яку справу,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"/>
          <a:stretch/>
        </p:blipFill>
        <p:spPr>
          <a:xfrm>
            <a:off x="5821250" y="164250"/>
            <a:ext cx="3729907" cy="3699412"/>
          </a:xfrm>
          <a:prstGeom prst="snip2DiagRect">
            <a:avLst>
              <a:gd name="adj1" fmla="val 2819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94" y="2956942"/>
            <a:ext cx="3117291" cy="3117291"/>
          </a:xfrm>
          <a:prstGeom prst="snip2DiagRect">
            <a:avLst>
              <a:gd name="adj1" fmla="val 3185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17077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684" y="125614"/>
            <a:ext cx="4699715" cy="43513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рис характеру,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гарячковість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співчутливість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всепрощення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брутальність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товстошкірість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нечутливість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3"/>
          <a:stretch/>
        </p:blipFill>
        <p:spPr>
          <a:xfrm>
            <a:off x="6258327" y="426999"/>
            <a:ext cx="4031088" cy="290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9" y="3747753"/>
            <a:ext cx="4494726" cy="2575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3314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716" y="855959"/>
            <a:ext cx="4983051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Воля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непохитність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воля,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Сильна воля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непохитним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 характером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7" y="855959"/>
            <a:ext cx="5901568" cy="3540941"/>
          </a:xfrm>
          <a:prstGeom prst="snip2DiagRect">
            <a:avLst>
              <a:gd name="adj1" fmla="val 2969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2788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896" y="426724"/>
            <a:ext cx="4326228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форма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темпераментом.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64" y="896088"/>
            <a:ext cx="5854780" cy="3881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61556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896" y="99856"/>
            <a:ext cx="4918656" cy="4351338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емоційно-вольових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Розсудливість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врівноваженістю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самовладанням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07" y="228645"/>
            <a:ext cx="4785038" cy="2584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43" y="3017948"/>
            <a:ext cx="3317383" cy="3317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654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11" y="0"/>
            <a:ext cx="5575479" cy="435133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без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1038929"/>
            <a:ext cx="5909244" cy="4048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8718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324" y="215765"/>
            <a:ext cx="10515600" cy="185773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2470597"/>
            <a:ext cx="433387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11" y="2234685"/>
            <a:ext cx="4768033" cy="336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46405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688" y="241523"/>
            <a:ext cx="10515600" cy="216682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завзятті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не бояться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ентузіасти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71" y="2408349"/>
            <a:ext cx="5794434" cy="380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0920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3203" y="1690688"/>
            <a:ext cx="10515600" cy="4351338"/>
          </a:xfrm>
        </p:spPr>
        <p:txBody>
          <a:bodyPr/>
          <a:lstStyle/>
          <a:p>
            <a:r>
              <a:rPr lang="uk-UA" dirty="0" smtClean="0"/>
              <a:t>Отже, </a:t>
            </a:r>
            <a:r>
              <a:rPr lang="ru-RU" dirty="0" err="1"/>
              <a:t>с</a:t>
            </a:r>
            <a:r>
              <a:rPr lang="ru-RU" dirty="0" err="1" smtClean="0"/>
              <a:t>правжню</a:t>
            </a:r>
            <a:r>
              <a:rPr lang="ru-RU" dirty="0" smtClean="0"/>
              <a:t> </a:t>
            </a:r>
            <a:r>
              <a:rPr lang="ru-RU" dirty="0" err="1"/>
              <a:t>людину</a:t>
            </a:r>
            <a:r>
              <a:rPr lang="ru-RU" dirty="0"/>
              <a:t> — активного </a:t>
            </a:r>
            <a:r>
              <a:rPr lang="ru-RU" dirty="0" err="1"/>
              <a:t>діяча</a:t>
            </a:r>
            <a:r>
              <a:rPr lang="ru-RU" dirty="0"/>
              <a:t>, </a:t>
            </a:r>
            <a:r>
              <a:rPr lang="ru-RU" dirty="0" err="1"/>
              <a:t>колективіста</a:t>
            </a:r>
            <a:r>
              <a:rPr lang="ru-RU" dirty="0"/>
              <a:t>, </a:t>
            </a:r>
            <a:r>
              <a:rPr lang="ru-RU" dirty="0" err="1"/>
              <a:t>патріота</a:t>
            </a:r>
            <a:r>
              <a:rPr lang="ru-RU" dirty="0"/>
              <a:t>, </a:t>
            </a:r>
            <a:r>
              <a:rPr lang="ru-RU" dirty="0" err="1"/>
              <a:t>гуманіста</a:t>
            </a:r>
            <a:r>
              <a:rPr lang="ru-RU" dirty="0"/>
              <a:t> -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її характеру.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характеру не </a:t>
            </a:r>
            <a:r>
              <a:rPr lang="ru-RU" dirty="0" err="1"/>
              <a:t>виключає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у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та </a:t>
            </a:r>
            <a:r>
              <a:rPr lang="ru-RU" dirty="0" err="1"/>
              <a:t>риси</a:t>
            </a:r>
            <a:r>
              <a:rPr lang="ru-RU" dirty="0"/>
              <a:t> характеру.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поблажливою</a:t>
            </a:r>
            <a:r>
              <a:rPr lang="ru-RU" dirty="0"/>
              <a:t> і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вимогливою</a:t>
            </a:r>
            <a:r>
              <a:rPr lang="ru-RU" dirty="0"/>
              <a:t>, </a:t>
            </a:r>
            <a:r>
              <a:rPr lang="ru-RU" dirty="0" err="1"/>
              <a:t>непохитною</a:t>
            </a:r>
            <a:r>
              <a:rPr lang="ru-RU" dirty="0"/>
              <a:t> і </a:t>
            </a:r>
            <a:r>
              <a:rPr lang="ru-RU" dirty="0" err="1"/>
              <a:t>поступливою</a:t>
            </a:r>
            <a:r>
              <a:rPr lang="ru-RU" dirty="0"/>
              <a:t>, щедрою і скупою.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характеру </a:t>
            </a:r>
            <a:r>
              <a:rPr lang="ru-RU" dirty="0" err="1"/>
              <a:t>залишається</a:t>
            </a:r>
            <a:r>
              <a:rPr lang="ru-RU" dirty="0"/>
              <a:t>, і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вона </a:t>
            </a:r>
            <a:r>
              <a:rPr lang="ru-RU" dirty="0" err="1"/>
              <a:t>виявляється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7108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3593802" y="4277832"/>
            <a:ext cx="5105400" cy="555625"/>
            <a:chOff x="1248" y="1440"/>
            <a:chExt cx="3216" cy="350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1744" y="1458"/>
              <a:ext cx="9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Висновок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3593802" y="1752122"/>
            <a:ext cx="5189539" cy="566738"/>
            <a:chOff x="1248" y="2023"/>
            <a:chExt cx="3269" cy="357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36" y="2023"/>
              <a:ext cx="27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 – загальне визначення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3593802" y="2601432"/>
            <a:ext cx="5105400" cy="555625"/>
            <a:chOff x="1248" y="2640"/>
            <a:chExt cx="3216" cy="350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736" y="2641"/>
              <a:ext cx="18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характеру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3593802" y="3417407"/>
            <a:ext cx="5505452" cy="577850"/>
            <a:chOff x="1248" y="3216"/>
            <a:chExt cx="3468" cy="364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736" y="3216"/>
              <a:ext cx="29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Компоненти у структурі характеру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- загальне визначення</a:t>
            </a: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849710" cy="4351338"/>
          </a:xfrm>
          <a:effectLst>
            <a:glow rad="609600"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"характер"-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"риса",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34" y="1825625"/>
            <a:ext cx="6908202" cy="36995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82754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563" y="537738"/>
            <a:ext cx="5266386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її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одних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хвалькуваті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честолюбні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самовпевнені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нечесні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боягузи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537738"/>
            <a:ext cx="3467366" cy="232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54" y="3330195"/>
            <a:ext cx="3956279" cy="263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24721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06" y="489397"/>
            <a:ext cx="5562600" cy="435133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становить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індивідуально-психологічних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її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54" y="1350560"/>
            <a:ext cx="5100169" cy="3490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09358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характеру</a:t>
            </a: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051" y="1690688"/>
            <a:ext cx="3643648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форму.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0" y="1510383"/>
            <a:ext cx="3618963" cy="2410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85" y="4146685"/>
            <a:ext cx="3650222" cy="2246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90017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843" y="305918"/>
            <a:ext cx="9490656" cy="29653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характеру – виявляється в тому, як людина ставиться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До інших людей, демонструється уважність, принциповість, прихильність, комунікабельність, миролюбність, лагідність, альтруїзм, дбайливість, тактовність або протилежні риси.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До справ, виявляючи сумлінність, допитливість, ініціативність, рішучість, ретельність, точність, серйозність, ентузіазм, зацікавленість або протилежність риси.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До речей, демонструючи при цьому бережливість, економність, акуратність або протилежні риси.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До себе, виявляючи розумний егоїзм, упевненість у собі, певне самолюбство, почуття власної гідності чи протилежні риси.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6" y="3571634"/>
            <a:ext cx="3717701" cy="2509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93" y="3455909"/>
            <a:ext cx="4810527" cy="262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04889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у структурі характеру</a:t>
            </a: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625" y="1690688"/>
            <a:ext cx="310273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овноту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ілісність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9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9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2" y="1598255"/>
            <a:ext cx="4772159" cy="4541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22629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927" y="190007"/>
            <a:ext cx="4042893" cy="466532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головною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вподобань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одних людей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невтомно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контахтність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86" y="787691"/>
            <a:ext cx="6510058" cy="455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106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805</Words>
  <Application>Microsoft Office PowerPoint</Application>
  <PresentationFormat>Произвольный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План</vt:lpstr>
      <vt:lpstr>Характер - загальне визначення</vt:lpstr>
      <vt:lpstr>Презентация PowerPoint</vt:lpstr>
      <vt:lpstr>Презентация PowerPoint</vt:lpstr>
      <vt:lpstr>Структура характеру</vt:lpstr>
      <vt:lpstr>Презентация PowerPoint</vt:lpstr>
      <vt:lpstr>Компоненти у структурі характеру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155</cp:revision>
  <dcterms:created xsi:type="dcterms:W3CDTF">2016-11-18T14:12:19Z</dcterms:created>
  <dcterms:modified xsi:type="dcterms:W3CDTF">2021-09-20T08:38:34Z</dcterms:modified>
</cp:coreProperties>
</file>