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Закон всесвітнього тяжіння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D:\рабочий стол\мои к.р\дистанционное обучение\9Г 26.03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268760"/>
            <a:ext cx="7164288" cy="5373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Прискорення вільного падіння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40128"/>
          </a:xfrm>
        </p:spPr>
        <p:txBody>
          <a:bodyPr/>
          <a:lstStyle/>
          <a:p>
            <a:r>
              <a:rPr lang="uk-UA" dirty="0" err="1" smtClean="0"/>
              <a:t>Мз</a:t>
            </a:r>
            <a:r>
              <a:rPr lang="uk-UA" dirty="0" smtClean="0"/>
              <a:t> – маса планети</a:t>
            </a:r>
          </a:p>
          <a:p>
            <a:r>
              <a:rPr lang="en-US" dirty="0" smtClean="0"/>
              <a:t>R</a:t>
            </a:r>
            <a:r>
              <a:rPr lang="uk-UA" dirty="0" smtClean="0"/>
              <a:t>з – радіус планети</a:t>
            </a:r>
          </a:p>
          <a:p>
            <a:endParaRPr lang="uk-UA" dirty="0" smtClean="0"/>
          </a:p>
          <a:p>
            <a:r>
              <a:rPr lang="uk-UA" dirty="0" smtClean="0"/>
              <a:t>Для планети Земля:</a:t>
            </a:r>
            <a:endParaRPr lang="ru-RU" dirty="0"/>
          </a:p>
        </p:txBody>
      </p:sp>
      <p:pic>
        <p:nvPicPr>
          <p:cNvPr id="6" name="Picture 2" descr="D:\рабочий стол\мои к.р\дистанционное обучение\9Г 26.03\14.jpg"/>
          <p:cNvPicPr>
            <a:picLocks noChangeAspect="1" noChangeArrowheads="1"/>
          </p:cNvPicPr>
          <p:nvPr/>
        </p:nvPicPr>
        <p:blipFill>
          <a:blip r:embed="rId2" cstate="print"/>
          <a:srcRect l="33577" t="60157" r="31332" b="11436"/>
          <a:stretch>
            <a:fillRect/>
          </a:stretch>
        </p:blipFill>
        <p:spPr bwMode="auto">
          <a:xfrm>
            <a:off x="2699792" y="3933056"/>
            <a:ext cx="3685115" cy="22373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88368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Залежність прискорення вільного падіння від висоти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312136"/>
          </a:xfrm>
        </p:spPr>
        <p:txBody>
          <a:bodyPr/>
          <a:lstStyle/>
          <a:p>
            <a:r>
              <a:rPr lang="uk-UA" dirty="0" smtClean="0"/>
              <a:t>Чим далі тіло від планети, тим слабше планета його притягує. </a:t>
            </a:r>
          </a:p>
          <a:p>
            <a:r>
              <a:rPr lang="uk-UA" dirty="0" smtClean="0"/>
              <a:t>Отже, зі збільшенням висоти прискорення вільного падіння зменшується!</a:t>
            </a:r>
            <a:endParaRPr lang="ru-RU" dirty="0"/>
          </a:p>
        </p:txBody>
      </p:sp>
      <p:pic>
        <p:nvPicPr>
          <p:cNvPr id="3074" name="Picture 2" descr="D:\рабочий стол\мои к.р\дистанционное обучение\9Г 26.03\13.jpg"/>
          <p:cNvPicPr>
            <a:picLocks noChangeAspect="1" noChangeArrowheads="1"/>
          </p:cNvPicPr>
          <p:nvPr/>
        </p:nvPicPr>
        <p:blipFill>
          <a:blip r:embed="rId2" cstate="print"/>
          <a:srcRect l="28846" t="53276" r="25000" b="15955"/>
          <a:stretch>
            <a:fillRect/>
          </a:stretch>
        </p:blipFill>
        <p:spPr bwMode="auto">
          <a:xfrm>
            <a:off x="2483768" y="3861048"/>
            <a:ext cx="4248472" cy="21242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412504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Відстань між центрами куль 8 м. Кулі притягуються одна до одної з силою 26,68·10</a:t>
            </a:r>
            <a:r>
              <a:rPr lang="uk-UA" baseline="30000" dirty="0" smtClean="0"/>
              <a:t>-10 </a:t>
            </a:r>
            <a:r>
              <a:rPr lang="uk-UA" dirty="0" smtClean="0"/>
              <a:t>Н. Маса одної кулі 40 кг. Знайти масу другої кулі.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645024"/>
            <a:ext cx="8229600" cy="2511936"/>
          </a:xfrm>
        </p:spPr>
        <p:txBody>
          <a:bodyPr/>
          <a:lstStyle/>
          <a:p>
            <a:r>
              <a:rPr lang="uk-UA" dirty="0" smtClean="0"/>
              <a:t>Розв'язання на наступному слайді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R=8</a:t>
            </a:r>
            <a:r>
              <a:rPr lang="uk-UA" dirty="0" smtClean="0"/>
              <a:t>м</a:t>
            </a:r>
            <a:r>
              <a:rPr lang="en-US" dirty="0" smtClean="0"/>
              <a:t>     m1=40</a:t>
            </a:r>
            <a:r>
              <a:rPr lang="uk-UA" dirty="0" smtClean="0"/>
              <a:t>кг</a:t>
            </a:r>
            <a:r>
              <a:rPr lang="en-US" dirty="0" smtClean="0"/>
              <a:t>   F=</a:t>
            </a:r>
            <a:r>
              <a:rPr lang="uk-UA" dirty="0" smtClean="0"/>
              <a:t>26,68·10</a:t>
            </a:r>
            <a:r>
              <a:rPr lang="uk-UA" baseline="30000" dirty="0" smtClean="0"/>
              <a:t>-10 </a:t>
            </a:r>
            <a:r>
              <a:rPr lang="uk-UA" dirty="0" smtClean="0"/>
              <a:t>Н</a:t>
            </a:r>
            <a:r>
              <a:rPr lang="en-US" dirty="0" smtClean="0"/>
              <a:t>      m2- </a:t>
            </a:r>
            <a:r>
              <a:rPr lang="uk-UA" dirty="0" smtClean="0"/>
              <a:t>?</a:t>
            </a:r>
            <a:r>
              <a:rPr lang="en-US" dirty="0" smtClean="0"/>
              <a:t>     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72176"/>
          </a:xfrm>
        </p:spPr>
        <p:txBody>
          <a:bodyPr/>
          <a:lstStyle/>
          <a:p>
            <a:endParaRPr lang="uk-UA" dirty="0" smtClean="0"/>
          </a:p>
          <a:p>
            <a:r>
              <a:rPr lang="uk-UA" dirty="0" smtClean="0"/>
              <a:t>Розв'язання: </a:t>
            </a:r>
            <a:endParaRPr lang="ru-RU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2708920"/>
            <a:ext cx="2088232" cy="968767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4221088"/>
            <a:ext cx="6934924" cy="1152128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5720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132584"/>
          </a:xfrm>
        </p:spPr>
        <p:txBody>
          <a:bodyPr>
            <a:normAutofit/>
          </a:bodyPr>
          <a:lstStyle/>
          <a:p>
            <a:r>
              <a:rPr lang="uk-UA" dirty="0" smtClean="0"/>
              <a:t>Маса планети становить 0,4 маси Землі, а радіус планети становить 0,8 радіуса Землі. Знайти прискорення вільного падіння на цій планеті, якщо прискорення вільного падіння на Землі 9,8 м/с</a:t>
            </a:r>
            <a:r>
              <a:rPr lang="uk-UA" baseline="30000" dirty="0" smtClean="0"/>
              <a:t>2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77072"/>
            <a:ext cx="8229600" cy="2079888"/>
          </a:xfrm>
        </p:spPr>
        <p:txBody>
          <a:bodyPr/>
          <a:lstStyle/>
          <a:p>
            <a:r>
              <a:rPr lang="uk-UA" dirty="0" smtClean="0"/>
              <a:t>Розв'язання на наступному слайді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88368"/>
          </a:xfrm>
        </p:spPr>
        <p:txBody>
          <a:bodyPr>
            <a:normAutofit/>
          </a:bodyPr>
          <a:lstStyle/>
          <a:p>
            <a:r>
              <a:rPr lang="en-US" dirty="0" smtClean="0"/>
              <a:t>m</a:t>
            </a:r>
            <a:r>
              <a:rPr lang="uk-UA" baseline="-25000" dirty="0" smtClean="0"/>
              <a:t>п</a:t>
            </a:r>
            <a:r>
              <a:rPr lang="ru-RU" dirty="0" smtClean="0"/>
              <a:t>=0,4m</a:t>
            </a:r>
            <a:r>
              <a:rPr lang="en-US" baseline="-25000" dirty="0" smtClean="0"/>
              <a:t>3</a:t>
            </a:r>
            <a:r>
              <a:rPr lang="ru-RU" dirty="0" smtClean="0"/>
              <a:t>               </a:t>
            </a:r>
            <a:r>
              <a:rPr lang="en-US" dirty="0" smtClean="0"/>
              <a:t>R</a:t>
            </a:r>
            <a:r>
              <a:rPr lang="uk-UA" baseline="-25000" dirty="0" smtClean="0"/>
              <a:t>п</a:t>
            </a:r>
            <a:r>
              <a:rPr lang="uk-UA" dirty="0" smtClean="0"/>
              <a:t>=0,8R</a:t>
            </a:r>
            <a:r>
              <a:rPr lang="en-US" baseline="-25000" dirty="0" smtClean="0"/>
              <a:t>3</a:t>
            </a:r>
            <a:r>
              <a:rPr lang="uk-UA" baseline="-25000" dirty="0" smtClean="0"/>
              <a:t> 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en-US" dirty="0" smtClean="0"/>
              <a:t> g</a:t>
            </a:r>
            <a:r>
              <a:rPr lang="en-US" baseline="-25000" dirty="0" smtClean="0"/>
              <a:t>3</a:t>
            </a:r>
            <a:r>
              <a:rPr lang="en-US" dirty="0" smtClean="0"/>
              <a:t>=9,8 м/с</a:t>
            </a:r>
            <a:r>
              <a:rPr lang="uk-UA" baseline="30000" dirty="0" smtClean="0"/>
              <a:t>2</a:t>
            </a:r>
            <a:r>
              <a:rPr lang="uk-UA" dirty="0" smtClean="0"/>
              <a:t>     </a:t>
            </a:r>
            <a:r>
              <a:rPr lang="uk-UA" dirty="0" err="1" smtClean="0"/>
              <a:t>g</a:t>
            </a:r>
            <a:r>
              <a:rPr lang="uk-UA" baseline="-25000" dirty="0" err="1" smtClean="0"/>
              <a:t>п</a:t>
            </a:r>
            <a:r>
              <a:rPr lang="uk-UA" dirty="0" smtClean="0"/>
              <a:t> -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5040560"/>
          </a:xfrm>
        </p:spPr>
        <p:txBody>
          <a:bodyPr/>
          <a:lstStyle/>
          <a:p>
            <a:r>
              <a:rPr lang="uk-UA" dirty="0" smtClean="0"/>
              <a:t>Розв'язання: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Зробимо заміну, використовуючи умову задачі умови: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Винесемо числа вперед і зробимо заміну:</a:t>
            </a:r>
          </a:p>
          <a:p>
            <a:endParaRPr lang="ru-RU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2060848"/>
            <a:ext cx="1296144" cy="911351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060848"/>
            <a:ext cx="1584176" cy="1009912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5720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1988840"/>
            <a:ext cx="1512168" cy="926203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45720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3717032"/>
            <a:ext cx="6883118" cy="936104"/>
          </a:xfrm>
          <a:prstGeom prst="rect">
            <a:avLst/>
          </a:prstGeom>
          <a:noFill/>
        </p:spPr>
      </p:pic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45720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5445224"/>
            <a:ext cx="8231502" cy="792088"/>
          </a:xfrm>
          <a:prstGeom prst="rect">
            <a:avLst/>
          </a:prstGeom>
          <a:noFill/>
        </p:spPr>
      </p:pic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45720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Задачі для самостійного опрацювання: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44184"/>
          </a:xfrm>
        </p:spPr>
        <p:txBody>
          <a:bodyPr/>
          <a:lstStyle/>
          <a:p>
            <a:r>
              <a:rPr lang="uk-UA" dirty="0" smtClean="0"/>
              <a:t>1. На якій відстані одна від одної перебувають кулі, якщо їх маси тіл 4 кг та 8 кг, а сила їх взаємодії 13,34·10</a:t>
            </a:r>
            <a:r>
              <a:rPr lang="uk-UA" baseline="30000" dirty="0" smtClean="0"/>
              <a:t>-11</a:t>
            </a:r>
            <a:r>
              <a:rPr lang="uk-UA" dirty="0" smtClean="0"/>
              <a:t> Н.</a:t>
            </a:r>
            <a:endParaRPr lang="ru-RU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2. Знайти прискорення вільного падіння на планеті, якщо її маса в 3 рази більша за масу Землі, а радіус в 4 рази менший за радіус Землі. Прискорення вільного падіння на Землі 9,8 м/с</a:t>
            </a:r>
            <a:r>
              <a:rPr lang="uk-UA" baseline="30000" dirty="0" smtClean="0"/>
              <a:t>2</a:t>
            </a:r>
            <a:r>
              <a:rPr lang="uk-UA" dirty="0" smtClean="0"/>
              <a:t> .</a:t>
            </a:r>
          </a:p>
          <a:p>
            <a:endParaRPr lang="uk-UA" dirty="0" smtClean="0"/>
          </a:p>
          <a:p>
            <a:r>
              <a:rPr lang="uk-UA" sz="1000" dirty="0" smtClean="0"/>
              <a:t>(підказка: </a:t>
            </a:r>
            <a:r>
              <a:rPr lang="en-US" sz="1000" dirty="0" smtClean="0"/>
              <a:t>m</a:t>
            </a:r>
            <a:r>
              <a:rPr lang="uk-UA" sz="1000" baseline="-25000" dirty="0" smtClean="0"/>
              <a:t>п</a:t>
            </a:r>
            <a:r>
              <a:rPr lang="en-US" sz="1000" dirty="0" smtClean="0"/>
              <a:t>=3m</a:t>
            </a:r>
            <a:r>
              <a:rPr lang="en-US" sz="1000" baseline="-25000" dirty="0" smtClean="0"/>
              <a:t>3</a:t>
            </a:r>
            <a:r>
              <a:rPr lang="en-US" sz="1000" dirty="0" smtClean="0"/>
              <a:t>             </a:t>
            </a:r>
            <a:r>
              <a:rPr lang="uk-UA" sz="1000" dirty="0" smtClean="0"/>
              <a:t>   )</a:t>
            </a:r>
            <a:r>
              <a:rPr lang="en-US" sz="1000" dirty="0" smtClean="0"/>
              <a:t>                                         )  </a:t>
            </a:r>
            <a:endParaRPr lang="ru-RU" sz="1000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5702087"/>
            <a:ext cx="1410469" cy="3157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46</TotalTime>
  <Words>229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Начальная</vt:lpstr>
      <vt:lpstr>Закон всесвітнього тяжіння</vt:lpstr>
      <vt:lpstr>Прискорення вільного падіння</vt:lpstr>
      <vt:lpstr>Залежність прискорення вільного падіння від висоти</vt:lpstr>
      <vt:lpstr>Відстань між центрами куль 8 м. Кулі притягуються одна до одної з силою 26,68·10-10 Н. Маса одної кулі 40 кг. Знайти масу другої кулі.</vt:lpstr>
      <vt:lpstr>R=8м     m1=40кг   F=26,68·10-10 Н      m2- ?      </vt:lpstr>
      <vt:lpstr>Маса планети становить 0,4 маси Землі, а радіус планети становить 0,8 радіуса Землі. Знайти прискорення вільного падіння на цій планеті, якщо прискорення вільного падіння на Землі 9,8 м/с2.</vt:lpstr>
      <vt:lpstr>mп=0,4m3               Rп=0,8R3    g3=9,8 м/с2     gп - ?</vt:lpstr>
      <vt:lpstr>Задачі для самостійного опрацювання: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всесвітнього тяжіння</dc:title>
  <dc:creator>Professional</dc:creator>
  <cp:lastModifiedBy>Natalya</cp:lastModifiedBy>
  <cp:revision>10</cp:revision>
  <dcterms:created xsi:type="dcterms:W3CDTF">2020-03-20T06:19:18Z</dcterms:created>
  <dcterms:modified xsi:type="dcterms:W3CDTF">2022-04-03T16:09:25Z</dcterms:modified>
</cp:coreProperties>
</file>