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59" r:id="rId6"/>
    <p:sldId id="260" r:id="rId7"/>
    <p:sldId id="261" r:id="rId8"/>
    <p:sldId id="285" r:id="rId9"/>
    <p:sldId id="286" r:id="rId10"/>
    <p:sldId id="262" r:id="rId11"/>
    <p:sldId id="263" r:id="rId12"/>
    <p:sldId id="264" r:id="rId13"/>
    <p:sldId id="265" r:id="rId14"/>
    <p:sldId id="288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Сучасні десерти та </a:t>
            </a:r>
            <a:r>
              <a:rPr lang="uk-UA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кондитерські вироби</a:t>
            </a:r>
            <a:endParaRPr lang="uk-U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39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uk-UA" b="1" dirty="0"/>
              <a:t>ЧІЗКЕЙК</a:t>
            </a:r>
            <a:endParaRPr lang="uk-UA" dirty="0"/>
          </a:p>
        </p:txBody>
      </p:sp>
      <p:pic>
        <p:nvPicPr>
          <p:cNvPr id="9218" name="Picture 2" descr="D:\Без названия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63" y="1916832"/>
            <a:ext cx="727196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ПЕРСИКИ "МЕЛЬБА"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10242" name="Picture 2" descr="D:\unnamed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5816"/>
            <a:ext cx="5760639" cy="56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1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Торт «Павлова</a:t>
            </a:r>
            <a:r>
              <a:rPr lang="uk-UA" b="1" dirty="0" smtClean="0"/>
              <a:t>»</a:t>
            </a:r>
            <a:endParaRPr lang="uk-UA" dirty="0"/>
          </a:p>
        </p:txBody>
      </p:sp>
      <p:pic>
        <p:nvPicPr>
          <p:cNvPr id="11266" name="Picture 2" descr="D:\desert-pavlova-klassicheskij-recept-s-foto_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78138"/>
            <a:ext cx="8099554" cy="54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1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uk-UA" b="1" dirty="0"/>
              <a:t>Торт </a:t>
            </a:r>
            <a:r>
              <a:rPr lang="uk-UA" b="1" dirty="0" err="1"/>
              <a:t>Захер</a:t>
            </a:r>
            <a:endParaRPr lang="uk-UA" dirty="0"/>
          </a:p>
        </p:txBody>
      </p:sp>
      <p:pic>
        <p:nvPicPr>
          <p:cNvPr id="12291" name="Picture 3" descr="D:\image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527685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flipV="1">
            <a:off x="8028384" y="6126163"/>
            <a:ext cx="658416" cy="975245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9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Торт Наполеон</a:t>
            </a:r>
            <a:endParaRPr lang="uk-UA" dirty="0"/>
          </a:p>
        </p:txBody>
      </p:sp>
      <p:pic>
        <p:nvPicPr>
          <p:cNvPr id="13314" name="Picture 2" descr="D:\DSCF0760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4910"/>
            <a:ext cx="7773662" cy="51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Трдло</a:t>
            </a:r>
            <a:endParaRPr lang="uk-UA" dirty="0"/>
          </a:p>
        </p:txBody>
      </p:sp>
      <p:pic>
        <p:nvPicPr>
          <p:cNvPr id="14338" name="Picture 2" descr="D:\Без названия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5032002" cy="503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Без названия (7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434" y="1772816"/>
            <a:ext cx="4003290" cy="36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Пахлава</a:t>
            </a:r>
            <a:endParaRPr lang="uk-UA" dirty="0"/>
          </a:p>
        </p:txBody>
      </p:sp>
      <p:pic>
        <p:nvPicPr>
          <p:cNvPr id="15362" name="Picture 2" descr="D:\Без названия (8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6870"/>
            <a:ext cx="6591625" cy="438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9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err="1"/>
              <a:t>Круасани</a:t>
            </a:r>
            <a:r>
              <a:rPr lang="uk-UA" i="1" dirty="0"/>
              <a:t> </a:t>
            </a:r>
            <a:endParaRPr lang="uk-UA" dirty="0"/>
          </a:p>
        </p:txBody>
      </p:sp>
      <p:pic>
        <p:nvPicPr>
          <p:cNvPr id="16386" name="Picture 2" descr="D:\160835_9355ca79_147402_shutterstock_693523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6857461" cy="51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300" b="1" i="1" dirty="0" err="1"/>
              <a:t>Клафуті</a:t>
            </a:r>
            <a:r>
              <a:rPr lang="uk-UA" b="1" i="1" dirty="0"/>
              <a:t>  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pic>
        <p:nvPicPr>
          <p:cNvPr id="17410" name="Picture 2" descr="D:\photo_615341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18898"/>
            <a:ext cx="7809668" cy="520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3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Шоколадні </a:t>
            </a:r>
            <a:r>
              <a:rPr lang="uk-UA" i="1" dirty="0" smtClean="0"/>
              <a:t>трюфелі</a:t>
            </a:r>
            <a:endParaRPr lang="uk-UA" dirty="0"/>
          </a:p>
        </p:txBody>
      </p:sp>
      <p:pic>
        <p:nvPicPr>
          <p:cNvPr id="18434" name="Picture 2" descr="D:\Трюфели_б_сах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55821" cy="50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2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/>
              <a:t>Кейк-поп</a:t>
            </a:r>
            <a:r>
              <a:rPr lang="uk-UA" dirty="0"/>
              <a:t> </a:t>
            </a:r>
          </a:p>
        </p:txBody>
      </p:sp>
      <p:pic>
        <p:nvPicPr>
          <p:cNvPr id="1026" name="Picture 2" descr="D:\Без назван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3537743" cy="264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4676887" cy="491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err="1"/>
              <a:t>Парфе</a:t>
            </a:r>
            <a:r>
              <a:rPr lang="uk-UA" i="1" dirty="0"/>
              <a:t> </a:t>
            </a:r>
            <a:endParaRPr lang="uk-UA" dirty="0"/>
          </a:p>
        </p:txBody>
      </p:sp>
      <p:pic>
        <p:nvPicPr>
          <p:cNvPr id="19458" name="Picture 2" descr="D:\86379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186649" cy="523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D:\jpg_1000_7b418937-5eec-4849-9a4b-6e560b5003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9" r="20246"/>
          <a:stretch/>
        </p:blipFill>
        <p:spPr bwMode="auto">
          <a:xfrm>
            <a:off x="4572000" y="1700808"/>
            <a:ext cx="3801036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err="1"/>
              <a:t>Профітролі</a:t>
            </a:r>
            <a:endParaRPr lang="uk-UA" dirty="0"/>
          </a:p>
        </p:txBody>
      </p:sp>
      <p:pic>
        <p:nvPicPr>
          <p:cNvPr id="20482" name="Picture 2" descr="D:\unnamed (5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437570" cy="517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D: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23" y="2060848"/>
            <a:ext cx="492117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err="1"/>
              <a:t>Мільфей</a:t>
            </a:r>
            <a:endParaRPr lang="uk-UA" dirty="0"/>
          </a:p>
        </p:txBody>
      </p:sp>
      <p:pic>
        <p:nvPicPr>
          <p:cNvPr id="21506" name="Picture 2" descr="D:\c28e5cf9bb9097e8717c07eea1c89f2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24484"/>
            <a:ext cx="6400800" cy="55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2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/>
              <a:t>Печиво </a:t>
            </a:r>
            <a:r>
              <a:rPr lang="uk-UA" b="1" i="1" dirty="0" err="1" smtClean="0"/>
              <a:t>макарон</a:t>
            </a:r>
            <a:endParaRPr lang="uk-UA" dirty="0"/>
          </a:p>
        </p:txBody>
      </p:sp>
      <p:pic>
        <p:nvPicPr>
          <p:cNvPr id="22530" name="Picture 2" descr="D:\image144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469522" cy="537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Бланманже </a:t>
            </a:r>
            <a:endParaRPr lang="uk-UA" dirty="0"/>
          </a:p>
        </p:txBody>
      </p:sp>
      <p:pic>
        <p:nvPicPr>
          <p:cNvPr id="23554" name="Picture 2" descr="D:\blanmanzhe-recept-klassicheskij_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622204" cy="452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Безе, меренга </a:t>
            </a:r>
            <a:endParaRPr lang="uk-UA" dirty="0"/>
          </a:p>
        </p:txBody>
      </p:sp>
      <p:pic>
        <p:nvPicPr>
          <p:cNvPr id="24578" name="Picture 2" descr="D:\0ab27de90ed8ceacc0857823d01d266e_w4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539886" cy="50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Грильяж — </a:t>
            </a:r>
            <a:r>
              <a:rPr lang="uk-UA" dirty="0" err="1"/>
              <a:t>Grillage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pic>
        <p:nvPicPr>
          <p:cNvPr id="25602" name="Picture 2" descr="D:\Грильяж-800x5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54" y="1196752"/>
            <a:ext cx="821404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24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Крокембуш</a:t>
            </a:r>
            <a:r>
              <a:rPr lang="uk-UA" dirty="0"/>
              <a:t> — </a:t>
            </a:r>
            <a:r>
              <a:rPr lang="uk-UA" dirty="0" err="1"/>
              <a:t>Сroquembouche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pic>
        <p:nvPicPr>
          <p:cNvPr id="26626" name="Picture 2" descr="D:\1548083687_krokembush-tort-iz-profitrolej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" y="2996952"/>
            <a:ext cx="4800532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D:\1538326197_krokembu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86962"/>
            <a:ext cx="3816424" cy="57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Птифур</a:t>
            </a:r>
            <a:r>
              <a:rPr lang="uk-UA" dirty="0"/>
              <a:t> — </a:t>
            </a:r>
            <a:r>
              <a:rPr lang="uk-UA" dirty="0" err="1"/>
              <a:t>Petits</a:t>
            </a:r>
            <a:r>
              <a:rPr lang="uk-UA" dirty="0"/>
              <a:t> </a:t>
            </a:r>
            <a:r>
              <a:rPr lang="uk-UA" dirty="0" err="1"/>
              <a:t>fours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pic>
        <p:nvPicPr>
          <p:cNvPr id="27650" name="Picture 2" descr="D:\235586_9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9" y="980728"/>
            <a:ext cx="8699909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0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Саварен</a:t>
            </a:r>
            <a:r>
              <a:rPr lang="uk-UA" dirty="0"/>
              <a:t> — </a:t>
            </a:r>
            <a:r>
              <a:rPr lang="uk-UA" dirty="0" err="1"/>
              <a:t>Savarin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pic>
        <p:nvPicPr>
          <p:cNvPr id="28674" name="Picture 2" descr="D:\2018-12-27_06-36-2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0122"/>
            <a:ext cx="7723890" cy="57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03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Тарт</a:t>
            </a:r>
            <a:endParaRPr lang="uk-UA" dirty="0"/>
          </a:p>
        </p:txBody>
      </p:sp>
      <p:pic>
        <p:nvPicPr>
          <p:cNvPr id="2050" name="Picture 2" descr="D:\images (7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30" y="1484784"/>
            <a:ext cx="7515110" cy="50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5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Суфле — </a:t>
            </a:r>
            <a:r>
              <a:rPr lang="uk-UA" dirty="0" err="1"/>
              <a:t>Soufflé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pic>
        <p:nvPicPr>
          <p:cNvPr id="29698" name="Picture 2" descr="D:\6671eb497d6dc6c40910449112de43b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76833"/>
            <a:ext cx="6829000" cy="54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Тарт</a:t>
            </a:r>
            <a:r>
              <a:rPr lang="uk-UA" dirty="0"/>
              <a:t> </a:t>
            </a:r>
            <a:r>
              <a:rPr lang="uk-UA" dirty="0" err="1"/>
              <a:t>Татен</a:t>
            </a:r>
            <a:r>
              <a:rPr lang="uk-UA" dirty="0"/>
              <a:t> — </a:t>
            </a:r>
            <a:r>
              <a:rPr lang="uk-UA" dirty="0" err="1"/>
              <a:t>Tarte</a:t>
            </a:r>
            <a:r>
              <a:rPr lang="uk-UA" dirty="0"/>
              <a:t> </a:t>
            </a:r>
            <a:r>
              <a:rPr lang="uk-UA" dirty="0" err="1"/>
              <a:t>Tatin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pic>
        <p:nvPicPr>
          <p:cNvPr id="30722" name="Picture 2" descr="D:\85_main_new.15127339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3" y="1268760"/>
            <a:ext cx="8862428" cy="49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6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Эклер</a:t>
            </a:r>
            <a:r>
              <a:rPr lang="uk-UA" dirty="0"/>
              <a:t> — </a:t>
            </a:r>
            <a:r>
              <a:rPr lang="uk-UA" dirty="0" err="1"/>
              <a:t>éclair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pic>
        <p:nvPicPr>
          <p:cNvPr id="31746" name="Picture 2" descr="D:\5d711e18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39080"/>
            <a:ext cx="7632847" cy="57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8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Шоколадний </a:t>
            </a:r>
            <a:r>
              <a:rPr lang="uk-UA" dirty="0" err="1" smtClean="0"/>
              <a:t>фондан</a:t>
            </a:r>
            <a:endParaRPr lang="uk-UA" dirty="0"/>
          </a:p>
        </p:txBody>
      </p:sp>
      <p:pic>
        <p:nvPicPr>
          <p:cNvPr id="1026" name="Picture 2" descr="D:\fondant-au-chocolate-1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07" y="1600200"/>
            <a:ext cx="775618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048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Скони</a:t>
            </a:r>
            <a:endParaRPr lang="uk-UA" dirty="0"/>
          </a:p>
        </p:txBody>
      </p:sp>
      <p:pic>
        <p:nvPicPr>
          <p:cNvPr id="2051" name="Picture 3" descr="D:\scones-bdbd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72375"/>
            <a:ext cx="6156684" cy="559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flipH="1">
            <a:off x="8686800" y="4293096"/>
            <a:ext cx="3950096" cy="1833067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7692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Трайфл</a:t>
            </a:r>
            <a:endParaRPr lang="uk-UA" dirty="0"/>
          </a:p>
        </p:txBody>
      </p:sp>
      <p:pic>
        <p:nvPicPr>
          <p:cNvPr id="3075" name="Picture 3" descr="D:\995472aa8802ebc496dc3b7844136e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7" y="1196752"/>
            <a:ext cx="833392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504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Банофі</a:t>
            </a:r>
            <a:endParaRPr lang="uk-UA" dirty="0"/>
          </a:p>
        </p:txBody>
      </p:sp>
      <p:pic>
        <p:nvPicPr>
          <p:cNvPr id="4098" name="Picture 2" descr="D:\retsept-banoffi-paj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" y="1228044"/>
            <a:ext cx="4489616" cy="560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nnamed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39949"/>
            <a:ext cx="4114428" cy="314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5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Міні-тарти</a:t>
            </a:r>
            <a:endParaRPr lang="uk-UA" dirty="0"/>
          </a:p>
        </p:txBody>
      </p:sp>
      <p:pic>
        <p:nvPicPr>
          <p:cNvPr id="3074" name="Picture 2" descr="D:\lg_156005c5baf40ff51a327f1c34f2975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6887"/>
            <a:ext cx="7272808" cy="54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uk-UA" b="1" dirty="0"/>
              <a:t>КРЕМ-БРЮЛЕ</a:t>
            </a:r>
            <a:endParaRPr lang="uk-UA" dirty="0"/>
          </a:p>
        </p:txBody>
      </p:sp>
      <p:pic>
        <p:nvPicPr>
          <p:cNvPr id="4098" name="Picture 2" descr="D:\greme-brule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5" y="1556792"/>
            <a:ext cx="8879034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5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uk-UA" b="1" dirty="0"/>
              <a:t>САБАЙОН</a:t>
            </a:r>
            <a:endParaRPr lang="uk-UA" dirty="0"/>
          </a:p>
        </p:txBody>
      </p:sp>
      <p:pic>
        <p:nvPicPr>
          <p:cNvPr id="5122" name="Picture 2" descr="D:\Без названия (3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37"/>
          <a:stretch/>
        </p:blipFill>
        <p:spPr bwMode="auto">
          <a:xfrm>
            <a:off x="2555776" y="1844824"/>
            <a:ext cx="4176464" cy="400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uk-UA" b="1" dirty="0"/>
              <a:t>ТІРАМІСУ</a:t>
            </a:r>
            <a:endParaRPr lang="uk-UA" dirty="0"/>
          </a:p>
        </p:txBody>
      </p:sp>
      <p:pic>
        <p:nvPicPr>
          <p:cNvPr id="6146" name="Picture 2" descr="D:\15880-tiramisu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18900"/>
            <a:ext cx="7701654" cy="513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8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Панакота</a:t>
            </a:r>
            <a:endParaRPr lang="uk-UA" dirty="0"/>
          </a:p>
        </p:txBody>
      </p:sp>
      <p:pic>
        <p:nvPicPr>
          <p:cNvPr id="7170" name="Picture 2" descr="D:\recipe-panakota-600х3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66422" cy="438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6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Панетон</a:t>
            </a:r>
            <a:endParaRPr lang="uk-UA" dirty="0"/>
          </a:p>
        </p:txBody>
      </p:sp>
      <p:pic>
        <p:nvPicPr>
          <p:cNvPr id="8194" name="Picture 2" descr="D:\unnamed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54610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9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70</Words>
  <Application>Microsoft Office PowerPoint</Application>
  <PresentationFormat>Экран (4:3)</PresentationFormat>
  <Paragraphs>36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Сучасні десерти та кондитерські вироби</vt:lpstr>
      <vt:lpstr>Кейк-поп </vt:lpstr>
      <vt:lpstr>Тарт</vt:lpstr>
      <vt:lpstr>Міні-тарти</vt:lpstr>
      <vt:lpstr>КРЕМ-БРЮЛЕ</vt:lpstr>
      <vt:lpstr>САБАЙОН</vt:lpstr>
      <vt:lpstr>ТІРАМІСУ</vt:lpstr>
      <vt:lpstr>Панакота</vt:lpstr>
      <vt:lpstr>Панетон</vt:lpstr>
      <vt:lpstr>ЧІЗКЕЙК</vt:lpstr>
      <vt:lpstr>ПЕРСИКИ "МЕЛЬБА" </vt:lpstr>
      <vt:lpstr>Торт «Павлова»</vt:lpstr>
      <vt:lpstr>Торт Захер</vt:lpstr>
      <vt:lpstr>Торт Наполеон</vt:lpstr>
      <vt:lpstr>Трдло</vt:lpstr>
      <vt:lpstr>Пахлава</vt:lpstr>
      <vt:lpstr>Круасани </vt:lpstr>
      <vt:lpstr>Клафуті   </vt:lpstr>
      <vt:lpstr>Шоколадні трюфелі</vt:lpstr>
      <vt:lpstr>Парфе </vt:lpstr>
      <vt:lpstr>Профітролі</vt:lpstr>
      <vt:lpstr>Мільфей</vt:lpstr>
      <vt:lpstr>Печиво макарон</vt:lpstr>
      <vt:lpstr>Бланманже </vt:lpstr>
      <vt:lpstr>Безе, меренга </vt:lpstr>
      <vt:lpstr>Грильяж — Grillage </vt:lpstr>
      <vt:lpstr>Крокембуш — Сroquembouche </vt:lpstr>
      <vt:lpstr>Птифур — Petits fours </vt:lpstr>
      <vt:lpstr>Саварен — Savarin </vt:lpstr>
      <vt:lpstr>Суфле — Soufflé </vt:lpstr>
      <vt:lpstr>Тарт Татен — Tarte Tatin </vt:lpstr>
      <vt:lpstr>Эклер — éclair </vt:lpstr>
      <vt:lpstr>Шоколадний фондан</vt:lpstr>
      <vt:lpstr>Скони</vt:lpstr>
      <vt:lpstr>Трайфл</vt:lpstr>
      <vt:lpstr>Банофі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Maksym</dc:creator>
  <cp:lastModifiedBy>Maksym</cp:lastModifiedBy>
  <cp:revision>10</cp:revision>
  <dcterms:created xsi:type="dcterms:W3CDTF">2020-11-10T06:44:27Z</dcterms:created>
  <dcterms:modified xsi:type="dcterms:W3CDTF">2020-11-16T21:14:24Z</dcterms:modified>
</cp:coreProperties>
</file>