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307" r:id="rId3"/>
    <p:sldId id="308" r:id="rId4"/>
    <p:sldId id="311" r:id="rId5"/>
    <p:sldId id="313" r:id="rId6"/>
    <p:sldId id="314" r:id="rId7"/>
    <p:sldId id="310" r:id="rId8"/>
    <p:sldId id="316" r:id="rId9"/>
    <p:sldId id="315" r:id="rId10"/>
    <p:sldId id="317" r:id="rId11"/>
    <p:sldId id="309" r:id="rId12"/>
    <p:sldId id="318" r:id="rId13"/>
    <p:sldId id="319" r:id="rId14"/>
    <p:sldId id="32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87367" autoAdjust="0"/>
  </p:normalViewPr>
  <p:slideViewPr>
    <p:cSldViewPr>
      <p:cViewPr varScale="1">
        <p:scale>
          <a:sx n="60" d="100"/>
          <a:sy n="60" d="100"/>
        </p:scale>
        <p:origin x="-1668" y="-84"/>
      </p:cViewPr>
      <p:guideLst>
        <p:guide orient="horz" pos="3168"/>
        <p:guide pos="4320"/>
      </p:guideLst>
    </p:cSldViewPr>
  </p:slideViewPr>
  <p:outlineViewPr>
    <p:cViewPr>
      <p:scale>
        <a:sx n="33" d="100"/>
        <a:sy n="33" d="100"/>
      </p:scale>
      <p:origin x="0" y="10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7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12.12.2017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1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98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 dirty="0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877272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607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 dirty="0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 dirty="0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607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607094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60457" y="4558210"/>
            <a:ext cx="2059858" cy="1679102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 flipH="1">
            <a:off x="4486300" y="2371700"/>
            <a:ext cx="171400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12.12.2017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19030"/>
            <a:ext cx="985292" cy="738969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119031"/>
            <a:ext cx="985292" cy="738969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119029"/>
            <a:ext cx="985292" cy="73896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6765" y="6290156"/>
            <a:ext cx="846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Холодні</a:t>
            </a:r>
            <a:r>
              <a:rPr lang="uk-UA" sz="1400" b="1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1400" b="1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закуски</a:t>
            </a:r>
            <a:endParaRPr lang="uk-UA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77172" y="629015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endParaRPr lang="uk-UA" sz="1400" b="1" baseline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400" b="1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страви</a:t>
            </a:r>
            <a:endParaRPr lang="uk-UA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410389" y="6289775"/>
            <a:ext cx="824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Десерти</a:t>
            </a:r>
            <a:endParaRPr lang="uk-UA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04448" y="260648"/>
            <a:ext cx="492443" cy="3416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Ресторан «Ідилія»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2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0.jp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jp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C7500"/>
                </a:solidFill>
              </a:rPr>
              <a:t>ФІРМОВІ  </a:t>
            </a:r>
            <a:r>
              <a:rPr lang="ru-RU" dirty="0" smtClean="0"/>
              <a:t>страви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94035"/>
            <a:ext cx="5436096" cy="3624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25043"/>
          <a:stretch>
            <a:fillRect/>
          </a:stretch>
        </p:blipFill>
        <p:spPr>
          <a:xfrm>
            <a:off x="683568" y="260648"/>
            <a:ext cx="4307299" cy="572926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43525" y="4149080"/>
            <a:ext cx="3181350" cy="1891986"/>
          </a:xfrm>
        </p:spPr>
        <p:txBody>
          <a:bodyPr/>
          <a:lstStyle/>
          <a:p>
            <a:r>
              <a:rPr lang="uk-UA" dirty="0" smtClean="0"/>
              <a:t>Філе курки</a:t>
            </a:r>
          </a:p>
          <a:p>
            <a:r>
              <a:rPr lang="uk-UA" dirty="0" smtClean="0"/>
              <a:t>Суміш сметани, гірчиці, солі.</a:t>
            </a:r>
            <a:endParaRPr lang="uk-UA" dirty="0"/>
          </a:p>
          <a:p>
            <a:r>
              <a:rPr lang="uk-UA" dirty="0" err="1" smtClean="0"/>
              <a:t>Голандський</a:t>
            </a:r>
            <a:r>
              <a:rPr lang="uk-UA" dirty="0" smtClean="0"/>
              <a:t> сир з кунжутом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148064" y="3356992"/>
            <a:ext cx="3394720" cy="940966"/>
          </a:xfrm>
        </p:spPr>
        <p:txBody>
          <a:bodyPr>
            <a:noAutofit/>
          </a:bodyPr>
          <a:lstStyle/>
          <a:p>
            <a:r>
              <a:rPr lang="ru-RU" sz="20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Куряче</a:t>
            </a:r>
            <a:r>
              <a:rPr lang="ru-RU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</a:t>
            </a:r>
            <a:r>
              <a:rPr lang="ru-RU" sz="20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філе</a:t>
            </a:r>
            <a:r>
              <a:rPr lang="ru-RU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з кунжутом, сиром та паприкою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2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r="1443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179512" y="404664"/>
            <a:ext cx="8204200" cy="4572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Десерти</a:t>
            </a:r>
            <a:endParaRPr lang="uk-UA" sz="3600" dirty="0"/>
          </a:p>
        </p:txBody>
      </p:sp>
      <p:pic>
        <p:nvPicPr>
          <p:cNvPr id="13" name="Рисунок 12">
            <a:hlinkClick r:id="rId4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r="1047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Сирний</a:t>
            </a:r>
            <a:r>
              <a:rPr lang="ru-RU" dirty="0"/>
              <a:t> десерт з корицею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малиновим</a:t>
            </a:r>
            <a:r>
              <a:rPr lang="ru-RU" dirty="0"/>
              <a:t> соусом</a:t>
            </a:r>
            <a:endParaRPr lang="uk-UA" dirty="0"/>
          </a:p>
        </p:txBody>
      </p:sp>
      <p:pic>
        <p:nvPicPr>
          <p:cNvPr id="11" name="Рисунок 10">
            <a:hlinkClick r:id="rId6" action="ppaction://hlinksldjump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0063"/>
          <a:stretch>
            <a:fillRect/>
          </a:stretch>
        </p:blipFill>
        <p:spPr/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-274042"/>
            <a:ext cx="1522512" cy="274042"/>
          </a:xfrm>
        </p:spPr>
        <p:txBody>
          <a:bodyPr>
            <a:normAutofit/>
          </a:bodyPr>
          <a:lstStyle/>
          <a:p>
            <a:r>
              <a:rPr lang="uk-UA" sz="800" dirty="0" smtClean="0"/>
              <a:t>Десерти</a:t>
            </a:r>
            <a:endParaRPr lang="uk-UA" sz="800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3779912" y="3068960"/>
            <a:ext cx="3333750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 rot="1197582">
            <a:off x="3491880" y="2423160"/>
            <a:ext cx="3333750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err="1" smtClean="0"/>
              <a:t>Бананово</a:t>
            </a:r>
            <a:r>
              <a:rPr lang="uk-UA" dirty="0" smtClean="0"/>
              <a:t>-персиковий </a:t>
            </a:r>
          </a:p>
          <a:p>
            <a:r>
              <a:rPr lang="uk-UA" dirty="0" err="1" smtClean="0"/>
              <a:t>сорбет</a:t>
            </a:r>
            <a:endParaRPr lang="uk-UA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446787" y="5301208"/>
            <a:ext cx="3333750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Гранатове морозиво " </a:t>
            </a:r>
            <a:r>
              <a:rPr lang="uk-UA" dirty="0" err="1" smtClean="0"/>
              <a:t>Орієнте</a:t>
            </a:r>
            <a:r>
              <a:rPr lang="uk-UA" dirty="0" smtClean="0"/>
              <a:t>"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05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2489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43525" y="4365104"/>
            <a:ext cx="3181350" cy="1675962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персики</a:t>
            </a:r>
            <a:endParaRPr lang="ru-RU" dirty="0"/>
          </a:p>
          <a:p>
            <a:r>
              <a:rPr lang="ru-RU" dirty="0" err="1"/>
              <a:t>банани</a:t>
            </a:r>
            <a:endParaRPr lang="ru-RU" dirty="0"/>
          </a:p>
          <a:p>
            <a:r>
              <a:rPr lang="ru-RU" dirty="0" smtClean="0"/>
              <a:t>мед </a:t>
            </a:r>
            <a:r>
              <a:rPr lang="ru-RU" dirty="0"/>
              <a:t>(</a:t>
            </a:r>
            <a:r>
              <a:rPr lang="ru-RU" dirty="0" err="1"/>
              <a:t>натуральний</a:t>
            </a:r>
            <a:r>
              <a:rPr lang="ru-RU" dirty="0"/>
              <a:t>)</a:t>
            </a:r>
          </a:p>
          <a:p>
            <a:r>
              <a:rPr lang="ru-RU" dirty="0" smtClean="0"/>
              <a:t>молоко </a:t>
            </a:r>
            <a:r>
              <a:rPr lang="ru-RU" dirty="0"/>
              <a:t>(</a:t>
            </a:r>
            <a:r>
              <a:rPr lang="ru-RU" dirty="0" err="1"/>
              <a:t>свіже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11960" y="3582144"/>
            <a:ext cx="5122912" cy="1143000"/>
          </a:xfrm>
        </p:spPr>
        <p:txBody>
          <a:bodyPr>
            <a:normAutofit/>
          </a:bodyPr>
          <a:lstStyle/>
          <a:p>
            <a:r>
              <a:rPr lang="uk-UA" sz="24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Бананово</a:t>
            </a:r>
            <a:r>
              <a:rPr lang="uk-UA" sz="2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-персиковий </a:t>
            </a:r>
            <a:br>
              <a:rPr lang="uk-UA" sz="2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</a:br>
            <a:r>
              <a:rPr lang="uk-UA" sz="24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сорбет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5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2181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43525" y="3140968"/>
            <a:ext cx="3181350" cy="2900098"/>
          </a:xfrm>
        </p:spPr>
        <p:txBody>
          <a:bodyPr/>
          <a:lstStyle/>
          <a:p>
            <a:r>
              <a:rPr lang="ru-RU" dirty="0"/>
              <a:t>молоко </a:t>
            </a:r>
            <a:r>
              <a:rPr lang="ru-RU" dirty="0" err="1"/>
              <a:t>свіже</a:t>
            </a:r>
            <a:endParaRPr lang="ru-RU" dirty="0"/>
          </a:p>
          <a:p>
            <a:r>
              <a:rPr lang="ru-RU" dirty="0" err="1" smtClean="0"/>
              <a:t>цукор</a:t>
            </a:r>
            <a:r>
              <a:rPr lang="ru-RU" dirty="0" smtClean="0"/>
              <a:t> </a:t>
            </a:r>
            <a:r>
              <a:rPr lang="ru-RU" dirty="0" err="1"/>
              <a:t>тростинний</a:t>
            </a:r>
            <a:endParaRPr lang="ru-RU" dirty="0"/>
          </a:p>
          <a:p>
            <a:r>
              <a:rPr lang="ru-RU" dirty="0" err="1" smtClean="0"/>
              <a:t>сік</a:t>
            </a:r>
            <a:r>
              <a:rPr lang="ru-RU" dirty="0" smtClean="0"/>
              <a:t> </a:t>
            </a:r>
            <a:r>
              <a:rPr lang="ru-RU" dirty="0" err="1"/>
              <a:t>гранатовий</a:t>
            </a:r>
            <a:endParaRPr lang="ru-RU" dirty="0"/>
          </a:p>
          <a:p>
            <a:r>
              <a:rPr lang="ru-RU" dirty="0" smtClean="0"/>
              <a:t>Вершки 30%</a:t>
            </a:r>
          </a:p>
          <a:p>
            <a:r>
              <a:rPr lang="ru-RU" dirty="0" err="1" smtClean="0"/>
              <a:t>імбир</a:t>
            </a:r>
            <a:r>
              <a:rPr lang="ru-RU" dirty="0" smtClean="0"/>
              <a:t> </a:t>
            </a:r>
            <a:r>
              <a:rPr lang="ru-RU" dirty="0" err="1"/>
              <a:t>мелений</a:t>
            </a:r>
            <a:r>
              <a:rPr lang="ru-RU" dirty="0"/>
              <a:t> (</a:t>
            </a:r>
            <a:r>
              <a:rPr lang="ru-RU" dirty="0" err="1"/>
              <a:t>свіжий</a:t>
            </a:r>
            <a:r>
              <a:rPr lang="ru-RU" dirty="0"/>
              <a:t> 5 см.)</a:t>
            </a:r>
          </a:p>
          <a:p>
            <a:r>
              <a:rPr lang="ru-RU" dirty="0" smtClean="0"/>
              <a:t>куркума </a:t>
            </a:r>
            <a:r>
              <a:rPr lang="ru-RU" dirty="0"/>
              <a:t>мелена</a:t>
            </a:r>
          </a:p>
          <a:p>
            <a:r>
              <a:rPr lang="ru-RU" dirty="0" smtClean="0"/>
              <a:t>мак</a:t>
            </a:r>
            <a:endParaRPr lang="ru-RU" dirty="0"/>
          </a:p>
          <a:p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220072" y="2358008"/>
            <a:ext cx="3466728" cy="1143000"/>
          </a:xfrm>
        </p:spPr>
        <p:txBody>
          <a:bodyPr>
            <a:normAutofit/>
          </a:bodyPr>
          <a:lstStyle/>
          <a:p>
            <a:pPr algn="l"/>
            <a:r>
              <a:rPr lang="uk-UA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Гранатове морозиво</a:t>
            </a:r>
            <a:br>
              <a:rPr lang="uk-UA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</a:br>
            <a:r>
              <a:rPr lang="uk-UA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" </a:t>
            </a:r>
            <a:r>
              <a:rPr lang="uk-UA" sz="20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Орієнте</a:t>
            </a:r>
            <a:r>
              <a:rPr lang="uk-UA" sz="20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"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6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2181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сир </a:t>
            </a:r>
            <a:r>
              <a:rPr lang="ru-RU" dirty="0" err="1"/>
              <a:t>кисломолочний</a:t>
            </a:r>
            <a:endParaRPr lang="ru-RU" dirty="0"/>
          </a:p>
          <a:p>
            <a:r>
              <a:rPr lang="ru-RU" dirty="0" smtClean="0"/>
              <a:t>желатин </a:t>
            </a:r>
            <a:r>
              <a:rPr lang="ru-RU" dirty="0" err="1"/>
              <a:t>листовий</a:t>
            </a:r>
            <a:endParaRPr lang="ru-RU" dirty="0"/>
          </a:p>
          <a:p>
            <a:r>
              <a:rPr lang="ru-RU" dirty="0" err="1" smtClean="0"/>
              <a:t>кориця</a:t>
            </a:r>
            <a:r>
              <a:rPr lang="ru-RU" dirty="0" smtClean="0"/>
              <a:t> </a:t>
            </a:r>
            <a:r>
              <a:rPr lang="ru-RU" dirty="0"/>
              <a:t>мелена</a:t>
            </a:r>
          </a:p>
          <a:p>
            <a:r>
              <a:rPr lang="ru-RU" dirty="0" err="1" smtClean="0"/>
              <a:t>сік</a:t>
            </a:r>
            <a:r>
              <a:rPr lang="ru-RU" dirty="0" smtClean="0"/>
              <a:t> лимона та апельсина</a:t>
            </a:r>
            <a:endParaRPr lang="ru-RU" dirty="0"/>
          </a:p>
          <a:p>
            <a:r>
              <a:rPr lang="ru-RU" dirty="0" smtClean="0"/>
              <a:t>цедра </a:t>
            </a:r>
            <a:r>
              <a:rPr lang="ru-RU" dirty="0"/>
              <a:t>лимону </a:t>
            </a:r>
            <a:r>
              <a:rPr lang="ru-RU" dirty="0" smtClean="0"/>
              <a:t> та  апельсина </a:t>
            </a:r>
            <a:endParaRPr lang="ru-RU" dirty="0"/>
          </a:p>
          <a:p>
            <a:r>
              <a:rPr lang="ru-RU" dirty="0" smtClean="0"/>
              <a:t>пудра </a:t>
            </a:r>
            <a:r>
              <a:rPr lang="ru-RU" dirty="0" err="1"/>
              <a:t>цукрова</a:t>
            </a:r>
            <a:endParaRPr lang="ru-RU" dirty="0"/>
          </a:p>
          <a:p>
            <a:r>
              <a:rPr lang="ru-RU" dirty="0" smtClean="0"/>
              <a:t>малина </a:t>
            </a:r>
            <a:r>
              <a:rPr lang="ru-RU" dirty="0"/>
              <a:t>(</a:t>
            </a:r>
            <a:r>
              <a:rPr lang="ru-RU" dirty="0" err="1"/>
              <a:t>свіжа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морожена)</a:t>
            </a:r>
          </a:p>
          <a:p>
            <a:r>
              <a:rPr lang="ru-RU" dirty="0" err="1" smtClean="0"/>
              <a:t>м'ята</a:t>
            </a:r>
            <a:endParaRPr lang="ru-RU" dirty="0"/>
          </a:p>
          <a:p>
            <a:r>
              <a:rPr lang="ru-RU" dirty="0" err="1"/>
              <a:t>фісташки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076056" y="1709936"/>
            <a:ext cx="4536504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0" u="none" strike="noStrik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Сирний</a:t>
            </a:r>
            <a:r>
              <a:rPr lang="ru-RU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десерт </a:t>
            </a:r>
            <a:br>
              <a:rPr lang="ru-RU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</a:br>
            <a:r>
              <a:rPr lang="ru-RU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з корицею </a:t>
            </a:r>
            <a:br>
              <a:rPr lang="ru-RU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</a:br>
            <a:r>
              <a:rPr lang="ru-RU" sz="1600" b="1" i="0" u="none" strike="noStrik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під</a:t>
            </a:r>
            <a:r>
              <a:rPr lang="ru-RU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</a:t>
            </a:r>
            <a:r>
              <a:rPr lang="ru-RU" sz="2400" b="1" i="0" u="none" strike="noStrik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малиновим</a:t>
            </a:r>
            <a:r>
              <a:rPr lang="ru-RU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соусом</a:t>
            </a:r>
            <a:endParaRPr lang="ru-RU" sz="2400" b="1" i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ntinSansCRBold"/>
            </a:endParaRPr>
          </a:p>
          <a:p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8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Сирний</a:t>
            </a:r>
            <a:r>
              <a:rPr lang="ru-RU" dirty="0"/>
              <a:t> десерт </a:t>
            </a:r>
            <a:br>
              <a:rPr lang="ru-RU" dirty="0"/>
            </a:br>
            <a:r>
              <a:rPr lang="ru-RU" dirty="0"/>
              <a:t>з корицею </a:t>
            </a:r>
            <a:br>
              <a:rPr lang="ru-RU" dirty="0"/>
            </a:b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малиновим</a:t>
            </a:r>
            <a:r>
              <a:rPr lang="ru-RU" dirty="0"/>
              <a:t> соусом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>
          <a:xfrm>
            <a:off x="4724400" y="5167810"/>
            <a:ext cx="1905000" cy="99749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uk-UA" dirty="0" smtClean="0"/>
              <a:t>Вареники з картоплею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" name="Рисунок 19">
            <a:hlinkClick r:id="rId2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15440"/>
          <a:stretch>
            <a:fillRect/>
          </a:stretch>
        </p:blipFill>
        <p:spPr/>
      </p:pic>
      <p:pic>
        <p:nvPicPr>
          <p:cNvPr id="6" name="Рисунок 5">
            <a:hlinkClick r:id="rId4" action="ppaction://hlinksldjump"/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r="23742"/>
          <a:stretch>
            <a:fillRect/>
          </a:stretch>
        </p:blipFill>
        <p:spPr>
          <a:xfrm>
            <a:off x="6858000" y="290513"/>
            <a:ext cx="1817688" cy="19812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304800" y="443410"/>
            <a:ext cx="1905000" cy="89735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Салат з </a:t>
            </a:r>
            <a:r>
              <a:rPr lang="ru-RU" dirty="0" err="1"/>
              <a:t>руколою</a:t>
            </a:r>
            <a:r>
              <a:rPr lang="ru-RU" dirty="0"/>
              <a:t>, пармезаном та </a:t>
            </a:r>
            <a:r>
              <a:rPr lang="ru-RU" dirty="0" err="1"/>
              <a:t>гарбузовим</a:t>
            </a:r>
            <a:r>
              <a:rPr lang="ru-RU" dirty="0"/>
              <a:t> </a:t>
            </a:r>
            <a:r>
              <a:rPr lang="ru-RU" dirty="0" err="1"/>
              <a:t>насінням</a:t>
            </a:r>
            <a:endParaRPr lang="ru-RU" dirty="0"/>
          </a:p>
          <a:p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304800" y="1700808"/>
            <a:ext cx="1905000" cy="4472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7" name="Рисунок 6">
            <a:hlinkClick r:id="rId6" action="ppaction://hlinksldjump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r="15470"/>
          <a:stretch>
            <a:fillRect/>
          </a:stretch>
        </p:blipFill>
        <p:spPr/>
      </p:pic>
      <p:pic>
        <p:nvPicPr>
          <p:cNvPr id="21" name="Рисунок 20">
            <a:hlinkClick r:id="rId8" action="ppaction://hlinksldjump"/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r="17835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uk-UA" dirty="0"/>
              <a:t>Філе курки з кунжутом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5"/>
          </p:nvPr>
        </p:nvSpPr>
        <p:spPr>
          <a:xfrm>
            <a:off x="6936657" y="2577010"/>
            <a:ext cx="1905000" cy="996006"/>
          </a:xfrm>
        </p:spPr>
        <p:txBody>
          <a:bodyPr/>
          <a:lstStyle/>
          <a:p>
            <a:r>
              <a:rPr lang="uk-UA" dirty="0"/>
              <a:t>Салат з тунцем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6"/>
          </p:nvPr>
        </p:nvSpPr>
        <p:spPr>
          <a:xfrm>
            <a:off x="6936657" y="3861048"/>
            <a:ext cx="1905000" cy="42058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2" name="Рисунок 21">
            <a:hlinkClick r:id="rId10" action="ppaction://hlinksldjump"/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2" b="22902"/>
          <a:stretch>
            <a:fillRect/>
          </a:stretch>
        </p:blipFill>
        <p:spPr>
          <a:xfrm>
            <a:off x="2435225" y="4557713"/>
            <a:ext cx="2060575" cy="1679575"/>
          </a:xfrm>
        </p:spPr>
      </p:pic>
      <p:pic>
        <p:nvPicPr>
          <p:cNvPr id="11" name="Рисунок 10">
            <a:hlinkClick r:id="rId12" action="ppaction://hlinksldjump"/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5870"/>
          <a:stretch>
            <a:fillRect/>
          </a:stretch>
        </p:blipFill>
        <p:spPr>
          <a:xfrm>
            <a:off x="6854825" y="4557713"/>
            <a:ext cx="2060575" cy="1751012"/>
          </a:xfrm>
        </p:spPr>
      </p:pic>
      <p:sp>
        <p:nvSpPr>
          <p:cNvPr id="18" name="Текст 17"/>
          <p:cNvSpPr>
            <a:spLocks noGrp="1"/>
          </p:cNvSpPr>
          <p:nvPr>
            <p:ph type="body" sz="quarter" idx="29"/>
          </p:nvPr>
        </p:nvSpPr>
        <p:spPr>
          <a:xfrm>
            <a:off x="304800" y="4710610"/>
            <a:ext cx="1905000" cy="1022646"/>
          </a:xfrm>
        </p:spPr>
        <p:txBody>
          <a:bodyPr>
            <a:normAutofit fontScale="92500"/>
          </a:bodyPr>
          <a:lstStyle/>
          <a:p>
            <a:r>
              <a:rPr lang="ru-RU" dirty="0"/>
              <a:t>Салат з </a:t>
            </a:r>
            <a:r>
              <a:rPr lang="ru-RU" dirty="0" err="1"/>
              <a:t>печерицями</a:t>
            </a:r>
            <a:r>
              <a:rPr lang="ru-RU" dirty="0"/>
              <a:t> та </a:t>
            </a:r>
            <a:r>
              <a:rPr lang="ru-RU" dirty="0" err="1"/>
              <a:t>куркою</a:t>
            </a:r>
            <a:r>
              <a:rPr lang="ru-RU" dirty="0"/>
              <a:t> з </a:t>
            </a:r>
            <a:r>
              <a:rPr lang="ru-RU" dirty="0" err="1"/>
              <a:t>бальзамічною</a:t>
            </a:r>
            <a:r>
              <a:rPr lang="ru-RU" dirty="0"/>
              <a:t> </a:t>
            </a:r>
            <a:r>
              <a:rPr lang="ru-RU" dirty="0" err="1"/>
              <a:t>заправкою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0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2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04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179512" y="332656"/>
            <a:ext cx="8204200" cy="457200"/>
          </a:xfrm>
        </p:spPr>
        <p:txBody>
          <a:bodyPr>
            <a:noAutofit/>
          </a:bodyPr>
          <a:lstStyle/>
          <a:p>
            <a:r>
              <a:rPr lang="uk-UA" sz="3600" dirty="0" smtClean="0"/>
              <a:t>Холодні  закуски</a:t>
            </a:r>
            <a:endParaRPr lang="uk-UA" sz="3600" dirty="0"/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497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/>
              <a:t>Салат з </a:t>
            </a:r>
            <a:r>
              <a:rPr lang="ru-RU" b="1" dirty="0" err="1"/>
              <a:t>руколою</a:t>
            </a:r>
            <a:r>
              <a:rPr lang="ru-RU" b="1" dirty="0"/>
              <a:t>, пармезаном та </a:t>
            </a:r>
            <a:r>
              <a:rPr lang="ru-RU" b="1" dirty="0" err="1"/>
              <a:t>гарбузовим</a:t>
            </a:r>
            <a:r>
              <a:rPr lang="ru-RU" b="1" dirty="0"/>
              <a:t> </a:t>
            </a:r>
            <a:r>
              <a:rPr lang="ru-RU" b="1" dirty="0" err="1"/>
              <a:t>насінням</a:t>
            </a:r>
            <a:endParaRPr lang="ru-RU" b="1" dirty="0"/>
          </a:p>
          <a:p>
            <a:endParaRPr lang="uk-UA" dirty="0"/>
          </a:p>
        </p:txBody>
      </p:sp>
      <p:pic>
        <p:nvPicPr>
          <p:cNvPr id="12" name="Рисунок 11">
            <a:hlinkClick r:id="rId6" action="ppaction://hlinksldjump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784"/>
          <a:stretch>
            <a:fillRect/>
          </a:stretch>
        </p:blipFill>
        <p:spPr/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2955" y="-237983"/>
            <a:ext cx="658416" cy="202034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uk-UA" sz="800" b="1" kern="1200" baseline="0" dirty="0" smtClean="0">
                <a:solidFill>
                  <a:srgbClr val="404040"/>
                </a:solidFill>
                <a:effectLst/>
                <a:latin typeface="Calibri"/>
                <a:ea typeface="+mn-ea"/>
                <a:cs typeface="+mn-cs"/>
              </a:rPr>
              <a:t>Холодні  закуски</a:t>
            </a:r>
            <a:endParaRPr lang="uk-UA" sz="800" dirty="0" smtClean="0">
              <a:effectLst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 rot="1243276">
            <a:off x="3678868" y="2481077"/>
            <a:ext cx="3333750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Салат з </a:t>
            </a:r>
            <a:r>
              <a:rPr lang="ru-RU" b="1" dirty="0" err="1"/>
              <a:t>тунцем</a:t>
            </a:r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5940151" y="5229200"/>
            <a:ext cx="2739341" cy="317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Салат з </a:t>
            </a:r>
            <a:r>
              <a:rPr lang="ru-RU" b="1" dirty="0" err="1"/>
              <a:t>печерицями</a:t>
            </a:r>
            <a:r>
              <a:rPr lang="ru-RU" b="1" dirty="0"/>
              <a:t> та </a:t>
            </a:r>
            <a:r>
              <a:rPr lang="ru-RU" b="1" dirty="0" err="1"/>
              <a:t>куркою</a:t>
            </a:r>
            <a:r>
              <a:rPr lang="ru-RU" b="1" dirty="0"/>
              <a:t> з </a:t>
            </a:r>
            <a:r>
              <a:rPr lang="ru-RU" b="1" dirty="0" err="1"/>
              <a:t>бальзамічною</a:t>
            </a:r>
            <a:r>
              <a:rPr lang="ru-RU" b="1" dirty="0"/>
              <a:t> </a:t>
            </a:r>
            <a:r>
              <a:rPr lang="ru-RU" b="1" dirty="0" err="1"/>
              <a:t>заправкою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0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25021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Салат 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руколою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пармезаном та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гарбузовим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насінням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uk-UA" i="1" dirty="0"/>
              <a:t>листя </a:t>
            </a:r>
            <a:r>
              <a:rPr lang="uk-UA" i="1" dirty="0" err="1"/>
              <a:t>руколи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помідор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пармезан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насіння гарбуза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Для соусу: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1 ст. л. гарбузової олії (можна оливкової)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1 ст. л. бальзамічного оцту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1 ст. л. соєвого соусу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98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r="26734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8064" y="1700808"/>
            <a:ext cx="3181350" cy="4333478"/>
          </a:xfrm>
        </p:spPr>
        <p:txBody>
          <a:bodyPr/>
          <a:lstStyle/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Салат</a:t>
            </a:r>
            <a:r>
              <a:rPr lang="uk-UA" dirty="0"/>
              <a:t>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тунцем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/>
              <a:t>консервований тунець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помідор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яйця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маслини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"</a:t>
            </a:r>
            <a:r>
              <a:rPr lang="uk-UA" i="1" dirty="0" err="1"/>
              <a:t>Фета</a:t>
            </a:r>
            <a:r>
              <a:rPr lang="uk-UA" i="1" dirty="0"/>
              <a:t>"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листя салату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оливкова олія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петрушка, сіль, перець за смаком, лимонний сік</a:t>
            </a:r>
            <a:r>
              <a:rPr lang="uk-UA" dirty="0"/>
              <a:t/>
            </a:r>
            <a:br>
              <a:rPr lang="uk-UA" dirty="0"/>
            </a:br>
            <a:r>
              <a:rPr lang="uk-UA" i="1" u="sng" dirty="0"/>
              <a:t>для соусу: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гірчиця - 2 ст.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часник - 1 зубчик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бальзамічний оцет - 2 ст.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оливкова олія - 5 ст. л 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 smtClean="0"/>
              <a:t>сіль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-142457"/>
            <a:ext cx="8229600" cy="130026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uk-UA" sz="800" b="1" i="0" kern="1200" baseline="0" dirty="0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Салат</a:t>
            </a:r>
            <a:r>
              <a:rPr lang="uk-UA" sz="800" i="0" kern="1200" baseline="0" dirty="0" smtClean="0">
                <a:solidFill>
                  <a:srgbClr val="40404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uk-UA" sz="800" b="1" i="0" kern="1200" baseline="0" dirty="0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з тунцем</a:t>
            </a:r>
            <a:endParaRPr lang="uk-UA" sz="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11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b="577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8064" y="2852936"/>
            <a:ext cx="3404939" cy="3181350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Салат 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печерицями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бальзамічною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заправкою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/>
              <a:t>сіль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перець чорний мелений за смаком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салатний </a:t>
            </a:r>
            <a:r>
              <a:rPr lang="uk-UA" i="1" dirty="0" err="1"/>
              <a:t>мікс</a:t>
            </a:r>
            <a:r>
              <a:rPr lang="uk-UA" i="1" dirty="0"/>
              <a:t> </a:t>
            </a:r>
            <a:r>
              <a:rPr lang="uk-UA" i="1" dirty="0" smtClean="0"/>
              <a:t>-або </a:t>
            </a:r>
            <a:r>
              <a:rPr lang="uk-UA" i="1" dirty="0"/>
              <a:t>інший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печериці свіжі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цибуля червоний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перець солодкий червоний 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куряча грудка варена </a:t>
            </a:r>
            <a:r>
              <a:rPr lang="uk-UA" dirty="0"/>
              <a:t/>
            </a:r>
            <a:br>
              <a:rPr lang="uk-UA" dirty="0"/>
            </a:br>
            <a:r>
              <a:rPr lang="uk-UA" i="1" u="sng" dirty="0"/>
              <a:t>заправка: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бальзамічний оцет - 2 ст.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вода - 1 ст.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олія - 1 ст.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гірчиця - 1 ч.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цукор - ½ ч.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сіль - ⅛ ч. л.</a:t>
            </a:r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перець чорний мелений за смаком 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8229600" cy="27404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800" b="1" i="0" kern="1200" baseline="0" dirty="0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Салат з </a:t>
            </a:r>
            <a:r>
              <a:rPr lang="ru-RU" sz="800" b="1" i="0" kern="1200" baseline="0" dirty="0" err="1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печерицями</a:t>
            </a:r>
            <a:r>
              <a:rPr lang="ru-RU" sz="800" b="1" i="0" kern="1200" baseline="0" dirty="0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 та </a:t>
            </a:r>
            <a:r>
              <a:rPr lang="ru-RU" sz="800" b="1" i="0" kern="1200" baseline="0" dirty="0" err="1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куркою</a:t>
            </a:r>
            <a:r>
              <a:rPr lang="ru-RU" sz="800" b="1" i="0" kern="1200" baseline="0" dirty="0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 з </a:t>
            </a:r>
            <a:r>
              <a:rPr lang="ru-RU" sz="800" b="1" i="0" kern="1200" baseline="0" dirty="0" err="1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бальзамічною</a:t>
            </a:r>
            <a:r>
              <a:rPr lang="ru-RU" sz="800" b="1" i="0" kern="1200" baseline="0" dirty="0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ru-RU" sz="800" b="1" i="0" kern="1200" baseline="0" dirty="0" err="1" smtClean="0">
                <a:solidFill>
                  <a:srgbClr val="984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заправкою</a:t>
            </a:r>
            <a:endParaRPr lang="uk-UA" sz="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54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r="10071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251520" y="332656"/>
            <a:ext cx="8204200" cy="4572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Основні страви</a:t>
            </a:r>
            <a:endParaRPr lang="uk-UA" sz="3600" dirty="0"/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r="1983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 rot="1183418">
            <a:off x="3658731" y="2486262"/>
            <a:ext cx="3333750" cy="317500"/>
          </a:xfrm>
        </p:spPr>
        <p:txBody>
          <a:bodyPr/>
          <a:lstStyle/>
          <a:p>
            <a:r>
              <a:rPr lang="uk-UA" dirty="0" err="1"/>
              <a:t>Фрікасе</a:t>
            </a:r>
            <a:r>
              <a:rPr lang="uk-UA" dirty="0"/>
              <a:t> з курки</a:t>
            </a:r>
          </a:p>
        </p:txBody>
      </p:sp>
      <p:pic>
        <p:nvPicPr>
          <p:cNvPr id="9" name="Рисунок 8">
            <a:hlinkClick r:id="rId6" action="ppaction://hlinksldjump"/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r="14643"/>
          <a:stretch>
            <a:fillRect/>
          </a:stretch>
        </p:blipFill>
        <p:spPr/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756592" y="-531440"/>
            <a:ext cx="756592" cy="531440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uk-UA" sz="800" b="1" kern="1200" baseline="0" dirty="0" smtClean="0">
                <a:solidFill>
                  <a:srgbClr val="404040"/>
                </a:solidFill>
                <a:effectLst/>
                <a:latin typeface="Calibri"/>
                <a:ea typeface="+mn-ea"/>
                <a:cs typeface="+mn-cs"/>
              </a:rPr>
              <a:t>Основні страви</a:t>
            </a:r>
            <a:endParaRPr lang="uk-UA" sz="800" dirty="0" smtClean="0">
              <a:effectLst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826297" y="5219683"/>
            <a:ext cx="2994175" cy="396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Куряче</a:t>
            </a:r>
            <a:r>
              <a:rPr lang="ru-RU" dirty="0"/>
              <a:t> </a:t>
            </a:r>
            <a:r>
              <a:rPr lang="ru-RU" dirty="0" err="1"/>
              <a:t>філе</a:t>
            </a:r>
            <a:r>
              <a:rPr lang="ru-RU" dirty="0"/>
              <a:t> з </a:t>
            </a:r>
            <a:r>
              <a:rPr lang="ru-RU" dirty="0" smtClean="0"/>
              <a:t>кунжутом, </a:t>
            </a:r>
          </a:p>
          <a:p>
            <a:r>
              <a:rPr lang="ru-RU" dirty="0" smtClean="0"/>
              <a:t>сиром </a:t>
            </a:r>
            <a:r>
              <a:rPr lang="ru-RU" dirty="0"/>
              <a:t>та паприкою</a:t>
            </a:r>
            <a:endParaRPr lang="uk-UA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971600" y="4725144"/>
            <a:ext cx="2994175" cy="396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Вареники з </a:t>
            </a:r>
            <a:r>
              <a:rPr lang="ru-RU" dirty="0" err="1" smtClean="0"/>
              <a:t>картоплею</a:t>
            </a:r>
            <a:r>
              <a:rPr lang="ru-RU" dirty="0" smtClean="0"/>
              <a:t> та </a:t>
            </a:r>
            <a:r>
              <a:rPr lang="ru-RU" dirty="0" err="1" smtClean="0"/>
              <a:t>бринзою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73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2181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Куряче</a:t>
            </a:r>
            <a:r>
              <a:rPr lang="ru-RU" dirty="0"/>
              <a:t> </a:t>
            </a:r>
            <a:r>
              <a:rPr lang="ru-RU" dirty="0" err="1" smtClean="0"/>
              <a:t>філе</a:t>
            </a:r>
            <a:endParaRPr lang="ru-RU" dirty="0"/>
          </a:p>
          <a:p>
            <a:r>
              <a:rPr lang="ru-RU" dirty="0" err="1"/>
              <a:t>морква</a:t>
            </a:r>
            <a:r>
              <a:rPr lang="ru-RU" dirty="0"/>
              <a:t> </a:t>
            </a:r>
          </a:p>
          <a:p>
            <a:r>
              <a:rPr lang="ru-RU" dirty="0"/>
              <a:t>цибуля </a:t>
            </a:r>
          </a:p>
          <a:p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 smtClean="0"/>
              <a:t>горошок</a:t>
            </a:r>
            <a:endParaRPr lang="ru-RU" dirty="0"/>
          </a:p>
          <a:p>
            <a:r>
              <a:rPr lang="ru-RU" dirty="0"/>
              <a:t>плавлений </a:t>
            </a:r>
            <a:r>
              <a:rPr lang="ru-RU" dirty="0" err="1" smtClean="0"/>
              <a:t>сирок</a:t>
            </a:r>
            <a:endParaRPr lang="ru-RU" dirty="0"/>
          </a:p>
          <a:p>
            <a:r>
              <a:rPr lang="ru-RU" dirty="0" smtClean="0"/>
              <a:t>вершки</a:t>
            </a:r>
            <a:endParaRPr lang="ru-RU" dirty="0"/>
          </a:p>
          <a:p>
            <a:r>
              <a:rPr lang="ru-RU" dirty="0" err="1"/>
              <a:t>олія</a:t>
            </a:r>
            <a:r>
              <a:rPr lang="ru-RU" dirty="0"/>
              <a:t>, </a:t>
            </a:r>
            <a:r>
              <a:rPr lang="ru-RU" dirty="0" err="1"/>
              <a:t>сіль</a:t>
            </a:r>
            <a:r>
              <a:rPr lang="ru-RU" dirty="0"/>
              <a:t>, </a:t>
            </a:r>
            <a:r>
              <a:rPr lang="ru-RU" dirty="0" err="1"/>
              <a:t>перець</a:t>
            </a:r>
            <a:endParaRPr lang="ru-RU" dirty="0"/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932040" y="2132856"/>
            <a:ext cx="3600400" cy="782960"/>
          </a:xfrm>
        </p:spPr>
        <p:txBody>
          <a:bodyPr>
            <a:normAutofit/>
          </a:bodyPr>
          <a:lstStyle/>
          <a:p>
            <a:r>
              <a:rPr lang="uk-UA" sz="28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Фрікасе</a:t>
            </a:r>
            <a:r>
              <a:rPr lang="uk-UA" sz="28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ntinSansCRBold"/>
              </a:rPr>
              <a:t> з курки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25424" y="-256654"/>
            <a:ext cx="1010072" cy="15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err="1" smtClean="0">
                <a:solidFill>
                  <a:srgbClr val="629B00"/>
                </a:solidFill>
                <a:latin typeface="FontinSansCRBold"/>
              </a:rPr>
              <a:t>Фрікасе</a:t>
            </a:r>
            <a:r>
              <a:rPr lang="uk-UA" dirty="0" smtClean="0">
                <a:solidFill>
                  <a:srgbClr val="629B00"/>
                </a:solidFill>
                <a:latin typeface="FontinSansCRBold"/>
              </a:rPr>
              <a:t> з курки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65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2848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43525" y="2204864"/>
            <a:ext cx="3181350" cy="383620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 err="1"/>
              <a:t>Тісто</a:t>
            </a:r>
            <a:r>
              <a:rPr lang="ru-RU" b="1" dirty="0"/>
              <a:t> - основа</a:t>
            </a:r>
          </a:p>
          <a:p>
            <a:pPr>
              <a:spcBef>
                <a:spcPts val="0"/>
              </a:spcBef>
            </a:pPr>
            <a:r>
              <a:rPr lang="ru-RU" dirty="0" err="1"/>
              <a:t>пшеничне</a:t>
            </a:r>
            <a:r>
              <a:rPr lang="ru-RU" dirty="0"/>
              <a:t> </a:t>
            </a:r>
            <a:r>
              <a:rPr lang="ru-RU" dirty="0" err="1" smtClean="0"/>
              <a:t>борошно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smtClean="0"/>
              <a:t>вода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курячі</a:t>
            </a:r>
            <a:r>
              <a:rPr lang="ru-RU" dirty="0"/>
              <a:t> </a:t>
            </a:r>
            <a:r>
              <a:rPr lang="ru-RU" dirty="0" err="1" smtClean="0"/>
              <a:t>сирі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 smtClean="0"/>
              <a:t>сіль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/>
              <a:t>Начинка</a:t>
            </a:r>
          </a:p>
          <a:p>
            <a:pPr>
              <a:spcBef>
                <a:spcPts val="0"/>
              </a:spcBef>
            </a:pPr>
            <a:r>
              <a:rPr lang="ru-RU" dirty="0" err="1"/>
              <a:t>картопля</a:t>
            </a:r>
            <a:r>
              <a:rPr lang="ru-RU" dirty="0"/>
              <a:t> варена</a:t>
            </a:r>
          </a:p>
          <a:p>
            <a:pPr>
              <a:spcBef>
                <a:spcPts val="0"/>
              </a:spcBef>
            </a:pPr>
            <a:r>
              <a:rPr lang="ru-RU" dirty="0" err="1" smtClean="0"/>
              <a:t>бринза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 smtClean="0"/>
              <a:t>жовток</a:t>
            </a:r>
            <a:r>
              <a:rPr lang="ru-RU" dirty="0" smtClean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сирий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 smtClean="0"/>
              <a:t>сіль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перець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 smtClean="0"/>
              <a:t>мелений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348880"/>
            <a:ext cx="351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Вареники з картоплею і бринзою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80528" y="-418058"/>
            <a:ext cx="1378496" cy="418058"/>
          </a:xfrm>
        </p:spPr>
        <p:txBody>
          <a:bodyPr>
            <a:noAutofit/>
          </a:bodyPr>
          <a:lstStyle/>
          <a:p>
            <a:r>
              <a:rPr lang="uk-UA" sz="1600" dirty="0" err="1" smtClean="0"/>
              <a:t>ВАреники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7723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о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</Words>
  <Application>Microsoft Office PowerPoint</Application>
  <PresentationFormat>Экран (4:3)</PresentationFormat>
  <Paragraphs>89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Городской фотоальбом</vt:lpstr>
      <vt:lpstr>Презентация PowerPoint</vt:lpstr>
      <vt:lpstr>Презентация PowerPoint</vt:lpstr>
      <vt:lpstr>Холодні  закуски</vt:lpstr>
      <vt:lpstr>Презентация PowerPoint</vt:lpstr>
      <vt:lpstr>Салат з тунцем</vt:lpstr>
      <vt:lpstr>Салат з печерицями та куркою з бальзамічною заправкою</vt:lpstr>
      <vt:lpstr>Основні страви</vt:lpstr>
      <vt:lpstr>Фрікасе з курки</vt:lpstr>
      <vt:lpstr>ВАреники</vt:lpstr>
      <vt:lpstr>Куряче філе з кунжутом, сиром та паприкою</vt:lpstr>
      <vt:lpstr>Десерти</vt:lpstr>
      <vt:lpstr>Бананово-персиковий  сорбет</vt:lpstr>
      <vt:lpstr>Гранатове морозиво  " Орієнте"</vt:lpstr>
      <vt:lpstr>Сирний десерт  з корицею  під малиновим соусом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2017-11-07T10:20:42Z</dcterms:created>
  <dcterms:modified xsi:type="dcterms:W3CDTF">2017-12-12T09:56:06Z</dcterms:modified>
</cp:coreProperties>
</file>