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463" r:id="rId3"/>
    <p:sldId id="410" r:id="rId4"/>
    <p:sldId id="465" r:id="rId5"/>
    <p:sldId id="466" r:id="rId6"/>
    <p:sldId id="467" r:id="rId7"/>
    <p:sldId id="442" r:id="rId8"/>
    <p:sldId id="443" r:id="rId9"/>
    <p:sldId id="444" r:id="rId10"/>
    <p:sldId id="445" r:id="rId11"/>
    <p:sldId id="446" r:id="rId12"/>
    <p:sldId id="447" r:id="rId13"/>
    <p:sldId id="448" r:id="rId14"/>
    <p:sldId id="422" r:id="rId15"/>
    <p:sldId id="468" r:id="rId16"/>
    <p:sldId id="469" r:id="rId17"/>
    <p:sldId id="470" r:id="rId18"/>
    <p:sldId id="471"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60" r:id="rId32"/>
    <p:sldId id="461" r:id="rId33"/>
    <p:sldId id="451" r:id="rId3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0"/>
    <p:restoredTop sz="95859"/>
  </p:normalViewPr>
  <p:slideViewPr>
    <p:cSldViewPr snapToGrid="0" snapToObjects="1">
      <p:cViewPr>
        <p:scale>
          <a:sx n="70" d="100"/>
          <a:sy n="70" d="100"/>
        </p:scale>
        <p:origin x="-720"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980A1-15FD-46CD-AAA0-62DDC6B092A1}" type="doc">
      <dgm:prSet loTypeId="urn:microsoft.com/office/officeart/2005/8/layout/matrix3" loCatId="matrix" qsTypeId="urn:microsoft.com/office/officeart/2005/8/quickstyle/simple3" qsCatId="simple" csTypeId="urn:microsoft.com/office/officeart/2005/8/colors/accent2_4" csCatId="accent2" phldr="1"/>
      <dgm:spPr/>
      <dgm:t>
        <a:bodyPr/>
        <a:lstStyle/>
        <a:p>
          <a:endParaRPr lang="uk-UA"/>
        </a:p>
      </dgm:t>
    </dgm:pt>
    <dgm:pt modelId="{FF9F9845-2463-435E-A769-5244DA009959}">
      <dgm:prSet phldrT="[Текст]"/>
      <dgm:spPr/>
      <dgm:t>
        <a:bodyPr/>
        <a:lstStyle/>
        <a:p>
          <a:r>
            <a:rPr lang="de-DE" b="1" dirty="0" smtClean="0">
              <a:solidFill>
                <a:schemeClr val="bg1">
                  <a:lumMod val="10000"/>
                </a:schemeClr>
              </a:solidFill>
            </a:rPr>
            <a:t>der September – </a:t>
          </a:r>
          <a:r>
            <a:rPr lang="uk-UA" b="1" dirty="0" smtClean="0">
              <a:solidFill>
                <a:schemeClr val="bg1">
                  <a:lumMod val="10000"/>
                </a:schemeClr>
              </a:solidFill>
            </a:rPr>
            <a:t>вересень</a:t>
          </a:r>
        </a:p>
        <a:p>
          <a:r>
            <a:rPr lang="de-DE" b="1" dirty="0" smtClean="0">
              <a:solidFill>
                <a:schemeClr val="bg1">
                  <a:lumMod val="10000"/>
                </a:schemeClr>
              </a:solidFill>
            </a:rPr>
            <a:t>der Oktober – </a:t>
          </a:r>
          <a:r>
            <a:rPr lang="uk-UA" b="1" dirty="0" smtClean="0">
              <a:solidFill>
                <a:schemeClr val="bg1">
                  <a:lumMod val="10000"/>
                </a:schemeClr>
              </a:solidFill>
            </a:rPr>
            <a:t>жовтень</a:t>
          </a:r>
        </a:p>
        <a:p>
          <a:r>
            <a:rPr lang="de-DE" b="1" dirty="0" smtClean="0">
              <a:solidFill>
                <a:schemeClr val="bg1">
                  <a:lumMod val="10000"/>
                </a:schemeClr>
              </a:solidFill>
            </a:rPr>
            <a:t>der November – </a:t>
          </a:r>
          <a:r>
            <a:rPr lang="uk-UA" b="1" dirty="0" smtClean="0">
              <a:solidFill>
                <a:schemeClr val="bg1">
                  <a:lumMod val="10000"/>
                </a:schemeClr>
              </a:solidFill>
            </a:rPr>
            <a:t>листопад</a:t>
          </a:r>
          <a:endParaRPr lang="uk-UA" b="1" dirty="0">
            <a:solidFill>
              <a:schemeClr val="bg1">
                <a:lumMod val="10000"/>
              </a:schemeClr>
            </a:solidFill>
          </a:endParaRPr>
        </a:p>
      </dgm:t>
    </dgm:pt>
    <dgm:pt modelId="{3CFAA976-8F2F-4E59-9759-E514B76DE794}" type="parTrans" cxnId="{2574E578-5ECA-4FF2-85ED-36E781B2215D}">
      <dgm:prSet/>
      <dgm:spPr/>
      <dgm:t>
        <a:bodyPr/>
        <a:lstStyle/>
        <a:p>
          <a:endParaRPr lang="uk-UA" b="1">
            <a:solidFill>
              <a:schemeClr val="bg1">
                <a:lumMod val="10000"/>
              </a:schemeClr>
            </a:solidFill>
          </a:endParaRPr>
        </a:p>
      </dgm:t>
    </dgm:pt>
    <dgm:pt modelId="{DB2F106D-FFEE-4A1E-9C74-531F9386436F}" type="sibTrans" cxnId="{2574E578-5ECA-4FF2-85ED-36E781B2215D}">
      <dgm:prSet/>
      <dgm:spPr/>
      <dgm:t>
        <a:bodyPr/>
        <a:lstStyle/>
        <a:p>
          <a:endParaRPr lang="uk-UA" b="1">
            <a:solidFill>
              <a:schemeClr val="bg1">
                <a:lumMod val="10000"/>
              </a:schemeClr>
            </a:solidFill>
          </a:endParaRPr>
        </a:p>
      </dgm:t>
    </dgm:pt>
    <dgm:pt modelId="{6F01EF5E-E361-45D5-9BCF-A173DBBB4B02}">
      <dgm:prSet phldrT="[Текст]"/>
      <dgm:spPr/>
      <dgm:t>
        <a:bodyPr/>
        <a:lstStyle/>
        <a:p>
          <a:r>
            <a:rPr lang="de-DE" b="1" dirty="0" smtClean="0">
              <a:solidFill>
                <a:schemeClr val="bg1">
                  <a:lumMod val="10000"/>
                </a:schemeClr>
              </a:solidFill>
            </a:rPr>
            <a:t>der Dezember – </a:t>
          </a:r>
          <a:r>
            <a:rPr lang="uk-UA" b="1" dirty="0" smtClean="0">
              <a:solidFill>
                <a:schemeClr val="bg1">
                  <a:lumMod val="10000"/>
                </a:schemeClr>
              </a:solidFill>
            </a:rPr>
            <a:t>грудень</a:t>
          </a:r>
        </a:p>
        <a:p>
          <a:r>
            <a:rPr lang="de-DE" b="1" dirty="0" smtClean="0">
              <a:solidFill>
                <a:schemeClr val="bg1">
                  <a:lumMod val="10000"/>
                </a:schemeClr>
              </a:solidFill>
            </a:rPr>
            <a:t>der Januar – </a:t>
          </a:r>
          <a:r>
            <a:rPr lang="uk-UA" b="1" dirty="0" smtClean="0">
              <a:solidFill>
                <a:schemeClr val="bg1">
                  <a:lumMod val="10000"/>
                </a:schemeClr>
              </a:solidFill>
            </a:rPr>
            <a:t>січень</a:t>
          </a:r>
        </a:p>
        <a:p>
          <a:r>
            <a:rPr lang="de-DE" b="1" dirty="0" smtClean="0">
              <a:solidFill>
                <a:schemeClr val="bg1">
                  <a:lumMod val="10000"/>
                </a:schemeClr>
              </a:solidFill>
            </a:rPr>
            <a:t>der Februar – </a:t>
          </a:r>
          <a:r>
            <a:rPr lang="uk-UA" b="1" dirty="0" smtClean="0">
              <a:solidFill>
                <a:schemeClr val="bg1">
                  <a:lumMod val="10000"/>
                </a:schemeClr>
              </a:solidFill>
            </a:rPr>
            <a:t>лютий</a:t>
          </a:r>
          <a:endParaRPr lang="uk-UA" b="1" dirty="0">
            <a:solidFill>
              <a:schemeClr val="bg1">
                <a:lumMod val="10000"/>
              </a:schemeClr>
            </a:solidFill>
          </a:endParaRPr>
        </a:p>
      </dgm:t>
    </dgm:pt>
    <dgm:pt modelId="{3A3F847E-AA75-4FB1-83B5-B68954F0E132}" type="parTrans" cxnId="{68AA40CC-8329-4A09-A19F-B28DE12E4BC8}">
      <dgm:prSet/>
      <dgm:spPr/>
      <dgm:t>
        <a:bodyPr/>
        <a:lstStyle/>
        <a:p>
          <a:endParaRPr lang="uk-UA" b="1">
            <a:solidFill>
              <a:schemeClr val="bg1">
                <a:lumMod val="10000"/>
              </a:schemeClr>
            </a:solidFill>
          </a:endParaRPr>
        </a:p>
      </dgm:t>
    </dgm:pt>
    <dgm:pt modelId="{2A820DFE-A720-43CC-BCAE-73FA457EEDA5}" type="sibTrans" cxnId="{68AA40CC-8329-4A09-A19F-B28DE12E4BC8}">
      <dgm:prSet/>
      <dgm:spPr/>
      <dgm:t>
        <a:bodyPr/>
        <a:lstStyle/>
        <a:p>
          <a:endParaRPr lang="uk-UA" b="1">
            <a:solidFill>
              <a:schemeClr val="bg1">
                <a:lumMod val="10000"/>
              </a:schemeClr>
            </a:solidFill>
          </a:endParaRPr>
        </a:p>
      </dgm:t>
    </dgm:pt>
    <dgm:pt modelId="{7EB0B58C-08E1-4542-A4A4-55DA72FAC7E5}">
      <dgm:prSet phldrT="[Текст]"/>
      <dgm:spPr/>
      <dgm:t>
        <a:bodyPr/>
        <a:lstStyle/>
        <a:p>
          <a:r>
            <a:rPr lang="de-DE" b="1" dirty="0" smtClean="0">
              <a:solidFill>
                <a:schemeClr val="bg1">
                  <a:lumMod val="10000"/>
                </a:schemeClr>
              </a:solidFill>
            </a:rPr>
            <a:t>der Juni – </a:t>
          </a:r>
          <a:r>
            <a:rPr lang="uk-UA" b="1" dirty="0" smtClean="0">
              <a:solidFill>
                <a:schemeClr val="bg1">
                  <a:lumMod val="10000"/>
                </a:schemeClr>
              </a:solidFill>
            </a:rPr>
            <a:t>червень</a:t>
          </a:r>
        </a:p>
        <a:p>
          <a:r>
            <a:rPr lang="de-DE" b="1" dirty="0" smtClean="0">
              <a:solidFill>
                <a:schemeClr val="bg1">
                  <a:lumMod val="10000"/>
                </a:schemeClr>
              </a:solidFill>
            </a:rPr>
            <a:t>der Juli – </a:t>
          </a:r>
          <a:r>
            <a:rPr lang="uk-UA" b="1" dirty="0" smtClean="0">
              <a:solidFill>
                <a:schemeClr val="bg1">
                  <a:lumMod val="10000"/>
                </a:schemeClr>
              </a:solidFill>
            </a:rPr>
            <a:t>липень</a:t>
          </a:r>
        </a:p>
        <a:p>
          <a:r>
            <a:rPr lang="de-DE" b="1" dirty="0" smtClean="0">
              <a:solidFill>
                <a:schemeClr val="bg1">
                  <a:lumMod val="10000"/>
                </a:schemeClr>
              </a:solidFill>
            </a:rPr>
            <a:t>der August – </a:t>
          </a:r>
          <a:r>
            <a:rPr lang="uk-UA" b="1" dirty="0" smtClean="0">
              <a:solidFill>
                <a:schemeClr val="bg1">
                  <a:lumMod val="10000"/>
                </a:schemeClr>
              </a:solidFill>
            </a:rPr>
            <a:t>серпень</a:t>
          </a:r>
          <a:endParaRPr lang="uk-UA" b="1" dirty="0">
            <a:solidFill>
              <a:schemeClr val="bg1">
                <a:lumMod val="10000"/>
              </a:schemeClr>
            </a:solidFill>
          </a:endParaRPr>
        </a:p>
      </dgm:t>
    </dgm:pt>
    <dgm:pt modelId="{F7918C71-D085-46E5-9535-D7EA1DCEFA9F}" type="parTrans" cxnId="{CC6F41EB-48EA-46E7-B66A-51BEF957EAC7}">
      <dgm:prSet/>
      <dgm:spPr/>
      <dgm:t>
        <a:bodyPr/>
        <a:lstStyle/>
        <a:p>
          <a:endParaRPr lang="uk-UA" b="1">
            <a:solidFill>
              <a:schemeClr val="bg1">
                <a:lumMod val="10000"/>
              </a:schemeClr>
            </a:solidFill>
          </a:endParaRPr>
        </a:p>
      </dgm:t>
    </dgm:pt>
    <dgm:pt modelId="{DC00DACA-D91B-4CC2-BA11-526CEF98DC4D}" type="sibTrans" cxnId="{CC6F41EB-48EA-46E7-B66A-51BEF957EAC7}">
      <dgm:prSet/>
      <dgm:spPr/>
      <dgm:t>
        <a:bodyPr/>
        <a:lstStyle/>
        <a:p>
          <a:endParaRPr lang="uk-UA" b="1">
            <a:solidFill>
              <a:schemeClr val="bg1">
                <a:lumMod val="10000"/>
              </a:schemeClr>
            </a:solidFill>
          </a:endParaRPr>
        </a:p>
      </dgm:t>
    </dgm:pt>
    <dgm:pt modelId="{824563B1-9149-462F-9A16-067DD7EE0A3C}">
      <dgm:prSet phldrT="[Текст]"/>
      <dgm:spPr/>
      <dgm:t>
        <a:bodyPr/>
        <a:lstStyle/>
        <a:p>
          <a:r>
            <a:rPr lang="de-DE" b="1" dirty="0" smtClean="0">
              <a:solidFill>
                <a:schemeClr val="bg1">
                  <a:lumMod val="10000"/>
                </a:schemeClr>
              </a:solidFill>
            </a:rPr>
            <a:t>der März – </a:t>
          </a:r>
          <a:r>
            <a:rPr lang="uk-UA" b="1" dirty="0" smtClean="0">
              <a:solidFill>
                <a:schemeClr val="bg1">
                  <a:lumMod val="10000"/>
                </a:schemeClr>
              </a:solidFill>
            </a:rPr>
            <a:t>березень</a:t>
          </a:r>
        </a:p>
        <a:p>
          <a:r>
            <a:rPr lang="de-DE" b="1" dirty="0" smtClean="0">
              <a:solidFill>
                <a:schemeClr val="bg1">
                  <a:lumMod val="10000"/>
                </a:schemeClr>
              </a:solidFill>
            </a:rPr>
            <a:t>der April – </a:t>
          </a:r>
          <a:r>
            <a:rPr lang="uk-UA" b="1" dirty="0" smtClean="0">
              <a:solidFill>
                <a:schemeClr val="bg1">
                  <a:lumMod val="10000"/>
                </a:schemeClr>
              </a:solidFill>
            </a:rPr>
            <a:t>квітень</a:t>
          </a:r>
        </a:p>
        <a:p>
          <a:r>
            <a:rPr lang="de-DE" b="1" dirty="0" smtClean="0">
              <a:solidFill>
                <a:schemeClr val="bg1">
                  <a:lumMod val="10000"/>
                </a:schemeClr>
              </a:solidFill>
            </a:rPr>
            <a:t>der Mai – </a:t>
          </a:r>
          <a:r>
            <a:rPr lang="uk-UA" b="1" dirty="0" smtClean="0">
              <a:solidFill>
                <a:schemeClr val="bg1">
                  <a:lumMod val="10000"/>
                </a:schemeClr>
              </a:solidFill>
            </a:rPr>
            <a:t>травень</a:t>
          </a:r>
          <a:endParaRPr lang="uk-UA" b="1" dirty="0">
            <a:solidFill>
              <a:schemeClr val="bg1">
                <a:lumMod val="10000"/>
              </a:schemeClr>
            </a:solidFill>
          </a:endParaRPr>
        </a:p>
      </dgm:t>
    </dgm:pt>
    <dgm:pt modelId="{4EF43790-9C9B-4541-AD35-CB1B20D74D3E}" type="parTrans" cxnId="{A50506D6-8D70-46F8-97F0-8E12ACF0516D}">
      <dgm:prSet/>
      <dgm:spPr/>
      <dgm:t>
        <a:bodyPr/>
        <a:lstStyle/>
        <a:p>
          <a:endParaRPr lang="uk-UA" b="1">
            <a:solidFill>
              <a:schemeClr val="bg1">
                <a:lumMod val="10000"/>
              </a:schemeClr>
            </a:solidFill>
          </a:endParaRPr>
        </a:p>
      </dgm:t>
    </dgm:pt>
    <dgm:pt modelId="{0ED407F2-EC64-4095-B64D-66DD530D4005}" type="sibTrans" cxnId="{A50506D6-8D70-46F8-97F0-8E12ACF0516D}">
      <dgm:prSet/>
      <dgm:spPr/>
      <dgm:t>
        <a:bodyPr/>
        <a:lstStyle/>
        <a:p>
          <a:endParaRPr lang="uk-UA" b="1">
            <a:solidFill>
              <a:schemeClr val="bg1">
                <a:lumMod val="10000"/>
              </a:schemeClr>
            </a:solidFill>
          </a:endParaRPr>
        </a:p>
      </dgm:t>
    </dgm:pt>
    <dgm:pt modelId="{844B8A9A-E36F-4AD7-ACC5-2135A6EA1F57}" type="pres">
      <dgm:prSet presAssocID="{410980A1-15FD-46CD-AAA0-62DDC6B092A1}" presName="matrix" presStyleCnt="0">
        <dgm:presLayoutVars>
          <dgm:chMax val="1"/>
          <dgm:dir/>
          <dgm:resizeHandles val="exact"/>
        </dgm:presLayoutVars>
      </dgm:prSet>
      <dgm:spPr/>
      <dgm:t>
        <a:bodyPr/>
        <a:lstStyle/>
        <a:p>
          <a:endParaRPr lang="uk-UA"/>
        </a:p>
      </dgm:t>
    </dgm:pt>
    <dgm:pt modelId="{26D249AD-E1AD-44AE-8473-E817465A81DC}" type="pres">
      <dgm:prSet presAssocID="{410980A1-15FD-46CD-AAA0-62DDC6B092A1}" presName="diamond" presStyleLbl="bgShp" presStyleIdx="0" presStyleCnt="1"/>
      <dgm:spPr/>
      <dgm:t>
        <a:bodyPr/>
        <a:lstStyle/>
        <a:p>
          <a:endParaRPr lang="uk-UA"/>
        </a:p>
      </dgm:t>
    </dgm:pt>
    <dgm:pt modelId="{FB937C0A-744B-428C-87DB-2706489FB67D}" type="pres">
      <dgm:prSet presAssocID="{410980A1-15FD-46CD-AAA0-62DDC6B092A1}" presName="quad1" presStyleLbl="node1" presStyleIdx="0" presStyleCnt="4">
        <dgm:presLayoutVars>
          <dgm:chMax val="0"/>
          <dgm:chPref val="0"/>
          <dgm:bulletEnabled val="1"/>
        </dgm:presLayoutVars>
      </dgm:prSet>
      <dgm:spPr/>
      <dgm:t>
        <a:bodyPr/>
        <a:lstStyle/>
        <a:p>
          <a:endParaRPr lang="uk-UA"/>
        </a:p>
      </dgm:t>
    </dgm:pt>
    <dgm:pt modelId="{7BD7E4C7-CE3E-485B-9589-BC5BC77A1B55}" type="pres">
      <dgm:prSet presAssocID="{410980A1-15FD-46CD-AAA0-62DDC6B092A1}" presName="quad2" presStyleLbl="node1" presStyleIdx="1" presStyleCnt="4">
        <dgm:presLayoutVars>
          <dgm:chMax val="0"/>
          <dgm:chPref val="0"/>
          <dgm:bulletEnabled val="1"/>
        </dgm:presLayoutVars>
      </dgm:prSet>
      <dgm:spPr/>
      <dgm:t>
        <a:bodyPr/>
        <a:lstStyle/>
        <a:p>
          <a:endParaRPr lang="uk-UA"/>
        </a:p>
      </dgm:t>
    </dgm:pt>
    <dgm:pt modelId="{00CAD5FE-EFD8-4484-824F-A6DC6468D944}" type="pres">
      <dgm:prSet presAssocID="{410980A1-15FD-46CD-AAA0-62DDC6B092A1}" presName="quad3" presStyleLbl="node1" presStyleIdx="2" presStyleCnt="4">
        <dgm:presLayoutVars>
          <dgm:chMax val="0"/>
          <dgm:chPref val="0"/>
          <dgm:bulletEnabled val="1"/>
        </dgm:presLayoutVars>
      </dgm:prSet>
      <dgm:spPr/>
      <dgm:t>
        <a:bodyPr/>
        <a:lstStyle/>
        <a:p>
          <a:endParaRPr lang="uk-UA"/>
        </a:p>
      </dgm:t>
    </dgm:pt>
    <dgm:pt modelId="{21E9EA36-4319-45EF-853B-AB7109D5BE70}" type="pres">
      <dgm:prSet presAssocID="{410980A1-15FD-46CD-AAA0-62DDC6B092A1}" presName="quad4" presStyleLbl="node1" presStyleIdx="3" presStyleCnt="4">
        <dgm:presLayoutVars>
          <dgm:chMax val="0"/>
          <dgm:chPref val="0"/>
          <dgm:bulletEnabled val="1"/>
        </dgm:presLayoutVars>
      </dgm:prSet>
      <dgm:spPr/>
      <dgm:t>
        <a:bodyPr/>
        <a:lstStyle/>
        <a:p>
          <a:endParaRPr lang="uk-UA"/>
        </a:p>
      </dgm:t>
    </dgm:pt>
  </dgm:ptLst>
  <dgm:cxnLst>
    <dgm:cxn modelId="{A84620A6-F8F3-459E-87A0-970184BCB1A4}" type="presOf" srcId="{410980A1-15FD-46CD-AAA0-62DDC6B092A1}" destId="{844B8A9A-E36F-4AD7-ACC5-2135A6EA1F57}" srcOrd="0" destOrd="0" presId="urn:microsoft.com/office/officeart/2005/8/layout/matrix3"/>
    <dgm:cxn modelId="{DAB6E7CA-30F8-425B-BA12-CBA525807669}" type="presOf" srcId="{FF9F9845-2463-435E-A769-5244DA009959}" destId="{FB937C0A-744B-428C-87DB-2706489FB67D}" srcOrd="0" destOrd="0" presId="urn:microsoft.com/office/officeart/2005/8/layout/matrix3"/>
    <dgm:cxn modelId="{98C5F949-E10F-47E9-B241-4ABB94EBA4F7}" type="presOf" srcId="{824563B1-9149-462F-9A16-067DD7EE0A3C}" destId="{21E9EA36-4319-45EF-853B-AB7109D5BE70}" srcOrd="0" destOrd="0" presId="urn:microsoft.com/office/officeart/2005/8/layout/matrix3"/>
    <dgm:cxn modelId="{BF9DE067-6D40-47FB-8F12-B110F01AFB96}" type="presOf" srcId="{7EB0B58C-08E1-4542-A4A4-55DA72FAC7E5}" destId="{00CAD5FE-EFD8-4484-824F-A6DC6468D944}" srcOrd="0" destOrd="0" presId="urn:microsoft.com/office/officeart/2005/8/layout/matrix3"/>
    <dgm:cxn modelId="{4625C924-FF06-4E3B-8081-155910444EE8}" type="presOf" srcId="{6F01EF5E-E361-45D5-9BCF-A173DBBB4B02}" destId="{7BD7E4C7-CE3E-485B-9589-BC5BC77A1B55}" srcOrd="0" destOrd="0" presId="urn:microsoft.com/office/officeart/2005/8/layout/matrix3"/>
    <dgm:cxn modelId="{CC6F41EB-48EA-46E7-B66A-51BEF957EAC7}" srcId="{410980A1-15FD-46CD-AAA0-62DDC6B092A1}" destId="{7EB0B58C-08E1-4542-A4A4-55DA72FAC7E5}" srcOrd="2" destOrd="0" parTransId="{F7918C71-D085-46E5-9535-D7EA1DCEFA9F}" sibTransId="{DC00DACA-D91B-4CC2-BA11-526CEF98DC4D}"/>
    <dgm:cxn modelId="{A50506D6-8D70-46F8-97F0-8E12ACF0516D}" srcId="{410980A1-15FD-46CD-AAA0-62DDC6B092A1}" destId="{824563B1-9149-462F-9A16-067DD7EE0A3C}" srcOrd="3" destOrd="0" parTransId="{4EF43790-9C9B-4541-AD35-CB1B20D74D3E}" sibTransId="{0ED407F2-EC64-4095-B64D-66DD530D4005}"/>
    <dgm:cxn modelId="{68AA40CC-8329-4A09-A19F-B28DE12E4BC8}" srcId="{410980A1-15FD-46CD-AAA0-62DDC6B092A1}" destId="{6F01EF5E-E361-45D5-9BCF-A173DBBB4B02}" srcOrd="1" destOrd="0" parTransId="{3A3F847E-AA75-4FB1-83B5-B68954F0E132}" sibTransId="{2A820DFE-A720-43CC-BCAE-73FA457EEDA5}"/>
    <dgm:cxn modelId="{2574E578-5ECA-4FF2-85ED-36E781B2215D}" srcId="{410980A1-15FD-46CD-AAA0-62DDC6B092A1}" destId="{FF9F9845-2463-435E-A769-5244DA009959}" srcOrd="0" destOrd="0" parTransId="{3CFAA976-8F2F-4E59-9759-E514B76DE794}" sibTransId="{DB2F106D-FFEE-4A1E-9C74-531F9386436F}"/>
    <dgm:cxn modelId="{F029F771-DED5-4FF9-A3C1-AAC84116770F}" type="presParOf" srcId="{844B8A9A-E36F-4AD7-ACC5-2135A6EA1F57}" destId="{26D249AD-E1AD-44AE-8473-E817465A81DC}" srcOrd="0" destOrd="0" presId="urn:microsoft.com/office/officeart/2005/8/layout/matrix3"/>
    <dgm:cxn modelId="{95AFE319-5B70-448B-B2C6-06C96F91D26C}" type="presParOf" srcId="{844B8A9A-E36F-4AD7-ACC5-2135A6EA1F57}" destId="{FB937C0A-744B-428C-87DB-2706489FB67D}" srcOrd="1" destOrd="0" presId="urn:microsoft.com/office/officeart/2005/8/layout/matrix3"/>
    <dgm:cxn modelId="{7742E43F-4105-4CE3-8E7A-D9D44E32F263}" type="presParOf" srcId="{844B8A9A-E36F-4AD7-ACC5-2135A6EA1F57}" destId="{7BD7E4C7-CE3E-485B-9589-BC5BC77A1B55}" srcOrd="2" destOrd="0" presId="urn:microsoft.com/office/officeart/2005/8/layout/matrix3"/>
    <dgm:cxn modelId="{F85AEF67-1B8D-49BA-839E-069B71293092}" type="presParOf" srcId="{844B8A9A-E36F-4AD7-ACC5-2135A6EA1F57}" destId="{00CAD5FE-EFD8-4484-824F-A6DC6468D944}" srcOrd="3" destOrd="0" presId="urn:microsoft.com/office/officeart/2005/8/layout/matrix3"/>
    <dgm:cxn modelId="{DE90B5C3-04E3-49E7-BC9B-1D013D535CAC}" type="presParOf" srcId="{844B8A9A-E36F-4AD7-ACC5-2135A6EA1F57}" destId="{21E9EA36-4319-45EF-853B-AB7109D5BE70}" srcOrd="4" destOrd="0" presId="urn:microsoft.com/office/officeart/2005/8/layout/matrix3"/>
  </dgm:cxnLst>
  <dgm:bg/>
  <dgm:whole/>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F73361-FCA7-8F43-A212-CC7169B1DD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7B27959D-4CFE-FA49-BA58-BCFC2E223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A78BE4B-2535-6C4D-A49E-EC81C8A243B4}"/>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5" name="Footer Placeholder 4">
            <a:extLst>
              <a:ext uri="{FF2B5EF4-FFF2-40B4-BE49-F238E27FC236}">
                <a16:creationId xmlns="" xmlns:a16="http://schemas.microsoft.com/office/drawing/2014/main" id="{B35D976D-B03D-8243-B7C1-43A4BD134DE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FE067E04-F2A5-0A4C-B7F0-69E922EB60F8}"/>
              </a:ext>
            </a:extLst>
          </p:cNvPr>
          <p:cNvSpPr>
            <a:spLocks noGrp="1"/>
          </p:cNvSpPr>
          <p:nvPr>
            <p:ph type="sldNum" sz="quarter" idx="12"/>
          </p:nvPr>
        </p:nvSpPr>
        <p:spPr/>
        <p:txBody>
          <a:bodyPr/>
          <a:lstStyle/>
          <a:p>
            <a:fld id="{279D7F45-99E6-9D42-8A6D-721B5C953275}" type="slidenum">
              <a:rPr lang="x-none" smtClean="0"/>
              <a:pPr/>
              <a:t>‹#›</a:t>
            </a:fld>
            <a:endParaRPr lang="x-none"/>
          </a:p>
        </p:txBody>
      </p:sp>
      <p:pic>
        <p:nvPicPr>
          <p:cNvPr id="8" name="Picture 7">
            <a:extLst>
              <a:ext uri="{FF2B5EF4-FFF2-40B4-BE49-F238E27FC236}">
                <a16:creationId xmlns="" xmlns:a16="http://schemas.microsoft.com/office/drawing/2014/main" id="{55FB7BAA-9D3D-3443-8925-A7F484ABBC5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13795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5F189-68C5-E34C-A214-6EF837C0298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3CD83398-8420-804B-B146-A6BD4AA14B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269DBB5-05C7-7341-BB10-87C73603D5E5}"/>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5" name="Footer Placeholder 4">
            <a:extLst>
              <a:ext uri="{FF2B5EF4-FFF2-40B4-BE49-F238E27FC236}">
                <a16:creationId xmlns="" xmlns:a16="http://schemas.microsoft.com/office/drawing/2014/main" id="{C62C98AD-61BF-7345-BF7D-A7FEEC55006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43C0F40C-9840-1D4C-8FD6-94FF7694523D}"/>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41738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790C93E-5FF2-C349-8DE7-ACE61ACACB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05BDCD56-F06C-3F42-BB60-652E144241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9185A2ED-082E-2F49-9C16-B1DB7C9EC35F}"/>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5" name="Footer Placeholder 4">
            <a:extLst>
              <a:ext uri="{FF2B5EF4-FFF2-40B4-BE49-F238E27FC236}">
                <a16:creationId xmlns="" xmlns:a16="http://schemas.microsoft.com/office/drawing/2014/main" id="{4843369A-B602-8A46-B416-EFD87D6669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9D84560E-F54A-A14B-975D-B637F1A5E429}"/>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11389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устой слайд">
    <p:bg>
      <p:bgPr>
        <a:solidFill>
          <a:schemeClr val="bg2"/>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595E16D1-998B-48A7-9C66-2F192101B82F}"/>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 xmlns:a16="http://schemas.microsoft.com/office/drawing/2014/main" id="{548120B5-0C92-46E1-BAA0-BA8A5399D9C2}"/>
              </a:ext>
            </a:extLst>
          </p:cNvPr>
          <p:cNvSpPr/>
          <p:nvPr userDrawn="1"/>
        </p:nvSpPr>
        <p:spPr>
          <a:xfrm>
            <a:off x="0" y="675900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6">
            <a:extLst>
              <a:ext uri="{FF2B5EF4-FFF2-40B4-BE49-F238E27FC236}">
                <a16:creationId xmlns="" xmlns:a16="http://schemas.microsoft.com/office/drawing/2014/main" id="{7BF0CE19-D07F-45F4-8B53-F4AE3EAC0AF5}"/>
              </a:ext>
            </a:extLst>
          </p:cNvPr>
          <p:cNvGrpSpPr/>
          <p:nvPr userDrawn="1"/>
        </p:nvGrpSpPr>
        <p:grpSpPr>
          <a:xfrm>
            <a:off x="4161000" y="150"/>
            <a:ext cx="2844750" cy="286020"/>
            <a:chOff x="9347250" y="37980"/>
            <a:chExt cx="2844750" cy="286020"/>
          </a:xfrm>
          <a:solidFill>
            <a:schemeClr val="tx1"/>
          </a:solidFill>
        </p:grpSpPr>
        <p:sp>
          <p:nvSpPr>
            <p:cNvPr id="8" name="Прямоугольник 7">
              <a:extLst>
                <a:ext uri="{FF2B5EF4-FFF2-40B4-BE49-F238E27FC236}">
                  <a16:creationId xmlns="" xmlns:a16="http://schemas.microsoft.com/office/drawing/2014/main" id="{56D0ED7C-6F6D-4A0C-B5BF-D4C886121974}"/>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объединение 8">
              <a:extLst>
                <a:ext uri="{FF2B5EF4-FFF2-40B4-BE49-F238E27FC236}">
                  <a16:creationId xmlns="" xmlns:a16="http://schemas.microsoft.com/office/drawing/2014/main" id="{F6313D72-2173-410E-9DAC-5F683BF77D8C}"/>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9">
            <a:extLst>
              <a:ext uri="{FF2B5EF4-FFF2-40B4-BE49-F238E27FC236}">
                <a16:creationId xmlns="" xmlns:a16="http://schemas.microsoft.com/office/drawing/2014/main" id="{9D0FFF0F-DED0-4533-AA04-278237E63B65}"/>
              </a:ext>
            </a:extLst>
          </p:cNvPr>
          <p:cNvGrpSpPr/>
          <p:nvPr userDrawn="1"/>
        </p:nvGrpSpPr>
        <p:grpSpPr>
          <a:xfrm>
            <a:off x="-35250" y="6583500"/>
            <a:ext cx="2844750" cy="274500"/>
            <a:chOff x="-35250" y="6583500"/>
            <a:chExt cx="2844750" cy="274500"/>
          </a:xfrm>
          <a:solidFill>
            <a:schemeClr val="tx1"/>
          </a:solidFill>
        </p:grpSpPr>
        <p:sp>
          <p:nvSpPr>
            <p:cNvPr id="11" name="Прямоугольник 10">
              <a:extLst>
                <a:ext uri="{FF2B5EF4-FFF2-40B4-BE49-F238E27FC236}">
                  <a16:creationId xmlns="" xmlns:a16="http://schemas.microsoft.com/office/drawing/2014/main" id="{01E034F0-B288-495E-B8C4-5A4D6270B72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объединение 11">
              <a:extLst>
                <a:ext uri="{FF2B5EF4-FFF2-40B4-BE49-F238E27FC236}">
                  <a16:creationId xmlns="" xmlns:a16="http://schemas.microsoft.com/office/drawing/2014/main" id="{7F3095C1-9AE8-47F3-8F8B-8B149C02C892}"/>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Рисунок 2">
            <a:extLst>
              <a:ext uri="{FF2B5EF4-FFF2-40B4-BE49-F238E27FC236}">
                <a16:creationId xmlns="" xmlns:a16="http://schemas.microsoft.com/office/drawing/2014/main" id="{9563E350-4964-48DA-95EE-507A76F6014F}"/>
              </a:ext>
            </a:extLst>
          </p:cNvPr>
          <p:cNvSpPr>
            <a:spLocks noGrp="1"/>
          </p:cNvSpPr>
          <p:nvPr>
            <p:ph type="pic" sz="quarter" idx="10"/>
          </p:nvPr>
        </p:nvSpPr>
        <p:spPr>
          <a:xfrm>
            <a:off x="7005638" y="9000"/>
            <a:ext cx="5186362" cy="3330000"/>
          </a:xfrm>
        </p:spPr>
        <p:txBody>
          <a:bodyPr/>
          <a:lstStyle/>
          <a:p>
            <a:endParaRPr lang="ru-RU"/>
          </a:p>
        </p:txBody>
      </p:sp>
      <p:sp>
        <p:nvSpPr>
          <p:cNvPr id="14" name="Заголовок 16">
            <a:extLst>
              <a:ext uri="{FF2B5EF4-FFF2-40B4-BE49-F238E27FC236}">
                <a16:creationId xmlns="" xmlns:a16="http://schemas.microsoft.com/office/drawing/2014/main" id="{E44DF226-C979-4C53-9AB3-F30F19A61E56}"/>
              </a:ext>
            </a:extLst>
          </p:cNvPr>
          <p:cNvSpPr>
            <a:spLocks noGrp="1"/>
          </p:cNvSpPr>
          <p:nvPr>
            <p:ph type="title"/>
          </p:nvPr>
        </p:nvSpPr>
        <p:spPr>
          <a:xfrm>
            <a:off x="664987" y="485501"/>
            <a:ext cx="5257800" cy="1325563"/>
          </a:xfrm>
        </p:spPr>
        <p:txBody>
          <a:bodyPr/>
          <a:lstStyle>
            <a:lvl1pPr>
              <a:defRPr b="1"/>
            </a:lvl1pPr>
          </a:lstStyle>
          <a:p>
            <a:r>
              <a:rPr lang="ru-RU" dirty="0"/>
              <a:t>Образец заголовка</a:t>
            </a:r>
          </a:p>
        </p:txBody>
      </p:sp>
      <p:sp>
        <p:nvSpPr>
          <p:cNvPr id="15" name="Текст 18">
            <a:extLst>
              <a:ext uri="{FF2B5EF4-FFF2-40B4-BE49-F238E27FC236}">
                <a16:creationId xmlns="" xmlns:a16="http://schemas.microsoft.com/office/drawing/2014/main" id="{C0D997C5-63D2-40A5-8978-8A0E7A482F38}"/>
              </a:ext>
            </a:extLst>
          </p:cNvPr>
          <p:cNvSpPr>
            <a:spLocks noGrp="1"/>
          </p:cNvSpPr>
          <p:nvPr>
            <p:ph type="body" sz="quarter" idx="11"/>
          </p:nvPr>
        </p:nvSpPr>
        <p:spPr>
          <a:xfrm>
            <a:off x="664987" y="2153964"/>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Рисунок 2">
            <a:extLst>
              <a:ext uri="{FF2B5EF4-FFF2-40B4-BE49-F238E27FC236}">
                <a16:creationId xmlns="" xmlns:a16="http://schemas.microsoft.com/office/drawing/2014/main" id="{0DC8507B-223A-4D10-9873-5F8CBA1FA68A}"/>
              </a:ext>
            </a:extLst>
          </p:cNvPr>
          <p:cNvSpPr>
            <a:spLocks noGrp="1"/>
          </p:cNvSpPr>
          <p:nvPr>
            <p:ph type="pic" sz="quarter" idx="12"/>
          </p:nvPr>
        </p:nvSpPr>
        <p:spPr>
          <a:xfrm>
            <a:off x="6984638" y="3519000"/>
            <a:ext cx="5186362" cy="3330000"/>
          </a:xfrm>
        </p:spPr>
        <p:txBody>
          <a:bodyPr/>
          <a:lstStyle/>
          <a:p>
            <a:endParaRPr lang="ru-RU"/>
          </a:p>
        </p:txBody>
      </p:sp>
    </p:spTree>
    <p:extLst>
      <p:ext uri="{BB962C8B-B14F-4D97-AF65-F5344CB8AC3E}">
        <p14:creationId xmlns="" xmlns:p14="http://schemas.microsoft.com/office/powerpoint/2010/main" val="2504358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721462-A9E1-4536-9F2D-B2F8F2185D48}"/>
              </a:ext>
            </a:extLst>
          </p:cNvPr>
          <p:cNvSpPr>
            <a:spLocks noGrp="1"/>
          </p:cNvSpPr>
          <p:nvPr>
            <p:ph type="title"/>
          </p:nvPr>
        </p:nvSpPr>
        <p:spPr>
          <a:xfrm>
            <a:off x="6095998" y="365125"/>
            <a:ext cx="5257801" cy="1325563"/>
          </a:xfrm>
        </p:spPr>
        <p:txBody>
          <a:bodyPr/>
          <a:lstStyle>
            <a:lvl1pPr>
              <a:defRPr b="1"/>
            </a:lvl1pPr>
          </a:lstStyle>
          <a:p>
            <a:r>
              <a:rPr lang="ru-RU" dirty="0"/>
              <a:t>Образец заголовка</a:t>
            </a:r>
          </a:p>
        </p:txBody>
      </p:sp>
      <p:sp>
        <p:nvSpPr>
          <p:cNvPr id="3" name="Дата 2">
            <a:extLst>
              <a:ext uri="{FF2B5EF4-FFF2-40B4-BE49-F238E27FC236}">
                <a16:creationId xmlns="" xmlns:a16="http://schemas.microsoft.com/office/drawing/2014/main" id="{A18D8509-D379-49B3-A4FE-EDBEE0641797}"/>
              </a:ext>
            </a:extLst>
          </p:cNvPr>
          <p:cNvSpPr>
            <a:spLocks noGrp="1"/>
          </p:cNvSpPr>
          <p:nvPr>
            <p:ph type="dt" sz="half" idx="10"/>
          </p:nvPr>
        </p:nvSpPr>
        <p:spPr/>
        <p:txBody>
          <a:bodyPr/>
          <a:lstStyle/>
          <a:p>
            <a:fld id="{90FB3E60-2F82-4C12-95B3-7ACC1B0E5862}" type="datetimeFigureOut">
              <a:rPr lang="ru-RU" smtClean="0"/>
              <a:pPr/>
              <a:t>07.12.2023</a:t>
            </a:fld>
            <a:endParaRPr lang="ru-RU"/>
          </a:p>
        </p:txBody>
      </p:sp>
      <p:sp>
        <p:nvSpPr>
          <p:cNvPr id="6" name="Прямоугольник 5">
            <a:extLst>
              <a:ext uri="{FF2B5EF4-FFF2-40B4-BE49-F238E27FC236}">
                <a16:creationId xmlns="" xmlns:a16="http://schemas.microsoft.com/office/drawing/2014/main" id="{1D1B458C-BFE5-4FED-890B-A3C81CBD9E00}"/>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 xmlns:a16="http://schemas.microsoft.com/office/drawing/2014/main" id="{474EC097-BE1E-47C5-A4A4-558BFD9F9C06}"/>
              </a:ext>
            </a:extLst>
          </p:cNvPr>
          <p:cNvSpPr/>
          <p:nvPr userDrawn="1"/>
        </p:nvSpPr>
        <p:spPr>
          <a:xfrm>
            <a:off x="12450" y="6772425"/>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2">
            <a:extLst>
              <a:ext uri="{FF2B5EF4-FFF2-40B4-BE49-F238E27FC236}">
                <a16:creationId xmlns="" xmlns:a16="http://schemas.microsoft.com/office/drawing/2014/main" id="{17DD4B55-CA6E-4B68-97C9-646C6EC1FBE1}"/>
              </a:ext>
            </a:extLst>
          </p:cNvPr>
          <p:cNvSpPr>
            <a:spLocks noGrp="1"/>
          </p:cNvSpPr>
          <p:nvPr>
            <p:ph type="pic" sz="quarter" idx="13"/>
          </p:nvPr>
        </p:nvSpPr>
        <p:spPr>
          <a:xfrm>
            <a:off x="20850" y="-575"/>
            <a:ext cx="5186362" cy="6858575"/>
          </a:xfrm>
          <a:solidFill>
            <a:schemeClr val="bg1"/>
          </a:solidFill>
        </p:spPr>
        <p:txBody>
          <a:bodyPr/>
          <a:lstStyle/>
          <a:p>
            <a:endParaRPr lang="ru-RU"/>
          </a:p>
        </p:txBody>
      </p:sp>
      <p:grpSp>
        <p:nvGrpSpPr>
          <p:cNvPr id="4" name="Группа 8">
            <a:extLst>
              <a:ext uri="{FF2B5EF4-FFF2-40B4-BE49-F238E27FC236}">
                <a16:creationId xmlns="" xmlns:a16="http://schemas.microsoft.com/office/drawing/2014/main" id="{ECD6CA42-8F84-4EF7-AC44-C6D7CA7B5256}"/>
              </a:ext>
            </a:extLst>
          </p:cNvPr>
          <p:cNvGrpSpPr/>
          <p:nvPr userDrawn="1"/>
        </p:nvGrpSpPr>
        <p:grpSpPr>
          <a:xfrm>
            <a:off x="5207212" y="36075"/>
            <a:ext cx="2844750" cy="274500"/>
            <a:chOff x="5228062" y="49500"/>
            <a:chExt cx="2844750" cy="274500"/>
          </a:xfrm>
          <a:solidFill>
            <a:schemeClr val="tx1"/>
          </a:solidFill>
        </p:grpSpPr>
        <p:sp>
          <p:nvSpPr>
            <p:cNvPr id="10" name="Прямоугольник 9">
              <a:extLst>
                <a:ext uri="{FF2B5EF4-FFF2-40B4-BE49-F238E27FC236}">
                  <a16:creationId xmlns=""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11">
            <a:extLst>
              <a:ext uri="{FF2B5EF4-FFF2-40B4-BE49-F238E27FC236}">
                <a16:creationId xmlns=""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tx1"/>
          </a:solidFill>
        </p:grpSpPr>
        <p:sp>
          <p:nvSpPr>
            <p:cNvPr id="13" name="Прямоугольник 12">
              <a:extLst>
                <a:ext uri="{FF2B5EF4-FFF2-40B4-BE49-F238E27FC236}">
                  <a16:creationId xmlns=""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 xmlns:a16="http://schemas.microsoft.com/office/drawing/2014/main" id="{57C0137E-3F0D-4D70-B2CA-0E5AD27AD19D}"/>
              </a:ext>
            </a:extLst>
          </p:cNvPr>
          <p:cNvSpPr>
            <a:spLocks noGrp="1"/>
          </p:cNvSpPr>
          <p:nvPr>
            <p:ph type="body" sz="quarter" idx="14"/>
          </p:nvPr>
        </p:nvSpPr>
        <p:spPr>
          <a:xfrm>
            <a:off x="6096000" y="2033588"/>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 xmlns:p14="http://schemas.microsoft.com/office/powerpoint/2010/main" val="1843640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Заголовок и объект">
    <p:bg>
      <p:bgPr>
        <a:solidFill>
          <a:schemeClr val="bg2"/>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 xmlns:a16="http://schemas.microsoft.com/office/drawing/2014/main" id="{3618F5DC-79EC-467F-ACC8-AC05CA266654}"/>
              </a:ext>
            </a:extLst>
          </p:cNvPr>
          <p:cNvSpPr/>
          <p:nvPr userDrawn="1"/>
        </p:nvSpPr>
        <p:spPr>
          <a:xfrm>
            <a:off x="501" y="581"/>
            <a:ext cx="252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1">
            <a:extLst>
              <a:ext uri="{FF2B5EF4-FFF2-40B4-BE49-F238E27FC236}">
                <a16:creationId xmlns="" xmlns:a16="http://schemas.microsoft.com/office/drawing/2014/main" id="{2FD335D0-A26D-44FF-A9E4-BA9185A9AE77}"/>
              </a:ext>
            </a:extLst>
          </p:cNvPr>
          <p:cNvSpPr>
            <a:spLocks noGrp="1"/>
          </p:cNvSpPr>
          <p:nvPr>
            <p:ph type="title"/>
          </p:nvPr>
        </p:nvSpPr>
        <p:spPr>
          <a:xfrm>
            <a:off x="3402121" y="234000"/>
            <a:ext cx="7951679" cy="1035000"/>
          </a:xfrm>
        </p:spPr>
        <p:txBody>
          <a:bodyPr/>
          <a:lstStyle/>
          <a:p>
            <a:r>
              <a:rPr lang="ru-RU"/>
              <a:t>Образец заголовка</a:t>
            </a:r>
          </a:p>
        </p:txBody>
      </p:sp>
      <p:sp>
        <p:nvSpPr>
          <p:cNvPr id="17" name="Текст 2">
            <a:extLst>
              <a:ext uri="{FF2B5EF4-FFF2-40B4-BE49-F238E27FC236}">
                <a16:creationId xmlns="" xmlns:a16="http://schemas.microsoft.com/office/drawing/2014/main" id="{3B3B7749-73D6-4285-91B8-CEFE987DEC31}"/>
              </a:ext>
            </a:extLst>
          </p:cNvPr>
          <p:cNvSpPr>
            <a:spLocks noGrp="1"/>
          </p:cNvSpPr>
          <p:nvPr>
            <p:ph type="body" sz="quarter" idx="10"/>
          </p:nvPr>
        </p:nvSpPr>
        <p:spPr>
          <a:xfrm>
            <a:off x="3402121" y="1449000"/>
            <a:ext cx="7951788" cy="469638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22242709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721462-A9E1-4536-9F2D-B2F8F2185D48}"/>
              </a:ext>
            </a:extLst>
          </p:cNvPr>
          <p:cNvSpPr>
            <a:spLocks noGrp="1"/>
          </p:cNvSpPr>
          <p:nvPr>
            <p:ph type="title"/>
          </p:nvPr>
        </p:nvSpPr>
        <p:spPr>
          <a:xfrm>
            <a:off x="838200" y="365125"/>
            <a:ext cx="10515599" cy="1325563"/>
          </a:xfrm>
        </p:spPr>
        <p:txBody>
          <a:bodyPr/>
          <a:lstStyle>
            <a:lvl1pPr>
              <a:defRPr b="1"/>
            </a:lvl1pPr>
          </a:lstStyle>
          <a:p>
            <a:r>
              <a:rPr lang="ru-RU" dirty="0"/>
              <a:t>Образец заголовка</a:t>
            </a:r>
          </a:p>
        </p:txBody>
      </p:sp>
      <p:sp>
        <p:nvSpPr>
          <p:cNvPr id="6" name="Прямоугольник 5">
            <a:extLst>
              <a:ext uri="{FF2B5EF4-FFF2-40B4-BE49-F238E27FC236}">
                <a16:creationId xmlns="" xmlns:a16="http://schemas.microsoft.com/office/drawing/2014/main" id="{1D1B458C-BFE5-4FED-890B-A3C81CBD9E00}"/>
              </a:ext>
            </a:extLst>
          </p:cNvPr>
          <p:cNvSpPr/>
          <p:nvPr userDrawn="1"/>
        </p:nvSpPr>
        <p:spPr>
          <a:xfrm>
            <a:off x="0" y="0"/>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 xmlns:a16="http://schemas.microsoft.com/office/drawing/2014/main" id="{474EC097-BE1E-47C5-A4A4-558BFD9F9C06}"/>
              </a:ext>
            </a:extLst>
          </p:cNvPr>
          <p:cNvSpPr/>
          <p:nvPr userDrawn="1"/>
        </p:nvSpPr>
        <p:spPr>
          <a:xfrm>
            <a:off x="12450" y="6772425"/>
            <a:ext cx="12192000" cy="9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8">
            <a:extLst>
              <a:ext uri="{FF2B5EF4-FFF2-40B4-BE49-F238E27FC236}">
                <a16:creationId xmlns="" xmlns:a16="http://schemas.microsoft.com/office/drawing/2014/main" id="{ECD6CA42-8F84-4EF7-AC44-C6D7CA7B5256}"/>
              </a:ext>
            </a:extLst>
          </p:cNvPr>
          <p:cNvGrpSpPr/>
          <p:nvPr userDrawn="1"/>
        </p:nvGrpSpPr>
        <p:grpSpPr>
          <a:xfrm>
            <a:off x="0" y="49500"/>
            <a:ext cx="2844750" cy="274500"/>
            <a:chOff x="5228062" y="49500"/>
            <a:chExt cx="2844750" cy="274500"/>
          </a:xfrm>
          <a:solidFill>
            <a:schemeClr val="tx1"/>
          </a:solidFill>
        </p:grpSpPr>
        <p:sp>
          <p:nvSpPr>
            <p:cNvPr id="10" name="Прямоугольник 9">
              <a:extLst>
                <a:ext uri="{FF2B5EF4-FFF2-40B4-BE49-F238E27FC236}">
                  <a16:creationId xmlns=""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11">
            <a:extLst>
              <a:ext uri="{FF2B5EF4-FFF2-40B4-BE49-F238E27FC236}">
                <a16:creationId xmlns=""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tx1"/>
          </a:solidFill>
        </p:grpSpPr>
        <p:sp>
          <p:nvSpPr>
            <p:cNvPr id="13" name="Прямоугольник 12">
              <a:extLst>
                <a:ext uri="{FF2B5EF4-FFF2-40B4-BE49-F238E27FC236}">
                  <a16:creationId xmlns=""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 xmlns:a16="http://schemas.microsoft.com/office/drawing/2014/main" id="{57C0137E-3F0D-4D70-B2CA-0E5AD27AD19D}"/>
              </a:ext>
            </a:extLst>
          </p:cNvPr>
          <p:cNvSpPr>
            <a:spLocks noGrp="1"/>
          </p:cNvSpPr>
          <p:nvPr>
            <p:ph type="body" sz="quarter" idx="14"/>
          </p:nvPr>
        </p:nvSpPr>
        <p:spPr>
          <a:xfrm>
            <a:off x="838200" y="2033588"/>
            <a:ext cx="10444163" cy="40497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2224232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02C3C2-D798-7E47-A48D-A26B383AF62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680CF0E6-E2AD-FC49-94BD-9EE6E26E12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2F2E62BA-9658-FA42-B1DD-D940DAB06EBB}"/>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5" name="Footer Placeholder 4">
            <a:extLst>
              <a:ext uri="{FF2B5EF4-FFF2-40B4-BE49-F238E27FC236}">
                <a16:creationId xmlns="" xmlns:a16="http://schemas.microsoft.com/office/drawing/2014/main" id="{04D30168-DB67-E84F-962F-DC19D80D778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7D16066B-B00E-CA4F-ABD8-7EE2EF637E07}"/>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7280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50FEEE-01DF-A04A-8176-C695F23630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11B584E3-D211-FA47-8019-20D77E018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E7D4E654-701C-5945-8C56-AC2C1C0D938E}"/>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5" name="Footer Placeholder 4">
            <a:extLst>
              <a:ext uri="{FF2B5EF4-FFF2-40B4-BE49-F238E27FC236}">
                <a16:creationId xmlns="" xmlns:a16="http://schemas.microsoft.com/office/drawing/2014/main" id="{31230B2F-AEEF-A84C-8BA4-8A5FBCAA7D3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5327B0F3-E7FF-2A4E-8520-42A8F6C3CED8}"/>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80650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A4CC6-3A5F-D343-A319-EF3569941E7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78DB0C6-BAB0-634F-AA40-DF9C159327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101C00CD-C028-9C4C-804E-2F62A79E2E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16DD5FEB-4B07-1E49-92DF-545AFD3689E0}"/>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6" name="Footer Placeholder 5">
            <a:extLst>
              <a:ext uri="{FF2B5EF4-FFF2-40B4-BE49-F238E27FC236}">
                <a16:creationId xmlns="" xmlns:a16="http://schemas.microsoft.com/office/drawing/2014/main" id="{3577A95E-40AA-7C45-884C-335CB2296F9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A5D6A91D-5234-0144-87D4-38769311DDA5}"/>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87266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6705F-72B8-F641-AABC-BC5FB7993B39}"/>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A8995026-1062-3E47-8B56-357074320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7856607A-7D12-A34F-B5C6-CD38853F8C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3AAA5BAF-6FF2-2344-B60B-186B0B284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09936B0F-AEC5-554D-B863-72695541C1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CF4AA2EC-2568-7B4E-A421-A2B9A70A7B23}"/>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8" name="Footer Placeholder 7">
            <a:extLst>
              <a:ext uri="{FF2B5EF4-FFF2-40B4-BE49-F238E27FC236}">
                <a16:creationId xmlns="" xmlns:a16="http://schemas.microsoft.com/office/drawing/2014/main" id="{8A70382C-C79C-1149-9D0B-8096363CDD0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0A824DDD-74D9-CB49-B149-A7329654C0BF}"/>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69862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06FAE-BB99-2845-B89F-B0983BE350C5}"/>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3BE95D35-5E48-B34D-88AB-E3415F8B4849}"/>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4" name="Footer Placeholder 3">
            <a:extLst>
              <a:ext uri="{FF2B5EF4-FFF2-40B4-BE49-F238E27FC236}">
                <a16:creationId xmlns="" xmlns:a16="http://schemas.microsoft.com/office/drawing/2014/main" id="{D9903D29-701E-5240-8F13-EBF9FBC4219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E6EEAD22-A5AE-874D-A57D-1455C7AD53F2}"/>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8766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FAAE8E6-EBD9-FE43-A4A7-CCC51A94E718}"/>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3" name="Footer Placeholder 2">
            <a:extLst>
              <a:ext uri="{FF2B5EF4-FFF2-40B4-BE49-F238E27FC236}">
                <a16:creationId xmlns="" xmlns:a16="http://schemas.microsoft.com/office/drawing/2014/main" id="{F0684808-1D52-B444-AF35-472984A4971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07D6EA34-012B-9E43-940B-4916AAD49215}"/>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54891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C6C6-E469-AA41-91DA-596BB1E79F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1AA43474-DDA9-3C40-8196-6BCC4A69C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2494878D-163D-CD49-839A-E7CA85E27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BC0CC164-EB56-0741-B801-9F4F543138EF}"/>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6" name="Footer Placeholder 5">
            <a:extLst>
              <a:ext uri="{FF2B5EF4-FFF2-40B4-BE49-F238E27FC236}">
                <a16:creationId xmlns="" xmlns:a16="http://schemas.microsoft.com/office/drawing/2014/main" id="{ACD3A1DF-8173-C24B-8FE2-CE555B68ECC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87354455-C399-404E-BEC5-EEA1301D5807}"/>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385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82936-4456-0F4F-B325-E010BDEED0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ABC282C1-F5A2-CA4A-9D21-23D2589B9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04544E15-2510-DA4B-9FFF-EEE09AC9A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9B66865D-C2B6-024B-B0C9-2733B42D1D6E}"/>
              </a:ext>
            </a:extLst>
          </p:cNvPr>
          <p:cNvSpPr>
            <a:spLocks noGrp="1"/>
          </p:cNvSpPr>
          <p:nvPr>
            <p:ph type="dt" sz="half" idx="10"/>
          </p:nvPr>
        </p:nvSpPr>
        <p:spPr/>
        <p:txBody>
          <a:bodyPr/>
          <a:lstStyle/>
          <a:p>
            <a:fld id="{8B59E633-A107-444E-B813-79850C9FC503}" type="datetimeFigureOut">
              <a:rPr lang="x-none" smtClean="0"/>
              <a:pPr/>
              <a:t>07.12.2023</a:t>
            </a:fld>
            <a:endParaRPr lang="x-none"/>
          </a:p>
        </p:txBody>
      </p:sp>
      <p:sp>
        <p:nvSpPr>
          <p:cNvPr id="6" name="Footer Placeholder 5">
            <a:extLst>
              <a:ext uri="{FF2B5EF4-FFF2-40B4-BE49-F238E27FC236}">
                <a16:creationId xmlns="" xmlns:a16="http://schemas.microsoft.com/office/drawing/2014/main" id="{DB990A68-5D4F-A149-BACF-463FF4049C5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9B8F12A7-AF1A-924C-9310-7612AEF8AD6D}"/>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54217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1DE4A5A-61F0-6046-A3C1-2088B2507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B3DC5879-96D1-9049-8E6C-BE275F0D3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47C0B9F-5446-A840-9C6A-2D683CF75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9E633-A107-444E-B813-79850C9FC503}" type="datetimeFigureOut">
              <a:rPr lang="x-none" smtClean="0"/>
              <a:pPr/>
              <a:t>07.12.2023</a:t>
            </a:fld>
            <a:endParaRPr lang="x-none"/>
          </a:p>
        </p:txBody>
      </p:sp>
      <p:sp>
        <p:nvSpPr>
          <p:cNvPr id="5" name="Footer Placeholder 4">
            <a:extLst>
              <a:ext uri="{FF2B5EF4-FFF2-40B4-BE49-F238E27FC236}">
                <a16:creationId xmlns="" xmlns:a16="http://schemas.microsoft.com/office/drawing/2014/main" id="{20A2E68F-B49D-5947-AC09-F39A394BC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36D455AF-A30D-6547-905E-AE65E0961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7F45-99E6-9D42-8A6D-721B5C953275}" type="slidenum">
              <a:rPr lang="x-none" smtClean="0"/>
              <a:pPr/>
              <a:t>‹#›</a:t>
            </a:fld>
            <a:endParaRPr lang="x-none"/>
          </a:p>
        </p:txBody>
      </p:sp>
      <p:pic>
        <p:nvPicPr>
          <p:cNvPr id="8" name="Picture 7">
            <a:extLst>
              <a:ext uri="{FF2B5EF4-FFF2-40B4-BE49-F238E27FC236}">
                <a16:creationId xmlns="" xmlns:a16="http://schemas.microsoft.com/office/drawing/2014/main" id="{EF9C5337-70AD-9C4A-8D27-A04FECEE4C02}"/>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 xmlns:p14="http://schemas.microsoft.com/office/powerpoint/2010/main" val="198997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deutsch-lernen.zum.de/wiki/Possessivpronomen_(Interaktive_%C3%9Cbung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deutschonline.at.ua/index/chislivniki/0-24" TargetMode="Externa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92CED5-A472-3444-9A45-B1816BE09A85}"/>
              </a:ext>
            </a:extLst>
          </p:cNvPr>
          <p:cNvSpPr>
            <a:spLocks noGrp="1"/>
          </p:cNvSpPr>
          <p:nvPr>
            <p:ph type="ctrTitle"/>
          </p:nvPr>
        </p:nvSpPr>
        <p:spPr>
          <a:xfrm>
            <a:off x="3206338" y="1811132"/>
            <a:ext cx="7010400" cy="2387600"/>
          </a:xfrm>
        </p:spPr>
        <p:txBody>
          <a:bodyPr>
            <a:normAutofit fontScale="90000"/>
          </a:bodyPr>
          <a:lstStyle/>
          <a:p>
            <a:r>
              <a:rPr lang="pl-PL" dirty="0" smtClean="0">
                <a:latin typeface="Arial" panose="020B0604020202020204" pitchFamily="34" charset="0"/>
                <a:cs typeface="Arial" panose="020B0604020202020204" pitchFamily="34" charset="0"/>
              </a:rPr>
              <a:t>Deutsch</a:t>
            </a:r>
            <a:br>
              <a:rPr lang="pl-PL" dirty="0" smtClean="0">
                <a:latin typeface="Arial" panose="020B0604020202020204" pitchFamily="34" charset="0"/>
                <a:cs typeface="Arial" panose="020B0604020202020204" pitchFamily="34" charset="0"/>
              </a:rPr>
            </a:br>
            <a:r>
              <a:rPr lang="pl-PL" dirty="0" smtClean="0">
                <a:latin typeface="Arial" panose="020B0604020202020204" pitchFamily="34" charset="0"/>
                <a:cs typeface="Arial" panose="020B0604020202020204" pitchFamily="34" charset="0"/>
              </a:rPr>
              <a:t>leicht und interessant</a:t>
            </a:r>
            <a:endParaRPr lang="x-none"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1DAF5D57-3012-8E4C-BF3D-4E7E908D61A0}"/>
              </a:ext>
            </a:extLst>
          </p:cNvPr>
          <p:cNvSpPr>
            <a:spLocks noGrp="1"/>
          </p:cNvSpPr>
          <p:nvPr>
            <p:ph type="subTitle" idx="1"/>
          </p:nvPr>
        </p:nvSpPr>
        <p:spPr>
          <a:xfrm>
            <a:off x="3206338" y="5005137"/>
            <a:ext cx="7010400" cy="941432"/>
          </a:xfrm>
        </p:spPr>
        <p:txBody>
          <a:bodyPr/>
          <a:lstStyle/>
          <a:p>
            <a:r>
              <a:rPr lang="pl-PL" dirty="0" smtClean="0"/>
              <a:t>Autorin</a:t>
            </a:r>
            <a:r>
              <a:rPr lang="uk-UA" dirty="0" smtClean="0"/>
              <a:t>:</a:t>
            </a:r>
            <a:r>
              <a:rPr lang="pl-PL" dirty="0" smtClean="0"/>
              <a:t> Mariia Yatchuk</a:t>
            </a:r>
            <a:endParaRPr lang="x-none" dirty="0"/>
          </a:p>
        </p:txBody>
      </p:sp>
    </p:spTree>
    <p:extLst>
      <p:ext uri="{BB962C8B-B14F-4D97-AF65-F5344CB8AC3E}">
        <p14:creationId xmlns="" xmlns:p14="http://schemas.microsoft.com/office/powerpoint/2010/main" val="3301628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800" dirty="0" smtClean="0"/>
              <a:t>"Offene" Ehe </a:t>
            </a:r>
            <a:r>
              <a:rPr lang="pl-PL" sz="2800" dirty="0" smtClean="0"/>
              <a:t>/ </a:t>
            </a:r>
            <a:r>
              <a:rPr lang="de-DE" sz="2800" dirty="0" smtClean="0"/>
              <a:t>"Traditionelle" Ehe </a:t>
            </a:r>
            <a:r>
              <a:rPr lang="pl-PL" sz="2800" dirty="0" smtClean="0"/>
              <a:t>/ </a:t>
            </a:r>
            <a:r>
              <a:rPr lang="de-DE" sz="2800" dirty="0" smtClean="0"/>
              <a:t>Wiederverheiratete Mutter </a:t>
            </a:r>
            <a:r>
              <a:rPr lang="pl-PL" sz="2800" dirty="0" smtClean="0"/>
              <a:t>/ </a:t>
            </a:r>
            <a:r>
              <a:rPr lang="de-DE" sz="2800" dirty="0" smtClean="0"/>
              <a:t>Homosexuell/ Lesbisch </a:t>
            </a:r>
            <a:r>
              <a:rPr lang="pl-PL" sz="2800" dirty="0" smtClean="0"/>
              <a:t>  /  </a:t>
            </a:r>
            <a:r>
              <a:rPr lang="de-DE" sz="2800" dirty="0" smtClean="0"/>
              <a:t>Der geschiedene Vater</a:t>
            </a:r>
            <a:r>
              <a:rPr lang="pl-PL" sz="2800" dirty="0" smtClean="0"/>
              <a:t>/ </a:t>
            </a:r>
            <a:r>
              <a:rPr lang="de-DE" sz="2800" dirty="0" smtClean="0"/>
              <a:t>"Single" (allein Lebende) </a:t>
            </a:r>
            <a:r>
              <a:rPr lang="pl-PL" sz="2800" dirty="0" smtClean="0"/>
              <a:t>/ </a:t>
            </a:r>
            <a:r>
              <a:rPr lang="de-DE" sz="2800" dirty="0" smtClean="0"/>
              <a:t>Wohngemeinschaft</a:t>
            </a:r>
            <a:r>
              <a:rPr lang="pl-PL" sz="2800" dirty="0" smtClean="0"/>
              <a:t>/ </a:t>
            </a:r>
            <a:r>
              <a:rPr lang="de-DE" sz="2800" dirty="0" smtClean="0"/>
              <a:t> Mutter mit Freund </a:t>
            </a:r>
            <a:endParaRPr lang="uk-UA" sz="2800" dirty="0"/>
          </a:p>
        </p:txBody>
      </p:sp>
      <p:sp>
        <p:nvSpPr>
          <p:cNvPr id="7" name="Прямоугольник 6"/>
          <p:cNvSpPr/>
          <p:nvPr/>
        </p:nvSpPr>
        <p:spPr>
          <a:xfrm>
            <a:off x="245660" y="2047164"/>
            <a:ext cx="3875964" cy="405338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Typ 3:</a:t>
            </a:r>
            <a:r>
              <a:rPr lang="pl-PL" dirty="0" smtClean="0"/>
              <a:t>______________________</a:t>
            </a:r>
            <a:endParaRPr lang="de-DE" dirty="0" smtClean="0"/>
          </a:p>
          <a:p>
            <a:r>
              <a:rPr lang="de-DE" dirty="0" smtClean="0"/>
              <a:t>Studenten mieten eine Wohnung </a:t>
            </a:r>
          </a:p>
          <a:p>
            <a:r>
              <a:rPr lang="de-DE" dirty="0" smtClean="0"/>
              <a:t>Männer und Frauen, abends sitzen sie oft in der Küche und unterhalten sich, </a:t>
            </a:r>
          </a:p>
          <a:p>
            <a:r>
              <a:rPr lang="de-DE" dirty="0" smtClean="0"/>
              <a:t>jeder hat sein eigenes Zimmer, sie mögen sich, </a:t>
            </a:r>
            <a:r>
              <a:rPr lang="pl-PL" dirty="0" smtClean="0"/>
              <a:t> </a:t>
            </a:r>
            <a:r>
              <a:rPr lang="de-DE" dirty="0" smtClean="0"/>
              <a:t>aber ihre Freunde, bzw. Freundinnen haben sie </a:t>
            </a:r>
          </a:p>
          <a:p>
            <a:r>
              <a:rPr lang="de-DE" dirty="0" smtClean="0"/>
              <a:t>außerhalb der WG.</a:t>
            </a:r>
          </a:p>
          <a:p>
            <a:pPr algn="ctr"/>
            <a:endParaRPr lang="uk-UA" dirty="0"/>
          </a:p>
        </p:txBody>
      </p:sp>
      <p:sp>
        <p:nvSpPr>
          <p:cNvPr id="8" name="Прямоугольник 7"/>
          <p:cNvSpPr/>
          <p:nvPr/>
        </p:nvSpPr>
        <p:spPr>
          <a:xfrm>
            <a:off x="4274024" y="2047164"/>
            <a:ext cx="3300483" cy="405338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Typ 4:</a:t>
            </a:r>
            <a:r>
              <a:rPr lang="pl-PL" dirty="0" smtClean="0"/>
              <a:t>____________________</a:t>
            </a:r>
            <a:endParaRPr lang="de-DE" dirty="0" smtClean="0"/>
          </a:p>
          <a:p>
            <a:r>
              <a:rPr lang="de-DE" dirty="0" smtClean="0"/>
              <a:t>sie bekommt ein Kind, </a:t>
            </a:r>
            <a:endParaRPr lang="pl-PL" dirty="0" smtClean="0"/>
          </a:p>
          <a:p>
            <a:r>
              <a:rPr lang="de-DE" dirty="0" smtClean="0"/>
              <a:t>sie heiratet den Vater </a:t>
            </a:r>
            <a:r>
              <a:rPr lang="pl-PL" dirty="0" smtClean="0"/>
              <a:t> </a:t>
            </a:r>
            <a:r>
              <a:rPr lang="de-DE" dirty="0" smtClean="0"/>
              <a:t>des Kindes nicht, </a:t>
            </a:r>
            <a:endParaRPr lang="pl-PL" dirty="0" smtClean="0"/>
          </a:p>
          <a:p>
            <a:r>
              <a:rPr lang="de-DE" dirty="0" smtClean="0"/>
              <a:t>sie ist allein erziehende </a:t>
            </a:r>
            <a:r>
              <a:rPr lang="pl-PL" dirty="0" smtClean="0"/>
              <a:t> </a:t>
            </a:r>
            <a:r>
              <a:rPr lang="de-DE" dirty="0" smtClean="0"/>
              <a:t>Mutter</a:t>
            </a:r>
            <a:r>
              <a:rPr lang="pl-PL" dirty="0" smtClean="0"/>
              <a:t>, </a:t>
            </a:r>
            <a:r>
              <a:rPr lang="de-DE" dirty="0" smtClean="0"/>
              <a:t>sie lernt einen Mann kennen, zieht zu ihm</a:t>
            </a:r>
            <a:r>
              <a:rPr lang="pl-PL" dirty="0" smtClean="0"/>
              <a:t>,</a:t>
            </a:r>
          </a:p>
          <a:p>
            <a:r>
              <a:rPr lang="de-DE" dirty="0" smtClean="0"/>
              <a:t> lebt mit Kind und dem Mann zusammen </a:t>
            </a:r>
            <a:endParaRPr lang="de-DE" dirty="0"/>
          </a:p>
        </p:txBody>
      </p:sp>
      <p:sp>
        <p:nvSpPr>
          <p:cNvPr id="9" name="Прямоугольник 8"/>
          <p:cNvSpPr/>
          <p:nvPr/>
        </p:nvSpPr>
        <p:spPr>
          <a:xfrm>
            <a:off x="7726907" y="2047164"/>
            <a:ext cx="3300483" cy="405338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Typ 5:</a:t>
            </a:r>
            <a:r>
              <a:rPr lang="pl-PL" dirty="0" smtClean="0"/>
              <a:t>_________________</a:t>
            </a:r>
            <a:endParaRPr lang="de-DE" dirty="0" smtClean="0"/>
          </a:p>
          <a:p>
            <a:r>
              <a:rPr lang="de-DE" dirty="0" smtClean="0"/>
              <a:t>eine Person lernt viele Leute kennen, sie ist mit </a:t>
            </a:r>
            <a:r>
              <a:rPr lang="pl-PL" dirty="0" smtClean="0"/>
              <a:t> </a:t>
            </a:r>
            <a:r>
              <a:rPr lang="de-DE" dirty="0" smtClean="0"/>
              <a:t>vielen befreundet, sie geht oft aus, sie meidet festere Beziehungen, sie lebt unabhängig, sie hat ihre eigene Wohnung</a:t>
            </a:r>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800" dirty="0" smtClean="0"/>
              <a:t>"Offene" Ehe </a:t>
            </a:r>
            <a:r>
              <a:rPr lang="pl-PL" sz="2800" dirty="0" smtClean="0"/>
              <a:t>/ </a:t>
            </a:r>
            <a:r>
              <a:rPr lang="de-DE" sz="2800" dirty="0" smtClean="0"/>
              <a:t>"Traditionelle" Ehe </a:t>
            </a:r>
            <a:r>
              <a:rPr lang="pl-PL" sz="2800" dirty="0" smtClean="0"/>
              <a:t>/ </a:t>
            </a:r>
            <a:r>
              <a:rPr lang="de-DE" sz="2800" dirty="0" smtClean="0"/>
              <a:t>Wiederverheiratete Mutter </a:t>
            </a:r>
            <a:r>
              <a:rPr lang="pl-PL" sz="2800" dirty="0" smtClean="0"/>
              <a:t>/ </a:t>
            </a:r>
            <a:r>
              <a:rPr lang="de-DE" sz="2800" dirty="0" smtClean="0"/>
              <a:t>Homosexuell/ Lesbisch </a:t>
            </a:r>
            <a:r>
              <a:rPr lang="pl-PL" sz="2800" dirty="0" smtClean="0"/>
              <a:t>  /  </a:t>
            </a:r>
            <a:r>
              <a:rPr lang="de-DE" sz="2800" dirty="0" smtClean="0"/>
              <a:t>Der geschiedene Vater</a:t>
            </a:r>
            <a:r>
              <a:rPr lang="pl-PL" sz="2800" dirty="0" smtClean="0"/>
              <a:t>/ </a:t>
            </a:r>
            <a:r>
              <a:rPr lang="de-DE" sz="2800" dirty="0" smtClean="0"/>
              <a:t>"Single" (allein Lebende) </a:t>
            </a:r>
            <a:r>
              <a:rPr lang="pl-PL" sz="2800" dirty="0" smtClean="0"/>
              <a:t>/ </a:t>
            </a:r>
            <a:r>
              <a:rPr lang="de-DE" sz="2800" dirty="0" smtClean="0"/>
              <a:t>Wohngemeinschaft</a:t>
            </a:r>
            <a:r>
              <a:rPr lang="pl-PL" sz="2800" dirty="0" smtClean="0"/>
              <a:t>/ </a:t>
            </a:r>
            <a:r>
              <a:rPr lang="de-DE" sz="2800" dirty="0" smtClean="0"/>
              <a:t> Mutter mit Freund </a:t>
            </a:r>
            <a:endParaRPr lang="uk-UA" sz="2800" dirty="0"/>
          </a:p>
        </p:txBody>
      </p:sp>
      <p:sp>
        <p:nvSpPr>
          <p:cNvPr id="7" name="Прямоугольник 6"/>
          <p:cNvSpPr/>
          <p:nvPr/>
        </p:nvSpPr>
        <p:spPr>
          <a:xfrm>
            <a:off x="245660" y="2047164"/>
            <a:ext cx="3875964" cy="405338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Typ 6:</a:t>
            </a:r>
            <a:r>
              <a:rPr lang="pl-PL" dirty="0" smtClean="0"/>
              <a:t>___________________</a:t>
            </a:r>
            <a:endParaRPr lang="de-DE" dirty="0" smtClean="0"/>
          </a:p>
          <a:p>
            <a:r>
              <a:rPr lang="de-DE" dirty="0" smtClean="0"/>
              <a:t>ein Mann lernt einen Mann kennen, sie </a:t>
            </a:r>
          </a:p>
          <a:p>
            <a:r>
              <a:rPr lang="de-DE" dirty="0" smtClean="0"/>
              <a:t>verlieben sich, sie ziehen zusammen, sie leben in einer eheähnlichen Gemeinschaft Oder: eine Frau lernt eine Frau kennen </a:t>
            </a:r>
            <a:endParaRPr lang="de-DE" dirty="0"/>
          </a:p>
        </p:txBody>
      </p:sp>
      <p:sp>
        <p:nvSpPr>
          <p:cNvPr id="8" name="Прямоугольник 7"/>
          <p:cNvSpPr/>
          <p:nvPr/>
        </p:nvSpPr>
        <p:spPr>
          <a:xfrm>
            <a:off x="4274024" y="2047164"/>
            <a:ext cx="3300483" cy="405338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Typ 7:</a:t>
            </a:r>
            <a:r>
              <a:rPr lang="pl-PL" dirty="0" smtClean="0"/>
              <a:t>_______________</a:t>
            </a:r>
            <a:endParaRPr lang="de-DE" dirty="0" smtClean="0"/>
          </a:p>
          <a:p>
            <a:r>
              <a:rPr lang="de-DE" dirty="0" smtClean="0"/>
              <a:t>die Frau </a:t>
            </a:r>
            <a:r>
              <a:rPr lang="de-DE" dirty="0" err="1" smtClean="0"/>
              <a:t>läßt</a:t>
            </a:r>
            <a:r>
              <a:rPr lang="de-DE" dirty="0" smtClean="0"/>
              <a:t> sich von ihrem Mann scheiden</a:t>
            </a:r>
            <a:r>
              <a:rPr lang="pl-PL" dirty="0" smtClean="0"/>
              <a:t>,</a:t>
            </a:r>
            <a:r>
              <a:rPr lang="de-DE" dirty="0" smtClean="0"/>
              <a:t> </a:t>
            </a:r>
            <a:r>
              <a:rPr lang="pl-PL" dirty="0" smtClean="0"/>
              <a:t> </a:t>
            </a:r>
            <a:r>
              <a:rPr lang="de-DE" dirty="0" smtClean="0"/>
              <a:t>die Kinder bleiben bei der Mutter</a:t>
            </a:r>
            <a:r>
              <a:rPr lang="pl-PL" dirty="0" smtClean="0"/>
              <a:t>,</a:t>
            </a:r>
            <a:r>
              <a:rPr lang="de-DE" dirty="0" smtClean="0"/>
              <a:t> </a:t>
            </a:r>
          </a:p>
          <a:p>
            <a:r>
              <a:rPr lang="de-DE" dirty="0" smtClean="0"/>
              <a:t>der Mann lebt allein </a:t>
            </a:r>
          </a:p>
          <a:p>
            <a:r>
              <a:rPr lang="de-DE" dirty="0" smtClean="0"/>
              <a:t>ab und zu kommen die Kinder zu Besuch </a:t>
            </a:r>
            <a:r>
              <a:rPr lang="pl-PL" dirty="0" smtClean="0"/>
              <a:t> </a:t>
            </a:r>
            <a:r>
              <a:rPr lang="de-DE" dirty="0" smtClean="0"/>
              <a:t>oder er besucht die Kinder</a:t>
            </a:r>
            <a:endParaRPr lang="de-DE" dirty="0"/>
          </a:p>
        </p:txBody>
      </p:sp>
      <p:sp>
        <p:nvSpPr>
          <p:cNvPr id="9" name="Прямоугольник 8"/>
          <p:cNvSpPr/>
          <p:nvPr/>
        </p:nvSpPr>
        <p:spPr>
          <a:xfrm>
            <a:off x="7726907" y="2047164"/>
            <a:ext cx="3300483" cy="405338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de-DE" dirty="0" smtClean="0"/>
              <a:t>Typ 8:</a:t>
            </a:r>
            <a:r>
              <a:rPr lang="pl-PL" dirty="0" smtClean="0"/>
              <a:t>___________________</a:t>
            </a:r>
            <a:endParaRPr lang="de-DE" dirty="0" smtClean="0"/>
          </a:p>
          <a:p>
            <a:r>
              <a:rPr lang="de-DE" dirty="0" smtClean="0"/>
              <a:t>eine Frau </a:t>
            </a:r>
            <a:r>
              <a:rPr lang="de-DE" dirty="0" err="1" smtClean="0"/>
              <a:t>läßt</a:t>
            </a:r>
            <a:r>
              <a:rPr lang="de-DE" dirty="0" smtClean="0"/>
              <a:t> sich scheiden, die </a:t>
            </a:r>
          </a:p>
          <a:p>
            <a:r>
              <a:rPr lang="de-DE" dirty="0" smtClean="0"/>
              <a:t>zwei Kinder bleiben bei ihr, sie </a:t>
            </a:r>
          </a:p>
          <a:p>
            <a:r>
              <a:rPr lang="de-DE" dirty="0" smtClean="0"/>
              <a:t>heiratet wieder, </a:t>
            </a:r>
            <a:r>
              <a:rPr lang="pl-PL" dirty="0" smtClean="0"/>
              <a:t> </a:t>
            </a:r>
            <a:r>
              <a:rPr lang="de-DE" dirty="0" smtClean="0"/>
              <a:t>sie bekommt ein Kind von ihrem </a:t>
            </a:r>
            <a:r>
              <a:rPr lang="pl-PL" dirty="0" smtClean="0"/>
              <a:t> </a:t>
            </a:r>
            <a:r>
              <a:rPr lang="de-DE" dirty="0" smtClean="0"/>
              <a:t>zweiten Mann</a:t>
            </a: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dirty="0" smtClean="0"/>
              <a:t>Beschreiben Sie kurz folgende Lebensformen. </a:t>
            </a:r>
            <a:br>
              <a:rPr lang="de-DE" dirty="0" smtClean="0"/>
            </a:br>
            <a:r>
              <a:rPr lang="de-DE" dirty="0" smtClean="0"/>
              <a:t>Sprechen Sie mit Ihrem / Ihrer Partner(in).</a:t>
            </a:r>
            <a:endParaRPr lang="uk-UA" dirty="0"/>
          </a:p>
        </p:txBody>
      </p:sp>
      <p:sp>
        <p:nvSpPr>
          <p:cNvPr id="3" name="Содержимое 2"/>
          <p:cNvSpPr>
            <a:spLocks noGrp="1"/>
          </p:cNvSpPr>
          <p:nvPr>
            <p:ph sz="half" idx="1"/>
          </p:nvPr>
        </p:nvSpPr>
        <p:spPr>
          <a:xfrm>
            <a:off x="838200" y="1543050"/>
            <a:ext cx="5181600" cy="2200465"/>
          </a:xfrm>
        </p:spPr>
        <p:txBody>
          <a:bodyPr>
            <a:normAutofit fontScale="85000" lnSpcReduction="20000"/>
          </a:bodyPr>
          <a:lstStyle/>
          <a:p>
            <a:pPr>
              <a:buNone/>
            </a:pPr>
            <a:endParaRPr lang="en-US" dirty="0" smtClean="0"/>
          </a:p>
          <a:p>
            <a:r>
              <a:rPr lang="en-US" dirty="0" smtClean="0"/>
              <a:t>„</a:t>
            </a:r>
            <a:r>
              <a:rPr lang="en-US" dirty="0" err="1" smtClean="0"/>
              <a:t>Kinderlose</a:t>
            </a:r>
            <a:r>
              <a:rPr lang="en-US" dirty="0" smtClean="0"/>
              <a:t> </a:t>
            </a:r>
            <a:r>
              <a:rPr lang="en-US" dirty="0" err="1" smtClean="0"/>
              <a:t>Ehe</a:t>
            </a:r>
            <a:r>
              <a:rPr lang="en-US" dirty="0" smtClean="0"/>
              <a:t> </a:t>
            </a:r>
            <a:r>
              <a:rPr lang="en-US" dirty="0" err="1" smtClean="0"/>
              <a:t>oder</a:t>
            </a:r>
            <a:r>
              <a:rPr lang="en-US" dirty="0" smtClean="0"/>
              <a:t> </a:t>
            </a:r>
            <a:r>
              <a:rPr lang="en-US" dirty="0" err="1" smtClean="0"/>
              <a:t>Partnerschaft</a:t>
            </a:r>
            <a:r>
              <a:rPr lang="en-US" dirty="0" smtClean="0"/>
              <a:t>“ „</a:t>
            </a:r>
            <a:r>
              <a:rPr lang="en-US" dirty="0" err="1" smtClean="0"/>
              <a:t>allein</a:t>
            </a:r>
            <a:r>
              <a:rPr lang="en-US" dirty="0" smtClean="0"/>
              <a:t> </a:t>
            </a:r>
            <a:r>
              <a:rPr lang="en-US" dirty="0" err="1" smtClean="0"/>
              <a:t>erziehende</a:t>
            </a:r>
            <a:r>
              <a:rPr lang="en-US" dirty="0" smtClean="0"/>
              <a:t> Mutter“ </a:t>
            </a:r>
          </a:p>
          <a:p>
            <a:r>
              <a:rPr lang="en-US" dirty="0" smtClean="0"/>
              <a:t>„Patchwork-</a:t>
            </a:r>
            <a:r>
              <a:rPr lang="en-US" dirty="0" err="1" smtClean="0"/>
              <a:t>Familie</a:t>
            </a:r>
            <a:r>
              <a:rPr lang="en-US" dirty="0" smtClean="0"/>
              <a:t>“ </a:t>
            </a:r>
          </a:p>
          <a:p>
            <a:r>
              <a:rPr lang="en-US" dirty="0" smtClean="0"/>
              <a:t>„</a:t>
            </a:r>
            <a:r>
              <a:rPr lang="en-US" dirty="0" err="1" smtClean="0"/>
              <a:t>allein</a:t>
            </a:r>
            <a:r>
              <a:rPr lang="en-US" dirty="0" smtClean="0"/>
              <a:t> </a:t>
            </a:r>
            <a:r>
              <a:rPr lang="en-US" dirty="0" err="1" smtClean="0"/>
              <a:t>erziehender</a:t>
            </a:r>
            <a:r>
              <a:rPr lang="en-US" dirty="0" smtClean="0"/>
              <a:t> </a:t>
            </a:r>
            <a:r>
              <a:rPr lang="en-US" dirty="0" err="1" smtClean="0"/>
              <a:t>Vater</a:t>
            </a:r>
            <a:r>
              <a:rPr lang="en-US" dirty="0" smtClean="0"/>
              <a:t>“ </a:t>
            </a:r>
            <a:endParaRPr lang="pl-PL" dirty="0" smtClean="0"/>
          </a:p>
          <a:p>
            <a:r>
              <a:rPr lang="en-US" dirty="0" smtClean="0"/>
              <a:t>„</a:t>
            </a:r>
            <a:r>
              <a:rPr lang="en-US" dirty="0" err="1" smtClean="0"/>
              <a:t>Familie</a:t>
            </a:r>
            <a:r>
              <a:rPr lang="en-US" dirty="0" smtClean="0"/>
              <a:t> </a:t>
            </a:r>
            <a:r>
              <a:rPr lang="en-US" dirty="0" err="1" smtClean="0"/>
              <a:t>mit</a:t>
            </a:r>
            <a:r>
              <a:rPr lang="en-US" dirty="0" smtClean="0"/>
              <a:t> </a:t>
            </a:r>
            <a:r>
              <a:rPr lang="en-US" dirty="0" err="1" smtClean="0"/>
              <a:t>Hausmann</a:t>
            </a:r>
            <a:r>
              <a:rPr lang="en-US" dirty="0" smtClean="0"/>
              <a:t>“ </a:t>
            </a:r>
          </a:p>
          <a:p>
            <a:endParaRPr lang="uk-UA" dirty="0"/>
          </a:p>
        </p:txBody>
      </p:sp>
      <p:pic>
        <p:nvPicPr>
          <p:cNvPr id="52226" name="Picture 2"/>
          <p:cNvPicPr>
            <a:picLocks noChangeAspect="1" noChangeArrowheads="1"/>
          </p:cNvPicPr>
          <p:nvPr/>
        </p:nvPicPr>
        <p:blipFill>
          <a:blip r:embed="rId2"/>
          <a:srcRect/>
          <a:stretch>
            <a:fillRect/>
          </a:stretch>
        </p:blipFill>
        <p:spPr bwMode="auto">
          <a:xfrm>
            <a:off x="6414235" y="1825625"/>
            <a:ext cx="4667747" cy="4159199"/>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3540467" y="3622624"/>
            <a:ext cx="2706511" cy="275088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dirty="0" smtClean="0"/>
              <a:t>Beschreiben Sie kurz folgende Lebensformen. </a:t>
            </a:r>
            <a:br>
              <a:rPr lang="de-DE" dirty="0" smtClean="0"/>
            </a:br>
            <a:r>
              <a:rPr lang="de-DE" dirty="0" smtClean="0"/>
              <a:t>Sprechen Sie mit Ihrem / Ihrer Partner(in).</a:t>
            </a:r>
            <a:endParaRPr lang="uk-UA" dirty="0"/>
          </a:p>
        </p:txBody>
      </p:sp>
      <p:sp>
        <p:nvSpPr>
          <p:cNvPr id="3" name="Содержимое 2"/>
          <p:cNvSpPr>
            <a:spLocks noGrp="1"/>
          </p:cNvSpPr>
          <p:nvPr>
            <p:ph sz="half" idx="1"/>
          </p:nvPr>
        </p:nvSpPr>
        <p:spPr>
          <a:xfrm>
            <a:off x="838199" y="1825625"/>
            <a:ext cx="11008058" cy="808393"/>
          </a:xfrm>
        </p:spPr>
        <p:txBody>
          <a:bodyPr>
            <a:normAutofit fontScale="92500"/>
          </a:bodyPr>
          <a:lstStyle/>
          <a:p>
            <a:pPr>
              <a:buNone/>
            </a:pPr>
            <a:r>
              <a:rPr lang="en-US" dirty="0" smtClean="0"/>
              <a:t>„</a:t>
            </a:r>
            <a:r>
              <a:rPr lang="en-US" dirty="0" err="1" smtClean="0"/>
              <a:t>Kinderlose</a:t>
            </a:r>
            <a:r>
              <a:rPr lang="en-US" dirty="0" smtClean="0"/>
              <a:t> </a:t>
            </a:r>
            <a:r>
              <a:rPr lang="en-US" dirty="0" err="1" smtClean="0"/>
              <a:t>Ehe</a:t>
            </a:r>
            <a:r>
              <a:rPr lang="en-US" dirty="0" smtClean="0"/>
              <a:t> </a:t>
            </a:r>
            <a:r>
              <a:rPr lang="en-US" dirty="0" err="1" smtClean="0"/>
              <a:t>oder</a:t>
            </a:r>
            <a:r>
              <a:rPr lang="en-US" dirty="0" smtClean="0"/>
              <a:t> </a:t>
            </a:r>
            <a:r>
              <a:rPr lang="en-US" dirty="0" err="1" smtClean="0"/>
              <a:t>Partnerschaft</a:t>
            </a:r>
            <a:r>
              <a:rPr lang="en-US" dirty="0" smtClean="0"/>
              <a:t>“ „</a:t>
            </a:r>
            <a:r>
              <a:rPr lang="en-US" dirty="0" err="1" smtClean="0"/>
              <a:t>allein</a:t>
            </a:r>
            <a:r>
              <a:rPr lang="en-US" dirty="0" smtClean="0"/>
              <a:t> </a:t>
            </a:r>
            <a:r>
              <a:rPr lang="en-US" dirty="0" err="1" smtClean="0"/>
              <a:t>erziehende</a:t>
            </a:r>
            <a:r>
              <a:rPr lang="en-US" dirty="0" smtClean="0"/>
              <a:t> Mutter“ </a:t>
            </a:r>
            <a:r>
              <a:rPr lang="pl-PL" dirty="0" smtClean="0"/>
              <a:t>/ </a:t>
            </a:r>
            <a:r>
              <a:rPr lang="en-US" dirty="0" smtClean="0"/>
              <a:t>„Patchwork-</a:t>
            </a:r>
            <a:r>
              <a:rPr lang="en-US" dirty="0" err="1" smtClean="0"/>
              <a:t>Familie</a:t>
            </a:r>
            <a:r>
              <a:rPr lang="uk-UA" dirty="0" smtClean="0"/>
              <a:t> (зведена) </a:t>
            </a:r>
            <a:r>
              <a:rPr lang="en-US" dirty="0" smtClean="0"/>
              <a:t>“ </a:t>
            </a:r>
            <a:r>
              <a:rPr lang="pl-PL" dirty="0" smtClean="0"/>
              <a:t> </a:t>
            </a:r>
            <a:r>
              <a:rPr lang="en-US" dirty="0" smtClean="0"/>
              <a:t>„</a:t>
            </a:r>
            <a:r>
              <a:rPr lang="en-US" dirty="0" err="1" smtClean="0"/>
              <a:t>allein</a:t>
            </a:r>
            <a:r>
              <a:rPr lang="en-US" dirty="0" smtClean="0"/>
              <a:t> </a:t>
            </a:r>
            <a:r>
              <a:rPr lang="en-US" dirty="0" err="1" smtClean="0"/>
              <a:t>erziehender</a:t>
            </a:r>
            <a:r>
              <a:rPr lang="en-US" dirty="0" smtClean="0"/>
              <a:t> </a:t>
            </a:r>
            <a:r>
              <a:rPr lang="en-US" dirty="0" err="1" smtClean="0"/>
              <a:t>Vater</a:t>
            </a:r>
            <a:r>
              <a:rPr lang="en-US" dirty="0" smtClean="0"/>
              <a:t>“ „</a:t>
            </a:r>
            <a:r>
              <a:rPr lang="en-US" dirty="0" err="1" smtClean="0"/>
              <a:t>Familie</a:t>
            </a:r>
            <a:r>
              <a:rPr lang="en-US" dirty="0" smtClean="0"/>
              <a:t> </a:t>
            </a:r>
            <a:r>
              <a:rPr lang="en-US" dirty="0" err="1" smtClean="0"/>
              <a:t>mit</a:t>
            </a:r>
            <a:r>
              <a:rPr lang="en-US" dirty="0" smtClean="0"/>
              <a:t> </a:t>
            </a:r>
            <a:r>
              <a:rPr lang="en-US" dirty="0" err="1" smtClean="0"/>
              <a:t>Hausmann</a:t>
            </a:r>
            <a:r>
              <a:rPr lang="en-US" dirty="0" smtClean="0"/>
              <a:t>“</a:t>
            </a:r>
            <a:r>
              <a:rPr lang="pl-PL" dirty="0" smtClean="0"/>
              <a:t> </a:t>
            </a:r>
            <a:endParaRPr lang="uk-UA" dirty="0"/>
          </a:p>
        </p:txBody>
      </p:sp>
      <p:pic>
        <p:nvPicPr>
          <p:cNvPr id="53250" name="Picture 2"/>
          <p:cNvPicPr>
            <a:picLocks noChangeAspect="1" noChangeArrowheads="1"/>
          </p:cNvPicPr>
          <p:nvPr/>
        </p:nvPicPr>
        <p:blipFill>
          <a:blip r:embed="rId2"/>
          <a:srcRect/>
          <a:stretch>
            <a:fillRect/>
          </a:stretch>
        </p:blipFill>
        <p:spPr bwMode="auto">
          <a:xfrm>
            <a:off x="1881439" y="2875058"/>
            <a:ext cx="7632827" cy="340291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en-US" dirty="0" smtClean="0">
                <a:hlinkClick r:id="rId2"/>
              </a:rPr>
              <a:t>https://deutsch-lernen.zum.de/wiki/Possessivpronomen_(Interaktive_%C3%9Cbungen)</a:t>
            </a:r>
            <a:r>
              <a:rPr lang="pl-PL" dirty="0" smtClean="0"/>
              <a:t> – </a:t>
            </a:r>
            <a:r>
              <a:rPr lang="en-US" dirty="0" err="1" smtClean="0">
                <a:solidFill>
                  <a:srgbClr val="C00000"/>
                </a:solidFill>
              </a:rPr>
              <a:t>Hausaufgabe</a:t>
            </a:r>
            <a:r>
              <a:rPr lang="en-US" dirty="0" smtClean="0">
                <a:solidFill>
                  <a:srgbClr val="C00000"/>
                </a:solidFill>
              </a:rPr>
              <a:t> </a:t>
            </a:r>
          </a:p>
          <a:p>
            <a:r>
              <a:rPr lang="en-US" dirty="0" smtClean="0">
                <a:solidFill>
                  <a:srgbClr val="C00000"/>
                </a:solidFill>
              </a:rPr>
              <a:t>(</a:t>
            </a:r>
            <a:r>
              <a:rPr lang="uk-UA" dirty="0" smtClean="0">
                <a:solidFill>
                  <a:srgbClr val="C00000"/>
                </a:solidFill>
              </a:rPr>
              <a:t>Присвійні займенники)</a:t>
            </a:r>
            <a:endParaRPr lang="uk-UA"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9051" y="380407"/>
            <a:ext cx="3269776" cy="1325563"/>
          </a:xfrm>
        </p:spPr>
        <p:txBody>
          <a:bodyPr/>
          <a:lstStyle/>
          <a:p>
            <a:r>
              <a:rPr lang="pl-PL" dirty="0" smtClean="0"/>
              <a:t>W-Fragen</a:t>
            </a:r>
            <a:endParaRPr lang="uk-UA" dirty="0"/>
          </a:p>
        </p:txBody>
      </p:sp>
      <p:sp>
        <p:nvSpPr>
          <p:cNvPr id="4098" name="Fensterinhalt horizontal verschieben 2"/>
          <p:cNvSpPr>
            <a:spLocks noChangeArrowheads="1"/>
          </p:cNvSpPr>
          <p:nvPr/>
        </p:nvSpPr>
        <p:spPr bwMode="auto">
          <a:xfrm>
            <a:off x="8640929" y="2292824"/>
            <a:ext cx="3107898" cy="1937982"/>
          </a:xfrm>
          <a:prstGeom prst="flowChartProcess">
            <a:avLst/>
          </a:prstGeom>
          <a:ln w="285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b="1" i="0" u="none" strike="noStrike" cap="none" normalizeH="0" baseline="0" dirty="0" smtClean="0">
                <a:ln>
                  <a:noFill/>
                </a:ln>
                <a:solidFill>
                  <a:schemeClr val="tx1"/>
                </a:solidFill>
                <a:effectLst/>
                <a:latin typeface="Arial" pitchFamily="34" charset="0"/>
                <a:cs typeface="Arial" pitchFamily="34" charset="0"/>
              </a:rPr>
              <a:t>Wie?- </a:t>
            </a:r>
            <a:r>
              <a:rPr kumimoji="0" lang="de-DE" b="1" i="0" u="none" strike="noStrike" cap="none" normalizeH="0" baseline="0" dirty="0" err="1" smtClean="0">
                <a:ln>
                  <a:noFill/>
                </a:ln>
                <a:solidFill>
                  <a:schemeClr val="tx1"/>
                </a:solidFill>
                <a:effectLst/>
                <a:latin typeface="Arial" pitchFamily="34" charset="0"/>
                <a:cs typeface="Arial" pitchFamily="34" charset="0"/>
              </a:rPr>
              <a:t>як</a:t>
            </a:r>
            <a:r>
              <a:rPr kumimoji="0" lang="de-DE" b="1" i="0" u="none" strike="noStrike" cap="none" normalizeH="0" baseline="0" dirty="0" smtClean="0">
                <a:ln>
                  <a:noFill/>
                </a:ln>
                <a:solidFill>
                  <a:schemeClr val="tx1"/>
                </a:solidFill>
                <a:effectLst/>
                <a:latin typeface="Arial" pitchFamily="34" charset="0"/>
                <a:cs typeface="Arial" pitchFamily="34" charset="0"/>
              </a:rPr>
              <a:t>?  Wo? </a:t>
            </a:r>
            <a:r>
              <a:rPr kumimoji="0" lang="uk-UA" b="1" i="0" u="none" strike="noStrike" cap="none" normalizeH="0" baseline="0" dirty="0" smtClean="0">
                <a:ln>
                  <a:noFill/>
                </a:ln>
                <a:solidFill>
                  <a:schemeClr val="tx1"/>
                </a:solidFill>
                <a:effectLst/>
                <a:latin typeface="Arial" pitchFamily="34" charset="0"/>
                <a:cs typeface="Arial" pitchFamily="34" charset="0"/>
              </a:rPr>
              <a:t>– де? </a:t>
            </a:r>
            <a:r>
              <a:rPr kumimoji="0" lang="de-DE" b="1" i="0" u="none" strike="noStrike" cap="none" normalizeH="0" baseline="0" dirty="0" smtClean="0">
                <a:ln>
                  <a:noFill/>
                </a:ln>
                <a:solidFill>
                  <a:schemeClr val="tx1"/>
                </a:solidFill>
                <a:effectLst/>
                <a:latin typeface="Arial" pitchFamily="34" charset="0"/>
                <a:cs typeface="Arial" pitchFamily="34" charset="0"/>
              </a:rPr>
              <a:t>Wann?</a:t>
            </a:r>
            <a:r>
              <a:rPr kumimoji="0" lang="uk-UA" b="1" i="0" u="none" strike="noStrike" cap="none" normalizeH="0" baseline="0" dirty="0" smtClean="0">
                <a:ln>
                  <a:noFill/>
                </a:ln>
                <a:solidFill>
                  <a:schemeClr val="tx1"/>
                </a:solidFill>
                <a:effectLst/>
                <a:latin typeface="Arial" pitchFamily="34" charset="0"/>
                <a:cs typeface="Arial" pitchFamily="34" charset="0"/>
              </a:rPr>
              <a:t>- коли? </a:t>
            </a:r>
            <a:r>
              <a:rPr kumimoji="0" lang="de-DE" b="1" i="0" u="none" strike="noStrike" cap="none" normalizeH="0" baseline="0" dirty="0" smtClean="0">
                <a:ln>
                  <a:noFill/>
                </a:ln>
                <a:solidFill>
                  <a:schemeClr val="tx1"/>
                </a:solidFill>
                <a:effectLst/>
                <a:latin typeface="Arial" pitchFamily="34" charset="0"/>
                <a:cs typeface="Arial" pitchFamily="34" charset="0"/>
              </a:rPr>
              <a:t>Wer?</a:t>
            </a:r>
            <a:r>
              <a:rPr kumimoji="0" lang="uk-UA" b="1" i="0" u="none" strike="noStrike" cap="none" normalizeH="0" baseline="0" dirty="0" smtClean="0">
                <a:ln>
                  <a:noFill/>
                </a:ln>
                <a:solidFill>
                  <a:schemeClr val="tx1"/>
                </a:solidFill>
                <a:effectLst/>
                <a:latin typeface="Arial" pitchFamily="34" charset="0"/>
                <a:cs typeface="Arial" pitchFamily="34" charset="0"/>
              </a:rPr>
              <a:t>- хто?</a:t>
            </a:r>
            <a:r>
              <a:rPr kumimoji="0" lang="de-DE" b="1" i="0" u="none" strike="noStrike" cap="none" normalizeH="0" baseline="0" dirty="0" smtClean="0">
                <a:ln>
                  <a:noFill/>
                </a:ln>
                <a:solidFill>
                  <a:schemeClr val="tx1"/>
                </a:solidFill>
                <a:effectLst/>
                <a:latin typeface="Arial" pitchFamily="34" charset="0"/>
                <a:cs typeface="Arial" pitchFamily="34" charset="0"/>
              </a:rPr>
              <a:t> Was?</a:t>
            </a:r>
            <a:r>
              <a:rPr kumimoji="0" lang="uk-UA" b="1" i="0" u="none" strike="noStrike" cap="none" normalizeH="0" baseline="0" dirty="0" smtClean="0">
                <a:ln>
                  <a:noFill/>
                </a:ln>
                <a:solidFill>
                  <a:schemeClr val="tx1"/>
                </a:solidFill>
                <a:effectLst/>
                <a:latin typeface="Arial" pitchFamily="34" charset="0"/>
                <a:cs typeface="Arial" pitchFamily="34" charset="0"/>
              </a:rPr>
              <a:t>- що?</a:t>
            </a:r>
            <a:r>
              <a:rPr kumimoji="0" lang="de-DE" b="1" i="0" u="none" strike="noStrike" cap="none" normalizeH="0" baseline="0" dirty="0" smtClean="0">
                <a:ln>
                  <a:noFill/>
                </a:ln>
                <a:solidFill>
                  <a:schemeClr val="tx1"/>
                </a:solidFill>
                <a:effectLst/>
                <a:latin typeface="Arial" pitchFamily="34" charset="0"/>
                <a:cs typeface="Arial" pitchFamily="34" charset="0"/>
              </a:rPr>
              <a:t> Woher? </a:t>
            </a:r>
            <a:r>
              <a:rPr kumimoji="0" lang="uk-UA" b="1" i="0" u="none" strike="noStrike" cap="none" normalizeH="0" baseline="0" dirty="0" smtClean="0">
                <a:ln>
                  <a:noFill/>
                </a:ln>
                <a:solidFill>
                  <a:schemeClr val="tx1"/>
                </a:solidFill>
                <a:effectLst/>
                <a:latin typeface="Arial" pitchFamily="34" charset="0"/>
                <a:cs typeface="Arial" pitchFamily="34" charset="0"/>
              </a:rPr>
              <a:t>– звідки?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01254" y="380407"/>
            <a:ext cx="6755641" cy="6124754"/>
          </a:xfrm>
          <a:prstGeom prst="rect">
            <a:avLst/>
          </a:prstGeom>
          <a:noFill/>
        </p:spPr>
        <p:txBody>
          <a:bodyPr wrap="square" rtlCol="0">
            <a:spAutoFit/>
          </a:bodyPr>
          <a:lstStyle/>
          <a:p>
            <a:pPr lvl="0"/>
            <a:r>
              <a:rPr lang="de-DE" sz="2800" dirty="0" smtClean="0"/>
              <a:t>_______ alt ist dein Bruder? Er ist 12 Jahre alt.</a:t>
            </a:r>
            <a:endParaRPr lang="uk-UA" sz="2800" dirty="0" smtClean="0"/>
          </a:p>
          <a:p>
            <a:pPr lvl="0"/>
            <a:endParaRPr lang="uk-UA" sz="2800" dirty="0" smtClean="0"/>
          </a:p>
          <a:p>
            <a:pPr lvl="0"/>
            <a:r>
              <a:rPr lang="de-DE" sz="2800" dirty="0" smtClean="0"/>
              <a:t>_______ wohnt ihr? Wir wohnen in Köln.</a:t>
            </a:r>
            <a:endParaRPr lang="uk-UA" sz="2800" dirty="0" smtClean="0"/>
          </a:p>
          <a:p>
            <a:pPr lvl="0"/>
            <a:endParaRPr lang="uk-UA" sz="2800" dirty="0" smtClean="0"/>
          </a:p>
          <a:p>
            <a:pPr lvl="0"/>
            <a:r>
              <a:rPr lang="de-DE" sz="2800" dirty="0" smtClean="0"/>
              <a:t>_______ machst du? Ich schreibe einen Brief.</a:t>
            </a:r>
            <a:endParaRPr lang="uk-UA" sz="2800" dirty="0" smtClean="0"/>
          </a:p>
          <a:p>
            <a:pPr lvl="0"/>
            <a:endParaRPr lang="uk-UA" sz="2800" dirty="0" smtClean="0"/>
          </a:p>
          <a:p>
            <a:pPr lvl="0"/>
            <a:endParaRPr lang="uk-UA" sz="2800" dirty="0" smtClean="0"/>
          </a:p>
          <a:p>
            <a:pPr lvl="0"/>
            <a:r>
              <a:rPr lang="de-DE" sz="2800" dirty="0" smtClean="0"/>
              <a:t>_______ kommen deine Großeltern? Sie kommen aus Italien.</a:t>
            </a:r>
            <a:endParaRPr lang="uk-UA" sz="2800" dirty="0" smtClean="0"/>
          </a:p>
          <a:p>
            <a:pPr lvl="0"/>
            <a:endParaRPr lang="uk-UA" sz="2800" dirty="0" smtClean="0"/>
          </a:p>
          <a:p>
            <a:pPr lvl="0"/>
            <a:r>
              <a:rPr lang="de-DE" sz="2800" dirty="0" smtClean="0"/>
              <a:t>_______ heißt dein Freund? Er heißt Michael.</a:t>
            </a:r>
            <a:endParaRPr lang="uk-UA" sz="2800" dirty="0" smtClean="0"/>
          </a:p>
          <a:p>
            <a:endParaRPr lang="uk-UA"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9051" y="380407"/>
            <a:ext cx="3269776" cy="1325563"/>
          </a:xfrm>
        </p:spPr>
        <p:txBody>
          <a:bodyPr/>
          <a:lstStyle/>
          <a:p>
            <a:r>
              <a:rPr lang="pl-PL" dirty="0" smtClean="0"/>
              <a:t>W-Fragen</a:t>
            </a:r>
            <a:endParaRPr lang="uk-UA" dirty="0"/>
          </a:p>
        </p:txBody>
      </p:sp>
      <p:sp>
        <p:nvSpPr>
          <p:cNvPr id="4098" name="Fensterinhalt horizontal verschieben 2"/>
          <p:cNvSpPr>
            <a:spLocks noChangeArrowheads="1"/>
          </p:cNvSpPr>
          <p:nvPr/>
        </p:nvSpPr>
        <p:spPr bwMode="auto">
          <a:xfrm>
            <a:off x="8640929" y="2292824"/>
            <a:ext cx="3107898" cy="1937982"/>
          </a:xfrm>
          <a:prstGeom prst="flowChartProcess">
            <a:avLst/>
          </a:prstGeom>
          <a:ln w="285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b="1" i="0" u="none" strike="noStrike" cap="none" normalizeH="0" baseline="0" dirty="0" smtClean="0">
                <a:ln>
                  <a:noFill/>
                </a:ln>
                <a:solidFill>
                  <a:schemeClr val="tx1"/>
                </a:solidFill>
                <a:effectLst/>
                <a:latin typeface="Arial" pitchFamily="34" charset="0"/>
                <a:cs typeface="Arial" pitchFamily="34" charset="0"/>
              </a:rPr>
              <a:t>Wie?- </a:t>
            </a:r>
            <a:r>
              <a:rPr kumimoji="0" lang="de-DE" b="1" i="0" u="none" strike="noStrike" cap="none" normalizeH="0" baseline="0" dirty="0" err="1" smtClean="0">
                <a:ln>
                  <a:noFill/>
                </a:ln>
                <a:solidFill>
                  <a:schemeClr val="tx1"/>
                </a:solidFill>
                <a:effectLst/>
                <a:latin typeface="Arial" pitchFamily="34" charset="0"/>
                <a:cs typeface="Arial" pitchFamily="34" charset="0"/>
              </a:rPr>
              <a:t>як</a:t>
            </a:r>
            <a:r>
              <a:rPr kumimoji="0" lang="de-DE" b="1" i="0" u="none" strike="noStrike" cap="none" normalizeH="0" baseline="0" dirty="0" smtClean="0">
                <a:ln>
                  <a:noFill/>
                </a:ln>
                <a:solidFill>
                  <a:schemeClr val="tx1"/>
                </a:solidFill>
                <a:effectLst/>
                <a:latin typeface="Arial" pitchFamily="34" charset="0"/>
                <a:cs typeface="Arial" pitchFamily="34" charset="0"/>
              </a:rPr>
              <a:t>?  Wo? </a:t>
            </a:r>
            <a:r>
              <a:rPr kumimoji="0" lang="uk-UA" b="1" i="0" u="none" strike="noStrike" cap="none" normalizeH="0" baseline="0" dirty="0" smtClean="0">
                <a:ln>
                  <a:noFill/>
                </a:ln>
                <a:solidFill>
                  <a:schemeClr val="tx1"/>
                </a:solidFill>
                <a:effectLst/>
                <a:latin typeface="Arial" pitchFamily="34" charset="0"/>
                <a:cs typeface="Arial" pitchFamily="34" charset="0"/>
              </a:rPr>
              <a:t>– де? </a:t>
            </a:r>
            <a:r>
              <a:rPr kumimoji="0" lang="de-DE" b="1" i="0" u="none" strike="noStrike" cap="none" normalizeH="0" baseline="0" dirty="0" smtClean="0">
                <a:ln>
                  <a:noFill/>
                </a:ln>
                <a:solidFill>
                  <a:schemeClr val="tx1"/>
                </a:solidFill>
                <a:effectLst/>
                <a:latin typeface="Arial" pitchFamily="34" charset="0"/>
                <a:cs typeface="Arial" pitchFamily="34" charset="0"/>
              </a:rPr>
              <a:t>Wann?</a:t>
            </a:r>
            <a:r>
              <a:rPr kumimoji="0" lang="uk-UA" b="1" i="0" u="none" strike="noStrike" cap="none" normalizeH="0" baseline="0" dirty="0" smtClean="0">
                <a:ln>
                  <a:noFill/>
                </a:ln>
                <a:solidFill>
                  <a:schemeClr val="tx1"/>
                </a:solidFill>
                <a:effectLst/>
                <a:latin typeface="Arial" pitchFamily="34" charset="0"/>
                <a:cs typeface="Arial" pitchFamily="34" charset="0"/>
              </a:rPr>
              <a:t>- коли? </a:t>
            </a:r>
            <a:r>
              <a:rPr kumimoji="0" lang="de-DE" b="1" i="0" u="none" strike="noStrike" cap="none" normalizeH="0" baseline="0" dirty="0" smtClean="0">
                <a:ln>
                  <a:noFill/>
                </a:ln>
                <a:solidFill>
                  <a:schemeClr val="tx1"/>
                </a:solidFill>
                <a:effectLst/>
                <a:latin typeface="Arial" pitchFamily="34" charset="0"/>
                <a:cs typeface="Arial" pitchFamily="34" charset="0"/>
              </a:rPr>
              <a:t>Wer?</a:t>
            </a:r>
            <a:r>
              <a:rPr kumimoji="0" lang="uk-UA" b="1" i="0" u="none" strike="noStrike" cap="none" normalizeH="0" baseline="0" dirty="0" smtClean="0">
                <a:ln>
                  <a:noFill/>
                </a:ln>
                <a:solidFill>
                  <a:schemeClr val="tx1"/>
                </a:solidFill>
                <a:effectLst/>
                <a:latin typeface="Arial" pitchFamily="34" charset="0"/>
                <a:cs typeface="Arial" pitchFamily="34" charset="0"/>
              </a:rPr>
              <a:t>- хто?</a:t>
            </a:r>
            <a:r>
              <a:rPr kumimoji="0" lang="de-DE" b="1" i="0" u="none" strike="noStrike" cap="none" normalizeH="0" baseline="0" dirty="0" smtClean="0">
                <a:ln>
                  <a:noFill/>
                </a:ln>
                <a:solidFill>
                  <a:schemeClr val="tx1"/>
                </a:solidFill>
                <a:effectLst/>
                <a:latin typeface="Arial" pitchFamily="34" charset="0"/>
                <a:cs typeface="Arial" pitchFamily="34" charset="0"/>
              </a:rPr>
              <a:t> Was?</a:t>
            </a:r>
            <a:r>
              <a:rPr kumimoji="0" lang="uk-UA" b="1" i="0" u="none" strike="noStrike" cap="none" normalizeH="0" baseline="0" dirty="0" smtClean="0">
                <a:ln>
                  <a:noFill/>
                </a:ln>
                <a:solidFill>
                  <a:schemeClr val="tx1"/>
                </a:solidFill>
                <a:effectLst/>
                <a:latin typeface="Arial" pitchFamily="34" charset="0"/>
                <a:cs typeface="Arial" pitchFamily="34" charset="0"/>
              </a:rPr>
              <a:t>- що?</a:t>
            </a:r>
            <a:r>
              <a:rPr kumimoji="0" lang="de-DE" b="1" i="0" u="none" strike="noStrike" cap="none" normalizeH="0" baseline="0" dirty="0" smtClean="0">
                <a:ln>
                  <a:noFill/>
                </a:ln>
                <a:solidFill>
                  <a:schemeClr val="tx1"/>
                </a:solidFill>
                <a:effectLst/>
                <a:latin typeface="Arial" pitchFamily="34" charset="0"/>
                <a:cs typeface="Arial" pitchFamily="34" charset="0"/>
              </a:rPr>
              <a:t> Woher? </a:t>
            </a:r>
            <a:r>
              <a:rPr kumimoji="0" lang="uk-UA" b="1" i="0" u="none" strike="noStrike" cap="none" normalizeH="0" baseline="0" dirty="0" smtClean="0">
                <a:ln>
                  <a:noFill/>
                </a:ln>
                <a:solidFill>
                  <a:schemeClr val="tx1"/>
                </a:solidFill>
                <a:effectLst/>
                <a:latin typeface="Arial" pitchFamily="34" charset="0"/>
                <a:cs typeface="Arial" pitchFamily="34" charset="0"/>
              </a:rPr>
              <a:t>– звідки?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01254" y="682388"/>
            <a:ext cx="6755641" cy="5262979"/>
          </a:xfrm>
          <a:prstGeom prst="rect">
            <a:avLst/>
          </a:prstGeom>
          <a:noFill/>
        </p:spPr>
        <p:txBody>
          <a:bodyPr wrap="square" rtlCol="0">
            <a:spAutoFit/>
          </a:bodyPr>
          <a:lstStyle/>
          <a:p>
            <a:pPr lvl="0"/>
            <a:r>
              <a:rPr lang="de-DE" sz="2800" dirty="0" smtClean="0"/>
              <a:t>_______ bist du zu Hause? Ich bin am Nachmittag zu Hause. </a:t>
            </a:r>
            <a:endParaRPr lang="uk-UA" sz="2800" dirty="0" smtClean="0"/>
          </a:p>
          <a:p>
            <a:pPr lvl="0"/>
            <a:endParaRPr lang="uk-UA" sz="2800" dirty="0" smtClean="0"/>
          </a:p>
          <a:p>
            <a:pPr lvl="0"/>
            <a:r>
              <a:rPr lang="de-DE" sz="2800" dirty="0" smtClean="0"/>
              <a:t>_______ bist du? Ich bin Maria. </a:t>
            </a:r>
            <a:endParaRPr lang="uk-UA" sz="2800" dirty="0" smtClean="0"/>
          </a:p>
          <a:p>
            <a:pPr lvl="0"/>
            <a:endParaRPr lang="uk-UA" sz="2800" dirty="0" smtClean="0"/>
          </a:p>
          <a:p>
            <a:pPr lvl="0"/>
            <a:r>
              <a:rPr lang="de-DE" sz="2800" dirty="0" smtClean="0"/>
              <a:t>_______ sind eure Eltern? Sie sind im Kino.</a:t>
            </a:r>
            <a:endParaRPr lang="uk-UA" sz="2800" dirty="0" smtClean="0"/>
          </a:p>
          <a:p>
            <a:pPr lvl="0"/>
            <a:endParaRPr lang="uk-UA" sz="2800" dirty="0" smtClean="0"/>
          </a:p>
          <a:p>
            <a:pPr lvl="0"/>
            <a:r>
              <a:rPr lang="de-DE" sz="2800" dirty="0" smtClean="0"/>
              <a:t>_______kommt am Wochenende? Die Oma kommt am Samstag.</a:t>
            </a:r>
            <a:endParaRPr lang="uk-UA" sz="2800" dirty="0" smtClean="0"/>
          </a:p>
          <a:p>
            <a:pPr lvl="0"/>
            <a:endParaRPr lang="uk-UA" sz="2800" dirty="0" smtClean="0"/>
          </a:p>
          <a:p>
            <a:pPr lvl="0"/>
            <a:r>
              <a:rPr lang="de-DE" sz="2800" dirty="0" smtClean="0"/>
              <a:t>_______ möchtest du essen? Ich möchte jetzt ein Eis.</a:t>
            </a:r>
            <a:endParaRPr lang="uk-UA"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9051" y="380407"/>
            <a:ext cx="3269776" cy="1325563"/>
          </a:xfrm>
        </p:spPr>
        <p:txBody>
          <a:bodyPr/>
          <a:lstStyle/>
          <a:p>
            <a:r>
              <a:rPr lang="pl-PL" dirty="0" smtClean="0"/>
              <a:t>W-Fragen</a:t>
            </a:r>
            <a:endParaRPr lang="uk-UA" dirty="0"/>
          </a:p>
        </p:txBody>
      </p:sp>
      <p:sp>
        <p:nvSpPr>
          <p:cNvPr id="4098" name="Fensterinhalt horizontal verschieben 2"/>
          <p:cNvSpPr>
            <a:spLocks noChangeArrowheads="1"/>
          </p:cNvSpPr>
          <p:nvPr/>
        </p:nvSpPr>
        <p:spPr bwMode="auto">
          <a:xfrm>
            <a:off x="8640929" y="2292824"/>
            <a:ext cx="3107898" cy="1937982"/>
          </a:xfrm>
          <a:prstGeom prst="flowChartProcess">
            <a:avLst/>
          </a:prstGeom>
          <a:ln w="285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b="1" i="0" u="none" strike="noStrike" cap="none" normalizeH="0" baseline="0" dirty="0" smtClean="0">
                <a:ln>
                  <a:noFill/>
                </a:ln>
                <a:solidFill>
                  <a:schemeClr val="tx1"/>
                </a:solidFill>
                <a:effectLst/>
                <a:latin typeface="Arial" pitchFamily="34" charset="0"/>
                <a:cs typeface="Arial" pitchFamily="34" charset="0"/>
              </a:rPr>
              <a:t>Wie?- </a:t>
            </a:r>
            <a:r>
              <a:rPr kumimoji="0" lang="de-DE" b="1" i="0" u="none" strike="noStrike" cap="none" normalizeH="0" baseline="0" dirty="0" err="1" smtClean="0">
                <a:ln>
                  <a:noFill/>
                </a:ln>
                <a:solidFill>
                  <a:schemeClr val="tx1"/>
                </a:solidFill>
                <a:effectLst/>
                <a:latin typeface="Arial" pitchFamily="34" charset="0"/>
                <a:cs typeface="Arial" pitchFamily="34" charset="0"/>
              </a:rPr>
              <a:t>як</a:t>
            </a:r>
            <a:r>
              <a:rPr kumimoji="0" lang="de-DE" b="1" i="0" u="none" strike="noStrike" cap="none" normalizeH="0" baseline="0" dirty="0" smtClean="0">
                <a:ln>
                  <a:noFill/>
                </a:ln>
                <a:solidFill>
                  <a:schemeClr val="tx1"/>
                </a:solidFill>
                <a:effectLst/>
                <a:latin typeface="Arial" pitchFamily="34" charset="0"/>
                <a:cs typeface="Arial" pitchFamily="34" charset="0"/>
              </a:rPr>
              <a:t>?  Wo? </a:t>
            </a:r>
            <a:r>
              <a:rPr kumimoji="0" lang="uk-UA" b="1" i="0" u="none" strike="noStrike" cap="none" normalizeH="0" baseline="0" dirty="0" smtClean="0">
                <a:ln>
                  <a:noFill/>
                </a:ln>
                <a:solidFill>
                  <a:schemeClr val="tx1"/>
                </a:solidFill>
                <a:effectLst/>
                <a:latin typeface="Arial" pitchFamily="34" charset="0"/>
                <a:cs typeface="Arial" pitchFamily="34" charset="0"/>
              </a:rPr>
              <a:t>– де? </a:t>
            </a:r>
            <a:r>
              <a:rPr kumimoji="0" lang="de-DE" b="1" i="0" u="none" strike="noStrike" cap="none" normalizeH="0" baseline="0" dirty="0" smtClean="0">
                <a:ln>
                  <a:noFill/>
                </a:ln>
                <a:solidFill>
                  <a:schemeClr val="tx1"/>
                </a:solidFill>
                <a:effectLst/>
                <a:latin typeface="Arial" pitchFamily="34" charset="0"/>
                <a:cs typeface="Arial" pitchFamily="34" charset="0"/>
              </a:rPr>
              <a:t>Wann?</a:t>
            </a:r>
            <a:r>
              <a:rPr kumimoji="0" lang="uk-UA" b="1" i="0" u="none" strike="noStrike" cap="none" normalizeH="0" baseline="0" dirty="0" smtClean="0">
                <a:ln>
                  <a:noFill/>
                </a:ln>
                <a:solidFill>
                  <a:schemeClr val="tx1"/>
                </a:solidFill>
                <a:effectLst/>
                <a:latin typeface="Arial" pitchFamily="34" charset="0"/>
                <a:cs typeface="Arial" pitchFamily="34" charset="0"/>
              </a:rPr>
              <a:t>- коли? </a:t>
            </a:r>
            <a:r>
              <a:rPr kumimoji="0" lang="de-DE" b="1" i="0" u="none" strike="noStrike" cap="none" normalizeH="0" baseline="0" dirty="0" smtClean="0">
                <a:ln>
                  <a:noFill/>
                </a:ln>
                <a:solidFill>
                  <a:schemeClr val="tx1"/>
                </a:solidFill>
                <a:effectLst/>
                <a:latin typeface="Arial" pitchFamily="34" charset="0"/>
                <a:cs typeface="Arial" pitchFamily="34" charset="0"/>
              </a:rPr>
              <a:t>Wer?</a:t>
            </a:r>
            <a:r>
              <a:rPr kumimoji="0" lang="uk-UA" b="1" i="0" u="none" strike="noStrike" cap="none" normalizeH="0" baseline="0" dirty="0" smtClean="0">
                <a:ln>
                  <a:noFill/>
                </a:ln>
                <a:solidFill>
                  <a:schemeClr val="tx1"/>
                </a:solidFill>
                <a:effectLst/>
                <a:latin typeface="Arial" pitchFamily="34" charset="0"/>
                <a:cs typeface="Arial" pitchFamily="34" charset="0"/>
              </a:rPr>
              <a:t>- хто?</a:t>
            </a:r>
            <a:r>
              <a:rPr kumimoji="0" lang="de-DE" b="1" i="0" u="none" strike="noStrike" cap="none" normalizeH="0" baseline="0" dirty="0" smtClean="0">
                <a:ln>
                  <a:noFill/>
                </a:ln>
                <a:solidFill>
                  <a:schemeClr val="tx1"/>
                </a:solidFill>
                <a:effectLst/>
                <a:latin typeface="Arial" pitchFamily="34" charset="0"/>
                <a:cs typeface="Arial" pitchFamily="34" charset="0"/>
              </a:rPr>
              <a:t> Was?</a:t>
            </a:r>
            <a:r>
              <a:rPr kumimoji="0" lang="uk-UA" b="1" i="0" u="none" strike="noStrike" cap="none" normalizeH="0" baseline="0" dirty="0" smtClean="0">
                <a:ln>
                  <a:noFill/>
                </a:ln>
                <a:solidFill>
                  <a:schemeClr val="tx1"/>
                </a:solidFill>
                <a:effectLst/>
                <a:latin typeface="Arial" pitchFamily="34" charset="0"/>
                <a:cs typeface="Arial" pitchFamily="34" charset="0"/>
              </a:rPr>
              <a:t>- що?</a:t>
            </a:r>
            <a:r>
              <a:rPr kumimoji="0" lang="de-DE" b="1" i="0" u="none" strike="noStrike" cap="none" normalizeH="0" baseline="0" dirty="0" smtClean="0">
                <a:ln>
                  <a:noFill/>
                </a:ln>
                <a:solidFill>
                  <a:schemeClr val="tx1"/>
                </a:solidFill>
                <a:effectLst/>
                <a:latin typeface="Arial" pitchFamily="34" charset="0"/>
                <a:cs typeface="Arial" pitchFamily="34" charset="0"/>
              </a:rPr>
              <a:t> Woher? </a:t>
            </a:r>
            <a:r>
              <a:rPr kumimoji="0" lang="uk-UA" b="1" i="0" u="none" strike="noStrike" cap="none" normalizeH="0" baseline="0" dirty="0" smtClean="0">
                <a:ln>
                  <a:noFill/>
                </a:ln>
                <a:solidFill>
                  <a:schemeClr val="tx1"/>
                </a:solidFill>
                <a:effectLst/>
                <a:latin typeface="Arial" pitchFamily="34" charset="0"/>
                <a:cs typeface="Arial" pitchFamily="34" charset="0"/>
              </a:rPr>
              <a:t>– звідки?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01254" y="682388"/>
            <a:ext cx="6755641" cy="6124754"/>
          </a:xfrm>
          <a:prstGeom prst="rect">
            <a:avLst/>
          </a:prstGeom>
          <a:noFill/>
        </p:spPr>
        <p:txBody>
          <a:bodyPr wrap="square" rtlCol="0">
            <a:spAutoFit/>
          </a:bodyPr>
          <a:lstStyle/>
          <a:p>
            <a:pPr lvl="0"/>
            <a:r>
              <a:rPr lang="de-DE" sz="2800" dirty="0" smtClean="0"/>
              <a:t>_______ machst du deine Party? Am Freitagnachmittag ist meine Party.</a:t>
            </a:r>
            <a:endParaRPr lang="uk-UA" sz="2800" dirty="0" smtClean="0"/>
          </a:p>
          <a:p>
            <a:pPr lvl="0"/>
            <a:endParaRPr lang="uk-UA" sz="2800" dirty="0" smtClean="0"/>
          </a:p>
          <a:p>
            <a:pPr lvl="0"/>
            <a:r>
              <a:rPr lang="de-DE" sz="2800" dirty="0" smtClean="0"/>
              <a:t>_______ ist dein Deutschbuch? Es ist zu Hause.</a:t>
            </a:r>
            <a:endParaRPr lang="uk-UA" sz="2800" dirty="0" smtClean="0"/>
          </a:p>
          <a:p>
            <a:pPr lvl="0"/>
            <a:endParaRPr lang="uk-UA" sz="2800" dirty="0" smtClean="0"/>
          </a:p>
          <a:p>
            <a:pPr lvl="0"/>
            <a:r>
              <a:rPr lang="de-DE" sz="2800" dirty="0" smtClean="0"/>
              <a:t>_______ findest du meine Jacke? Sie ist super.</a:t>
            </a:r>
            <a:endParaRPr lang="uk-UA" sz="2800" dirty="0" smtClean="0"/>
          </a:p>
          <a:p>
            <a:pPr lvl="0"/>
            <a:endParaRPr lang="uk-UA" sz="2800" dirty="0" smtClean="0"/>
          </a:p>
          <a:p>
            <a:pPr lvl="0"/>
            <a:r>
              <a:rPr lang="de-DE" sz="2800" dirty="0" smtClean="0"/>
              <a:t>_______ bist du? Ich bin auf dem Fußballplatz.</a:t>
            </a:r>
            <a:endParaRPr lang="uk-UA" sz="2800" dirty="0" smtClean="0"/>
          </a:p>
          <a:p>
            <a:pPr lvl="0"/>
            <a:endParaRPr lang="uk-UA" sz="2800" dirty="0" smtClean="0"/>
          </a:p>
          <a:p>
            <a:pPr lvl="0"/>
            <a:r>
              <a:rPr lang="de-DE" sz="2800" dirty="0" smtClean="0"/>
              <a:t>_______ kommt deine Freundin? Sie kommt aus der Schweiz.</a:t>
            </a:r>
            <a:endParaRPr lang="uk-U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9051" y="380407"/>
            <a:ext cx="3269776" cy="1325563"/>
          </a:xfrm>
        </p:spPr>
        <p:txBody>
          <a:bodyPr/>
          <a:lstStyle/>
          <a:p>
            <a:r>
              <a:rPr lang="pl-PL" dirty="0" smtClean="0"/>
              <a:t>W-Fragen</a:t>
            </a:r>
            <a:endParaRPr lang="uk-UA" dirty="0"/>
          </a:p>
        </p:txBody>
      </p:sp>
      <p:sp>
        <p:nvSpPr>
          <p:cNvPr id="4098" name="Fensterinhalt horizontal verschieben 2"/>
          <p:cNvSpPr>
            <a:spLocks noChangeArrowheads="1"/>
          </p:cNvSpPr>
          <p:nvPr/>
        </p:nvSpPr>
        <p:spPr bwMode="auto">
          <a:xfrm>
            <a:off x="8640929" y="2292824"/>
            <a:ext cx="3107898" cy="1937982"/>
          </a:xfrm>
          <a:prstGeom prst="flowChartProcess">
            <a:avLst/>
          </a:prstGeom>
          <a:ln w="285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b="1" i="0" u="none" strike="noStrike" cap="none" normalizeH="0" baseline="0" dirty="0" smtClean="0">
                <a:ln>
                  <a:noFill/>
                </a:ln>
                <a:solidFill>
                  <a:schemeClr val="tx1"/>
                </a:solidFill>
                <a:effectLst/>
                <a:latin typeface="Arial" pitchFamily="34" charset="0"/>
                <a:cs typeface="Arial" pitchFamily="34" charset="0"/>
              </a:rPr>
              <a:t>Wie?- </a:t>
            </a:r>
            <a:r>
              <a:rPr kumimoji="0" lang="de-DE" b="1" i="0" u="none" strike="noStrike" cap="none" normalizeH="0" baseline="0" dirty="0" err="1" smtClean="0">
                <a:ln>
                  <a:noFill/>
                </a:ln>
                <a:solidFill>
                  <a:schemeClr val="tx1"/>
                </a:solidFill>
                <a:effectLst/>
                <a:latin typeface="Arial" pitchFamily="34" charset="0"/>
                <a:cs typeface="Arial" pitchFamily="34" charset="0"/>
              </a:rPr>
              <a:t>як</a:t>
            </a:r>
            <a:r>
              <a:rPr kumimoji="0" lang="de-DE" b="1" i="0" u="none" strike="noStrike" cap="none" normalizeH="0" baseline="0" dirty="0" smtClean="0">
                <a:ln>
                  <a:noFill/>
                </a:ln>
                <a:solidFill>
                  <a:schemeClr val="tx1"/>
                </a:solidFill>
                <a:effectLst/>
                <a:latin typeface="Arial" pitchFamily="34" charset="0"/>
                <a:cs typeface="Arial" pitchFamily="34" charset="0"/>
              </a:rPr>
              <a:t>?  Wo? </a:t>
            </a:r>
            <a:r>
              <a:rPr kumimoji="0" lang="uk-UA" b="1" i="0" u="none" strike="noStrike" cap="none" normalizeH="0" baseline="0" dirty="0" smtClean="0">
                <a:ln>
                  <a:noFill/>
                </a:ln>
                <a:solidFill>
                  <a:schemeClr val="tx1"/>
                </a:solidFill>
                <a:effectLst/>
                <a:latin typeface="Arial" pitchFamily="34" charset="0"/>
                <a:cs typeface="Arial" pitchFamily="34" charset="0"/>
              </a:rPr>
              <a:t>– де? </a:t>
            </a:r>
            <a:r>
              <a:rPr kumimoji="0" lang="de-DE" b="1" i="0" u="none" strike="noStrike" cap="none" normalizeH="0" baseline="0" dirty="0" smtClean="0">
                <a:ln>
                  <a:noFill/>
                </a:ln>
                <a:solidFill>
                  <a:schemeClr val="tx1"/>
                </a:solidFill>
                <a:effectLst/>
                <a:latin typeface="Arial" pitchFamily="34" charset="0"/>
                <a:cs typeface="Arial" pitchFamily="34" charset="0"/>
              </a:rPr>
              <a:t>Wann?</a:t>
            </a:r>
            <a:r>
              <a:rPr kumimoji="0" lang="uk-UA" b="1" i="0" u="none" strike="noStrike" cap="none" normalizeH="0" baseline="0" dirty="0" smtClean="0">
                <a:ln>
                  <a:noFill/>
                </a:ln>
                <a:solidFill>
                  <a:schemeClr val="tx1"/>
                </a:solidFill>
                <a:effectLst/>
                <a:latin typeface="Arial" pitchFamily="34" charset="0"/>
                <a:cs typeface="Arial" pitchFamily="34" charset="0"/>
              </a:rPr>
              <a:t>- коли? </a:t>
            </a:r>
            <a:r>
              <a:rPr kumimoji="0" lang="de-DE" b="1" i="0" u="none" strike="noStrike" cap="none" normalizeH="0" baseline="0" dirty="0" smtClean="0">
                <a:ln>
                  <a:noFill/>
                </a:ln>
                <a:solidFill>
                  <a:schemeClr val="tx1"/>
                </a:solidFill>
                <a:effectLst/>
                <a:latin typeface="Arial" pitchFamily="34" charset="0"/>
                <a:cs typeface="Arial" pitchFamily="34" charset="0"/>
              </a:rPr>
              <a:t>Wer?</a:t>
            </a:r>
            <a:r>
              <a:rPr kumimoji="0" lang="uk-UA" b="1" i="0" u="none" strike="noStrike" cap="none" normalizeH="0" baseline="0" dirty="0" smtClean="0">
                <a:ln>
                  <a:noFill/>
                </a:ln>
                <a:solidFill>
                  <a:schemeClr val="tx1"/>
                </a:solidFill>
                <a:effectLst/>
                <a:latin typeface="Arial" pitchFamily="34" charset="0"/>
                <a:cs typeface="Arial" pitchFamily="34" charset="0"/>
              </a:rPr>
              <a:t>- хто?</a:t>
            </a:r>
            <a:r>
              <a:rPr kumimoji="0" lang="de-DE" b="1" i="0" u="none" strike="noStrike" cap="none" normalizeH="0" baseline="0" dirty="0" smtClean="0">
                <a:ln>
                  <a:noFill/>
                </a:ln>
                <a:solidFill>
                  <a:schemeClr val="tx1"/>
                </a:solidFill>
                <a:effectLst/>
                <a:latin typeface="Arial" pitchFamily="34" charset="0"/>
                <a:cs typeface="Arial" pitchFamily="34" charset="0"/>
              </a:rPr>
              <a:t> Was?</a:t>
            </a:r>
            <a:r>
              <a:rPr kumimoji="0" lang="uk-UA" b="1" i="0" u="none" strike="noStrike" cap="none" normalizeH="0" baseline="0" dirty="0" smtClean="0">
                <a:ln>
                  <a:noFill/>
                </a:ln>
                <a:solidFill>
                  <a:schemeClr val="tx1"/>
                </a:solidFill>
                <a:effectLst/>
                <a:latin typeface="Arial" pitchFamily="34" charset="0"/>
                <a:cs typeface="Arial" pitchFamily="34" charset="0"/>
              </a:rPr>
              <a:t>- що?</a:t>
            </a:r>
            <a:r>
              <a:rPr kumimoji="0" lang="de-DE" b="1" i="0" u="none" strike="noStrike" cap="none" normalizeH="0" baseline="0" dirty="0" smtClean="0">
                <a:ln>
                  <a:noFill/>
                </a:ln>
                <a:solidFill>
                  <a:schemeClr val="tx1"/>
                </a:solidFill>
                <a:effectLst/>
                <a:latin typeface="Arial" pitchFamily="34" charset="0"/>
                <a:cs typeface="Arial" pitchFamily="34" charset="0"/>
              </a:rPr>
              <a:t> Woher? </a:t>
            </a:r>
            <a:r>
              <a:rPr kumimoji="0" lang="uk-UA" b="1" i="0" u="none" strike="noStrike" cap="none" normalizeH="0" baseline="0" dirty="0" smtClean="0">
                <a:ln>
                  <a:noFill/>
                </a:ln>
                <a:solidFill>
                  <a:schemeClr val="tx1"/>
                </a:solidFill>
                <a:effectLst/>
                <a:latin typeface="Arial" pitchFamily="34" charset="0"/>
                <a:cs typeface="Arial" pitchFamily="34" charset="0"/>
              </a:rPr>
              <a:t>– звідки?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01254" y="859809"/>
            <a:ext cx="6755641" cy="5262979"/>
          </a:xfrm>
          <a:prstGeom prst="rect">
            <a:avLst/>
          </a:prstGeom>
          <a:noFill/>
        </p:spPr>
        <p:txBody>
          <a:bodyPr wrap="square" rtlCol="0">
            <a:spAutoFit/>
          </a:bodyPr>
          <a:lstStyle/>
          <a:p>
            <a:pPr lvl="0"/>
            <a:r>
              <a:rPr lang="de-DE" sz="2800" dirty="0" smtClean="0"/>
              <a:t>_______ heißt dein Hund? Er heißt Micky.</a:t>
            </a:r>
            <a:endParaRPr lang="uk-UA" sz="2800" dirty="0" smtClean="0"/>
          </a:p>
          <a:p>
            <a:pPr lvl="0"/>
            <a:endParaRPr lang="uk-UA" sz="2800" dirty="0" smtClean="0"/>
          </a:p>
          <a:p>
            <a:pPr lvl="0"/>
            <a:r>
              <a:rPr lang="de-DE" sz="2800" dirty="0" smtClean="0"/>
              <a:t>_______ ist deine Lehrerin? Sie ist hübsch und nett. </a:t>
            </a:r>
            <a:endParaRPr lang="uk-UA" sz="2800" dirty="0" smtClean="0"/>
          </a:p>
          <a:p>
            <a:pPr lvl="0"/>
            <a:endParaRPr lang="uk-UA" sz="2800" dirty="0" smtClean="0"/>
          </a:p>
          <a:p>
            <a:pPr lvl="0"/>
            <a:r>
              <a:rPr lang="de-DE" sz="2800" dirty="0" smtClean="0"/>
              <a:t>_______ schreibt ihr den </a:t>
            </a:r>
            <a:r>
              <a:rPr lang="de-DE" sz="2800" dirty="0" err="1" smtClean="0"/>
              <a:t>Mathetest</a:t>
            </a:r>
            <a:r>
              <a:rPr lang="de-DE" sz="2800" dirty="0" smtClean="0"/>
              <a:t>? Wir schreiben am Montag den </a:t>
            </a:r>
            <a:r>
              <a:rPr lang="de-DE" sz="2800" dirty="0" err="1" smtClean="0"/>
              <a:t>Mathetest</a:t>
            </a:r>
            <a:r>
              <a:rPr lang="de-DE" sz="2800" dirty="0" smtClean="0"/>
              <a:t>.</a:t>
            </a:r>
            <a:endParaRPr lang="uk-UA" sz="2800" dirty="0" smtClean="0"/>
          </a:p>
          <a:p>
            <a:pPr lvl="0"/>
            <a:endParaRPr lang="uk-UA" sz="2800" dirty="0" smtClean="0"/>
          </a:p>
          <a:p>
            <a:pPr lvl="0"/>
            <a:r>
              <a:rPr lang="de-DE" sz="2800" dirty="0" smtClean="0"/>
              <a:t>_______ ist die Katze? Sie ist im Garten.</a:t>
            </a:r>
            <a:endParaRPr lang="uk-UA" sz="2800" dirty="0" smtClean="0"/>
          </a:p>
          <a:p>
            <a:pPr lvl="0"/>
            <a:endParaRPr lang="uk-UA" sz="2800" dirty="0" smtClean="0"/>
          </a:p>
          <a:p>
            <a:pPr lvl="0"/>
            <a:r>
              <a:rPr lang="de-DE" sz="2800" dirty="0" smtClean="0"/>
              <a:t>_______ findest du die Übung? Ich finde sie interessant.</a:t>
            </a:r>
            <a:endParaRPr lang="uk-UA"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04" y="428604"/>
            <a:ext cx="4829172" cy="706421"/>
          </a:xfrm>
        </p:spPr>
        <p:txBody>
          <a:bodyPr/>
          <a:lstStyle/>
          <a:p>
            <a:r>
              <a:rPr lang="pl-PL" dirty="0" smtClean="0"/>
              <a:t>ORDNUNGS</a:t>
            </a:r>
            <a:r>
              <a:rPr lang="pl-PL" dirty="0" smtClean="0">
                <a:solidFill>
                  <a:srgbClr val="FFC000"/>
                </a:solidFill>
              </a:rPr>
              <a:t>ZAHLEN</a:t>
            </a:r>
            <a:endParaRPr lang="uk-UA" dirty="0">
              <a:solidFill>
                <a:srgbClr val="FFC000"/>
              </a:solidFill>
            </a:endParaRPr>
          </a:p>
        </p:txBody>
      </p:sp>
      <p:pic>
        <p:nvPicPr>
          <p:cNvPr id="4" name="Рисунок 3" descr="http://deutschonline.at.ua/images/Ordnungszahlen_poradkovi_chuslivnuku.jpg">
            <a:hlinkClick r:id="rId2"/>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667372" y="1071546"/>
            <a:ext cx="6072230" cy="3452828"/>
          </a:xfrm>
          <a:prstGeom prst="rect">
            <a:avLst/>
          </a:prstGeom>
          <a:noFill/>
          <a:ln>
            <a:noFill/>
          </a:ln>
        </p:spPr>
      </p:pic>
      <p:pic>
        <p:nvPicPr>
          <p:cNvPr id="2050" name="Picture 2" descr="Ordinalzahlen - Sprakuko - Deutsch lernen online"/>
          <p:cNvPicPr>
            <a:picLocks noChangeAspect="1" noChangeArrowheads="1"/>
          </p:cNvPicPr>
          <p:nvPr/>
        </p:nvPicPr>
        <p:blipFill>
          <a:blip r:embed="rId4"/>
          <a:srcRect/>
          <a:stretch>
            <a:fillRect/>
          </a:stretch>
        </p:blipFill>
        <p:spPr bwMode="auto">
          <a:xfrm>
            <a:off x="0" y="-31743"/>
            <a:ext cx="5167306" cy="688974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EB060B7A-1F02-4D4A-8310-3CAC83A67E4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xmlns=""/>
              </a:ext>
            </a:extLst>
          </a:blip>
          <a:srcRect/>
          <a:stretch>
            <a:fillRect/>
          </a:stretch>
        </p:blipFill>
        <p:spPr/>
      </p:pic>
      <p:sp>
        <p:nvSpPr>
          <p:cNvPr id="5" name="Заголовок 4">
            <a:extLst>
              <a:ext uri="{FF2B5EF4-FFF2-40B4-BE49-F238E27FC236}">
                <a16:creationId xmlns:a16="http://schemas.microsoft.com/office/drawing/2014/main" xmlns="" id="{D89DCA7F-88D4-400D-B9D3-9E9053BC64DB}"/>
              </a:ext>
            </a:extLst>
          </p:cNvPr>
          <p:cNvSpPr>
            <a:spLocks noGrp="1"/>
          </p:cNvSpPr>
          <p:nvPr>
            <p:ph type="title"/>
          </p:nvPr>
        </p:nvSpPr>
        <p:spPr>
          <a:xfrm>
            <a:off x="0" y="1"/>
            <a:ext cx="6596066" cy="928670"/>
          </a:xfrm>
        </p:spPr>
        <p:txBody>
          <a:bodyPr>
            <a:normAutofit/>
          </a:bodyPr>
          <a:lstStyle/>
          <a:p>
            <a:r>
              <a:rPr lang="pl-PL" dirty="0" smtClean="0"/>
              <a:t>Wortschatz  </a:t>
            </a:r>
            <a:r>
              <a:rPr lang="pl-PL" dirty="0" smtClean="0">
                <a:solidFill>
                  <a:srgbClr val="FFC000"/>
                </a:solidFill>
              </a:rPr>
              <a:t>wiederholen</a:t>
            </a:r>
            <a:endParaRPr lang="ru-RU" dirty="0">
              <a:solidFill>
                <a:srgbClr val="FFC000"/>
              </a:solidFill>
            </a:endParaRPr>
          </a:p>
        </p:txBody>
      </p:sp>
      <p:pic>
        <p:nvPicPr>
          <p:cNvPr id="12" name="Рисунок 11">
            <a:extLst>
              <a:ext uri="{FF2B5EF4-FFF2-40B4-BE49-F238E27FC236}">
                <a16:creationId xmlns:a16="http://schemas.microsoft.com/office/drawing/2014/main" xmlns="" id="{FC5D5703-84D9-4749-A069-86D67756B5D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xmlns=""/>
              </a:ext>
            </a:extLst>
          </a:blip>
          <a:srcRect/>
          <a:stretch>
            <a:fillRect/>
          </a:stretch>
        </p:blipFill>
        <p:spPr/>
      </p:pic>
      <p:sp>
        <p:nvSpPr>
          <p:cNvPr id="9" name="Прямоугольник 8"/>
          <p:cNvSpPr/>
          <p:nvPr/>
        </p:nvSpPr>
        <p:spPr>
          <a:xfrm>
            <a:off x="218365" y="928671"/>
            <a:ext cx="6377702" cy="563590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Times New Roman" pitchFamily="18" charset="0"/>
                <a:cs typeface="Times New Roman" pitchFamily="18" charset="0"/>
              </a:rPr>
              <a:t>Beschreiben Sie bitte die W</a:t>
            </a:r>
            <a:r>
              <a:rPr lang="uk-UA" sz="2400" dirty="0" smtClean="0">
                <a:solidFill>
                  <a:schemeClr val="tx1"/>
                </a:solidFill>
                <a:latin typeface="Times New Roman" pitchFamily="18" charset="0"/>
                <a:cs typeface="Times New Roman" pitchFamily="18" charset="0"/>
              </a:rPr>
              <a:t>ӧ</a:t>
            </a:r>
            <a:r>
              <a:rPr lang="en-US" sz="2400" dirty="0" err="1" smtClean="0">
                <a:solidFill>
                  <a:schemeClr val="tx1"/>
                </a:solidFill>
                <a:latin typeface="Times New Roman" pitchFamily="18" charset="0"/>
                <a:cs typeface="Times New Roman" pitchFamily="18" charset="0"/>
              </a:rPr>
              <a:t>rter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ohne</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sie</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zu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nennen</a:t>
            </a:r>
            <a:r>
              <a:rPr lang="en-US" sz="2400" dirty="0" smtClean="0">
                <a:solidFill>
                  <a:schemeClr val="tx1"/>
                </a:solidFill>
                <a:latin typeface="Times New Roman" pitchFamily="18" charset="0"/>
                <a:cs typeface="Times New Roman" pitchFamily="18" charset="0"/>
              </a:rPr>
              <a:t>.</a:t>
            </a:r>
          </a:p>
          <a:p>
            <a:pPr algn="ctr"/>
            <a:endParaRPr lang="en-US" sz="2400" dirty="0" smtClean="0">
              <a:solidFill>
                <a:schemeClr val="tx1"/>
              </a:solidFill>
              <a:latin typeface="Times New Roman" pitchFamily="18" charset="0"/>
              <a:cs typeface="Times New Roman" pitchFamily="18" charset="0"/>
            </a:endParaRPr>
          </a:p>
          <a:p>
            <a:pPr algn="ctr"/>
            <a:endParaRPr lang="en-US" sz="2400" dirty="0" smtClean="0">
              <a:solidFill>
                <a:schemeClr val="tx1"/>
              </a:solidFill>
              <a:latin typeface="Times New Roman" pitchFamily="18" charset="0"/>
              <a:cs typeface="Times New Roman" pitchFamily="18" charset="0"/>
            </a:endParaRPr>
          </a:p>
          <a:p>
            <a:pPr algn="ctr"/>
            <a:endParaRPr lang="en-US" sz="2400" dirty="0" smtClean="0">
              <a:solidFill>
                <a:schemeClr val="tx1"/>
              </a:solidFill>
              <a:latin typeface="Times New Roman" pitchFamily="18" charset="0"/>
              <a:cs typeface="Times New Roman" pitchFamily="18" charset="0"/>
            </a:endParaRPr>
          </a:p>
          <a:p>
            <a:pPr algn="ctr"/>
            <a:endParaRPr lang="en-US" sz="2400" dirty="0" smtClean="0">
              <a:solidFill>
                <a:schemeClr val="tx1"/>
              </a:solidFill>
              <a:latin typeface="Times New Roman" pitchFamily="18" charset="0"/>
              <a:cs typeface="Times New Roman" pitchFamily="18" charset="0"/>
            </a:endParaRPr>
          </a:p>
          <a:p>
            <a:pPr algn="ctr" fontAlgn="t"/>
            <a:r>
              <a:rPr lang="de-DE" sz="2400" dirty="0" smtClean="0">
                <a:solidFill>
                  <a:schemeClr val="tx1"/>
                </a:solidFill>
                <a:latin typeface="Times New Roman" pitchFamily="18" charset="0"/>
                <a:cs typeface="Times New Roman" pitchFamily="18" charset="0"/>
              </a:rPr>
              <a:t>ledig / geschieden / verwitwet  ehelich</a:t>
            </a:r>
            <a:endParaRPr lang="uk-UA" sz="2400" dirty="0" smtClean="0">
              <a:solidFill>
                <a:schemeClr val="tx1"/>
              </a:solidFill>
              <a:latin typeface="Times New Roman" pitchFamily="18" charset="0"/>
              <a:cs typeface="Times New Roman" pitchFamily="18" charset="0"/>
            </a:endParaRPr>
          </a:p>
          <a:p>
            <a:pPr algn="ctr" fontAlgn="t"/>
            <a:endParaRPr lang="uk-UA" sz="2400" dirty="0" smtClean="0">
              <a:solidFill>
                <a:schemeClr val="tx1"/>
              </a:solidFill>
              <a:latin typeface="Times New Roman" pitchFamily="18" charset="0"/>
              <a:cs typeface="Times New Roman" pitchFamily="18" charset="0"/>
            </a:endParaRPr>
          </a:p>
          <a:p>
            <a:endParaRPr lang="en-US" sz="1600" dirty="0" smtClean="0">
              <a:solidFill>
                <a:schemeClr val="tx1"/>
              </a:solidFill>
              <a:latin typeface="Times New Roman"/>
              <a:cs typeface="Times New Roman"/>
            </a:endParaRPr>
          </a:p>
          <a:p>
            <a:endParaRPr lang="en-US" sz="1600" dirty="0" smtClean="0">
              <a:solidFill>
                <a:schemeClr val="tx1"/>
              </a:solidFill>
              <a:latin typeface="Times New Roman"/>
              <a:cs typeface="Times New Roman"/>
            </a:endParaRPr>
          </a:p>
          <a:p>
            <a:r>
              <a:rPr lang="en-US" sz="1600" dirty="0" smtClean="0">
                <a:solidFill>
                  <a:schemeClr val="tx1"/>
                </a:solidFill>
                <a:latin typeface="Times New Roman"/>
                <a:cs typeface="Times New Roman"/>
              </a:rPr>
              <a:t> </a:t>
            </a:r>
            <a:r>
              <a:rPr lang="de-DE" sz="1600" dirty="0" smtClean="0">
                <a:solidFill>
                  <a:schemeClr val="tx1"/>
                </a:solidFill>
              </a:rPr>
              <a:t> </a:t>
            </a:r>
            <a:endParaRPr lang="uk-UA" sz="1600" dirty="0">
              <a:solidFill>
                <a:schemeClr val="tx1"/>
              </a:solidFill>
            </a:endParaRPr>
          </a:p>
        </p:txBody>
      </p:sp>
    </p:spTree>
    <p:extLst>
      <p:ext uri="{BB962C8B-B14F-4D97-AF65-F5344CB8AC3E}">
        <p14:creationId xmlns:p14="http://schemas.microsoft.com/office/powerpoint/2010/main" xmlns="" val="2942863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464" y="500042"/>
            <a:ext cx="4990432" cy="1143000"/>
          </a:xfrm>
        </p:spPr>
        <p:txBody>
          <a:bodyPr/>
          <a:lstStyle/>
          <a:p>
            <a:r>
              <a:rPr lang="uk-UA" b="1" dirty="0" smtClean="0">
                <a:solidFill>
                  <a:srgbClr val="FF0000"/>
                </a:solidFill>
              </a:rPr>
              <a:t>Запам'ятай!!! </a:t>
            </a:r>
            <a:endParaRPr lang="uk-UA" b="1" dirty="0">
              <a:solidFill>
                <a:srgbClr val="FF0000"/>
              </a:solidFill>
            </a:endParaRPr>
          </a:p>
        </p:txBody>
      </p:sp>
      <p:sp>
        <p:nvSpPr>
          <p:cNvPr id="3" name="Содержимое 2"/>
          <p:cNvSpPr>
            <a:spLocks noGrp="1"/>
          </p:cNvSpPr>
          <p:nvPr>
            <p:ph sz="quarter" idx="4294967295"/>
          </p:nvPr>
        </p:nvSpPr>
        <p:spPr>
          <a:xfrm>
            <a:off x="1381092" y="2214554"/>
            <a:ext cx="4559808" cy="3493008"/>
          </a:xfrm>
          <a:prstGeom prst="rect">
            <a:avLst/>
          </a:prstGeom>
        </p:spPr>
        <p:txBody>
          <a:bodyPr>
            <a:normAutofit/>
          </a:bodyPr>
          <a:lstStyle/>
          <a:p>
            <a:r>
              <a:rPr lang="uk-UA" dirty="0" smtClean="0"/>
              <a:t>Порядкові числівники завжди вживаються із  означеним артиклем.</a:t>
            </a:r>
            <a:endParaRPr lang="pl-PL" dirty="0" smtClean="0"/>
          </a:p>
          <a:p>
            <a:pPr>
              <a:buNone/>
            </a:pPr>
            <a:endParaRPr lang="uk-UA" dirty="0" smtClean="0"/>
          </a:p>
          <a:p>
            <a:r>
              <a:rPr lang="uk-UA" dirty="0" smtClean="0"/>
              <a:t>У тексті біля порядкового числівника ставиться крапка.</a:t>
            </a:r>
            <a:endParaRPr lang="uk-UA" dirty="0"/>
          </a:p>
        </p:txBody>
      </p:sp>
      <p:sp>
        <p:nvSpPr>
          <p:cNvPr id="4" name="Содержимое 3"/>
          <p:cNvSpPr>
            <a:spLocks noGrp="1"/>
          </p:cNvSpPr>
          <p:nvPr>
            <p:ph sz="quarter" idx="4294967295"/>
          </p:nvPr>
        </p:nvSpPr>
        <p:spPr>
          <a:xfrm>
            <a:off x="6238876" y="1571612"/>
            <a:ext cx="4559808" cy="4214842"/>
          </a:xfrm>
          <a:prstGeom prst="rect">
            <a:avLst/>
          </a:prstGeom>
        </p:spPr>
        <p:txBody>
          <a:bodyPr>
            <a:normAutofit/>
          </a:bodyPr>
          <a:lstStyle/>
          <a:p>
            <a:r>
              <a:rPr lang="pl-PL" dirty="0" smtClean="0">
                <a:latin typeface="Arial" pitchFamily="34" charset="0"/>
                <a:cs typeface="Arial" pitchFamily="34" charset="0"/>
              </a:rPr>
              <a:t>Das zweite Buch</a:t>
            </a:r>
          </a:p>
          <a:p>
            <a:r>
              <a:rPr lang="pl-PL" dirty="0" smtClean="0">
                <a:latin typeface="Arial" pitchFamily="34" charset="0"/>
                <a:cs typeface="Arial" pitchFamily="34" charset="0"/>
              </a:rPr>
              <a:t>Die erste Schwester</a:t>
            </a:r>
          </a:p>
          <a:p>
            <a:r>
              <a:rPr lang="pl-PL" dirty="0" smtClean="0">
                <a:latin typeface="Arial" pitchFamily="34" charset="0"/>
                <a:cs typeface="Arial" pitchFamily="34" charset="0"/>
              </a:rPr>
              <a:t>Der zweite Neffe</a:t>
            </a:r>
          </a:p>
          <a:p>
            <a:endParaRPr lang="pl-PL" dirty="0" smtClean="0">
              <a:latin typeface="Arial" pitchFamily="34" charset="0"/>
              <a:cs typeface="Arial" pitchFamily="34" charset="0"/>
            </a:endParaRPr>
          </a:p>
          <a:p>
            <a:endParaRPr lang="pl-PL" dirty="0" smtClean="0">
              <a:latin typeface="Arial" pitchFamily="34" charset="0"/>
              <a:cs typeface="Arial" pitchFamily="34" charset="0"/>
            </a:endParaRPr>
          </a:p>
          <a:p>
            <a:r>
              <a:rPr lang="pl-PL" dirty="0" smtClean="0">
                <a:latin typeface="Arial" pitchFamily="34" charset="0"/>
                <a:cs typeface="Arial" pitchFamily="34" charset="0"/>
              </a:rPr>
              <a:t>Er is</a:t>
            </a:r>
            <a:r>
              <a:rPr lang="en-US" dirty="0" smtClean="0">
                <a:latin typeface="Arial" pitchFamily="34" charset="0"/>
                <a:cs typeface="Arial" pitchFamily="34" charset="0"/>
              </a:rPr>
              <a:t>t</a:t>
            </a:r>
            <a:r>
              <a:rPr lang="pl-PL" dirty="0" smtClean="0">
                <a:latin typeface="Arial" pitchFamily="34" charset="0"/>
                <a:cs typeface="Arial" pitchFamily="34" charset="0"/>
              </a:rPr>
              <a:t> der 1. Schüler in der Klasse</a:t>
            </a:r>
            <a:endParaRPr lang="uk-UA" dirty="0">
              <a:latin typeface="Arial" pitchFamily="34" charset="0"/>
              <a:cs typeface="Arial"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91320" y="548680"/>
            <a:ext cx="9366325" cy="1152128"/>
          </a:xfrm>
        </p:spPr>
        <p:txBody>
          <a:bodyPr/>
          <a:lstStyle/>
          <a:p>
            <a:r>
              <a:rPr lang="sl-SI" dirty="0" err="1" smtClean="0"/>
              <a:t>Welcher</a:t>
            </a:r>
            <a:r>
              <a:rPr lang="sl-SI" dirty="0" smtClean="0"/>
              <a:t> </a:t>
            </a:r>
            <a:r>
              <a:rPr lang="sl-SI" dirty="0" err="1" smtClean="0"/>
              <a:t>Tag</a:t>
            </a:r>
            <a:r>
              <a:rPr lang="sl-SI" dirty="0" smtClean="0"/>
              <a:t> </a:t>
            </a:r>
            <a:r>
              <a:rPr lang="sl-SI" dirty="0" err="1" smtClean="0"/>
              <a:t>ist</a:t>
            </a:r>
            <a:r>
              <a:rPr lang="sl-SI" dirty="0" smtClean="0"/>
              <a:t> </a:t>
            </a:r>
            <a:r>
              <a:rPr lang="sl-SI" dirty="0" err="1" smtClean="0"/>
              <a:t>heute</a:t>
            </a:r>
            <a:r>
              <a:rPr lang="sl-SI" dirty="0" smtClean="0"/>
              <a:t>?</a:t>
            </a:r>
            <a:endParaRPr lang="sl-SI" dirty="0"/>
          </a:p>
        </p:txBody>
      </p:sp>
      <p:sp>
        <p:nvSpPr>
          <p:cNvPr id="3" name="Ograda vsebine 2"/>
          <p:cNvSpPr>
            <a:spLocks noGrp="1"/>
          </p:cNvSpPr>
          <p:nvPr>
            <p:ph idx="1"/>
          </p:nvPr>
        </p:nvSpPr>
        <p:spPr>
          <a:xfrm>
            <a:off x="857214" y="1700808"/>
            <a:ext cx="10231341" cy="4728588"/>
          </a:xfrm>
        </p:spPr>
        <p:txBody>
          <a:bodyPr>
            <a:normAutofit fontScale="92500" lnSpcReduction="20000"/>
          </a:bodyPr>
          <a:lstStyle/>
          <a:p>
            <a:pPr>
              <a:lnSpc>
                <a:spcPct val="150000"/>
              </a:lnSpc>
            </a:pPr>
            <a:r>
              <a:rPr lang="sl-SI" sz="2800" dirty="0" smtClean="0"/>
              <a:t>Montag</a:t>
            </a:r>
            <a:r>
              <a:rPr lang="en-US" sz="2800" dirty="0" smtClean="0"/>
              <a:t>  </a:t>
            </a:r>
            <a:r>
              <a:rPr lang="en-US" sz="2800" dirty="0" err="1" smtClean="0"/>
              <a:t>ist</a:t>
            </a:r>
            <a:r>
              <a:rPr lang="en-US" sz="2800" dirty="0" smtClean="0"/>
              <a:t>  </a:t>
            </a:r>
            <a:r>
              <a:rPr lang="en-US" sz="2800" dirty="0" err="1" smtClean="0">
                <a:solidFill>
                  <a:srgbClr val="FF0000"/>
                </a:solidFill>
              </a:rPr>
              <a:t>der</a:t>
            </a:r>
            <a:r>
              <a:rPr lang="en-US" sz="2800" dirty="0" smtClean="0">
                <a:solidFill>
                  <a:srgbClr val="FF0000"/>
                </a:solidFill>
              </a:rPr>
              <a:t> </a:t>
            </a:r>
            <a:r>
              <a:rPr lang="en-US" sz="2800" dirty="0" smtClean="0"/>
              <a:t> </a:t>
            </a:r>
            <a:r>
              <a:rPr lang="en-US" sz="2800" dirty="0" err="1" smtClean="0"/>
              <a:t>erste</a:t>
            </a:r>
            <a:r>
              <a:rPr lang="en-US" sz="2800" dirty="0" smtClean="0"/>
              <a:t> </a:t>
            </a:r>
            <a:r>
              <a:rPr lang="en-US" sz="2800" dirty="0" err="1" smtClean="0"/>
              <a:t>Wochentag</a:t>
            </a:r>
            <a:r>
              <a:rPr lang="en-US" sz="2800" dirty="0" smtClean="0"/>
              <a:t>.</a:t>
            </a:r>
            <a:endParaRPr lang="sl-SI" sz="2800" dirty="0" smtClean="0"/>
          </a:p>
          <a:p>
            <a:pPr>
              <a:lnSpc>
                <a:spcPct val="150000"/>
              </a:lnSpc>
            </a:pPr>
            <a:r>
              <a:rPr lang="sl-SI" sz="2800" dirty="0" smtClean="0"/>
              <a:t>Dienstag</a:t>
            </a:r>
            <a:r>
              <a:rPr lang="en-US" sz="2800" dirty="0" smtClean="0"/>
              <a:t> …………….…. </a:t>
            </a:r>
            <a:r>
              <a:rPr lang="en-US" sz="2800" dirty="0" err="1" smtClean="0"/>
              <a:t>Wochentag</a:t>
            </a:r>
            <a:endParaRPr lang="sl-SI" sz="2800" dirty="0" smtClean="0"/>
          </a:p>
          <a:p>
            <a:pPr>
              <a:lnSpc>
                <a:spcPct val="150000"/>
              </a:lnSpc>
            </a:pPr>
            <a:r>
              <a:rPr lang="sl-SI" sz="2800" dirty="0" smtClean="0"/>
              <a:t>Mittwoch</a:t>
            </a:r>
            <a:r>
              <a:rPr lang="en-US" sz="2800" dirty="0" smtClean="0"/>
              <a:t> …………….…. </a:t>
            </a:r>
            <a:r>
              <a:rPr lang="en-US" sz="2800" dirty="0" err="1" smtClean="0"/>
              <a:t>Wochentag</a:t>
            </a:r>
            <a:endParaRPr lang="sl-SI" sz="2800" dirty="0" smtClean="0"/>
          </a:p>
          <a:p>
            <a:pPr>
              <a:lnSpc>
                <a:spcPct val="150000"/>
              </a:lnSpc>
            </a:pPr>
            <a:r>
              <a:rPr lang="sl-SI" sz="2800" dirty="0" smtClean="0"/>
              <a:t>Donnerstag</a:t>
            </a:r>
            <a:r>
              <a:rPr lang="en-US" sz="2800" dirty="0" smtClean="0"/>
              <a:t>……………... </a:t>
            </a:r>
            <a:r>
              <a:rPr lang="en-US" sz="2800" dirty="0" err="1" smtClean="0"/>
              <a:t>Wochentag</a:t>
            </a:r>
            <a:endParaRPr lang="sl-SI" sz="2800" dirty="0" smtClean="0"/>
          </a:p>
          <a:p>
            <a:pPr>
              <a:lnSpc>
                <a:spcPct val="150000"/>
              </a:lnSpc>
            </a:pPr>
            <a:r>
              <a:rPr lang="sl-SI" sz="2800" dirty="0" smtClean="0"/>
              <a:t>Freitag</a:t>
            </a:r>
            <a:r>
              <a:rPr lang="en-US" sz="2800" dirty="0" smtClean="0"/>
              <a:t> ………………….... </a:t>
            </a:r>
            <a:r>
              <a:rPr lang="en-US" sz="2800" dirty="0" err="1" smtClean="0"/>
              <a:t>Wochentag</a:t>
            </a:r>
            <a:endParaRPr lang="sl-SI" sz="2800" dirty="0" smtClean="0"/>
          </a:p>
          <a:p>
            <a:pPr>
              <a:lnSpc>
                <a:spcPct val="150000"/>
              </a:lnSpc>
            </a:pPr>
            <a:r>
              <a:rPr lang="sl-SI" sz="2800" dirty="0" smtClean="0"/>
              <a:t>Samstag</a:t>
            </a:r>
            <a:r>
              <a:rPr lang="en-US" sz="2800" dirty="0" smtClean="0"/>
              <a:t> ………………….. </a:t>
            </a:r>
            <a:r>
              <a:rPr lang="en-US" sz="2800" dirty="0" err="1" smtClean="0"/>
              <a:t>Wochentag</a:t>
            </a:r>
            <a:endParaRPr lang="sl-SI" sz="2800" dirty="0" smtClean="0"/>
          </a:p>
          <a:p>
            <a:pPr>
              <a:lnSpc>
                <a:spcPct val="150000"/>
              </a:lnSpc>
            </a:pPr>
            <a:r>
              <a:rPr lang="sl-SI" sz="2800" dirty="0" smtClean="0"/>
              <a:t>Sonntag</a:t>
            </a:r>
            <a:r>
              <a:rPr lang="en-US" sz="2800" dirty="0" smtClean="0"/>
              <a:t> …………………… </a:t>
            </a:r>
            <a:r>
              <a:rPr lang="en-US" sz="2800" dirty="0" err="1" smtClean="0"/>
              <a:t>Wochentag</a:t>
            </a:r>
            <a:endParaRPr lang="sl-SI" sz="2800" dirty="0"/>
          </a:p>
        </p:txBody>
      </p:sp>
    </p:spTree>
    <p:extLst>
      <p:ext uri="{BB962C8B-B14F-4D97-AF65-F5344CB8AC3E}">
        <p14:creationId xmlns="" xmlns:p14="http://schemas.microsoft.com/office/powerpoint/2010/main" val="41495071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2121" y="234000"/>
            <a:ext cx="7951679" cy="623232"/>
          </a:xfrm>
        </p:spPr>
        <p:txBody>
          <a:bodyPr>
            <a:normAutofit fontScale="90000"/>
          </a:bodyPr>
          <a:lstStyle/>
          <a:p>
            <a:r>
              <a:rPr lang="uk-UA" b="1" i="1" dirty="0" smtClean="0"/>
              <a:t>Ü</a:t>
            </a:r>
            <a:r>
              <a:rPr lang="de-DE" b="1" i="1" dirty="0" err="1" smtClean="0"/>
              <a:t>bung</a:t>
            </a:r>
            <a:r>
              <a:rPr lang="uk-UA" b="1" i="1" dirty="0" smtClean="0"/>
              <a:t> 1. </a:t>
            </a:r>
            <a:r>
              <a:rPr lang="de-DE" b="1" i="1" dirty="0" smtClean="0"/>
              <a:t>Schreiben</a:t>
            </a:r>
            <a:r>
              <a:rPr lang="pl-PL" b="1" i="1" dirty="0" smtClean="0"/>
              <a:t> </a:t>
            </a:r>
            <a:r>
              <a:rPr lang="de-DE" b="1" i="1" dirty="0" smtClean="0"/>
              <a:t>Sie</a:t>
            </a:r>
            <a:r>
              <a:rPr lang="pl-PL" b="1" i="1" dirty="0" smtClean="0"/>
              <a:t> </a:t>
            </a:r>
            <a:r>
              <a:rPr lang="de-DE" b="1" i="1" dirty="0" smtClean="0">
                <a:solidFill>
                  <a:srgbClr val="FFC000"/>
                </a:solidFill>
              </a:rPr>
              <a:t>im</a:t>
            </a:r>
            <a:r>
              <a:rPr lang="pl-PL" b="1" i="1" dirty="0" smtClean="0">
                <a:solidFill>
                  <a:srgbClr val="FFC000"/>
                </a:solidFill>
              </a:rPr>
              <a:t> </a:t>
            </a:r>
            <a:r>
              <a:rPr lang="de-DE" b="1" i="1" dirty="0" smtClean="0">
                <a:solidFill>
                  <a:srgbClr val="FFC000"/>
                </a:solidFill>
              </a:rPr>
              <a:t>Nominativ</a:t>
            </a:r>
            <a:r>
              <a:rPr lang="uk-UA" b="1" i="1" dirty="0" smtClean="0">
                <a:solidFill>
                  <a:srgbClr val="FFC000"/>
                </a:solidFill>
              </a:rPr>
              <a:t>!</a:t>
            </a:r>
            <a:endParaRPr lang="uk-UA" dirty="0">
              <a:solidFill>
                <a:srgbClr val="FFC000"/>
              </a:solidFill>
            </a:endParaRPr>
          </a:p>
        </p:txBody>
      </p:sp>
      <p:sp>
        <p:nvSpPr>
          <p:cNvPr id="3" name="Текст 2"/>
          <p:cNvSpPr>
            <a:spLocks noGrp="1"/>
          </p:cNvSpPr>
          <p:nvPr>
            <p:ph type="body" sz="quarter" idx="10"/>
          </p:nvPr>
        </p:nvSpPr>
        <p:spPr>
          <a:xfrm>
            <a:off x="4524364" y="928670"/>
            <a:ext cx="7072362" cy="5286412"/>
          </a:xfrm>
        </p:spPr>
        <p:txBody>
          <a:bodyPr>
            <a:normAutofit fontScale="77500" lnSpcReduction="20000"/>
          </a:bodyPr>
          <a:lstStyle/>
          <a:p>
            <a:r>
              <a:rPr lang="uk-UA" dirty="0" smtClean="0"/>
              <a:t>Зразок:</a:t>
            </a:r>
            <a:r>
              <a:rPr lang="de-DE" dirty="0" smtClean="0"/>
              <a:t> </a:t>
            </a:r>
            <a:r>
              <a:rPr lang="de-DE" dirty="0" smtClean="0">
                <a:solidFill>
                  <a:srgbClr val="FFC000"/>
                </a:solidFill>
              </a:rPr>
              <a:t>zwei- der zweite, zwanzig- der zwanzigste.</a:t>
            </a:r>
            <a:endParaRPr lang="pl-PL" dirty="0" smtClean="0">
              <a:solidFill>
                <a:srgbClr val="FFC000"/>
              </a:solidFill>
            </a:endParaRPr>
          </a:p>
          <a:p>
            <a:endParaRPr lang="uk-UA" dirty="0" smtClean="0"/>
          </a:p>
          <a:p>
            <a:r>
              <a:rPr lang="de-DE" dirty="0" smtClean="0"/>
              <a:t>Vier</a:t>
            </a:r>
            <a:r>
              <a:rPr lang="uk-UA" dirty="0" smtClean="0"/>
              <a:t> – </a:t>
            </a:r>
            <a:r>
              <a:rPr lang="pl-PL" dirty="0" smtClean="0"/>
              <a:t>der vierte,      </a:t>
            </a:r>
            <a:endParaRPr lang="uk-UA" dirty="0" smtClean="0"/>
          </a:p>
          <a:p>
            <a:r>
              <a:rPr lang="pl-PL" dirty="0" smtClean="0"/>
              <a:t> </a:t>
            </a:r>
            <a:r>
              <a:rPr lang="de-DE" dirty="0" smtClean="0"/>
              <a:t> fünf</a:t>
            </a:r>
            <a:r>
              <a:rPr lang="uk-UA" dirty="0" smtClean="0"/>
              <a:t> - ____________</a:t>
            </a:r>
            <a:r>
              <a:rPr lang="de-DE" dirty="0" smtClean="0"/>
              <a:t>, </a:t>
            </a:r>
            <a:endParaRPr lang="pl-PL" dirty="0" smtClean="0"/>
          </a:p>
          <a:p>
            <a:r>
              <a:rPr lang="de-DE" dirty="0" smtClean="0"/>
              <a:t>neun</a:t>
            </a:r>
            <a:r>
              <a:rPr lang="uk-UA" dirty="0" smtClean="0"/>
              <a:t> - ____________</a:t>
            </a:r>
            <a:r>
              <a:rPr lang="de-DE" dirty="0" smtClean="0"/>
              <a:t>, </a:t>
            </a:r>
            <a:r>
              <a:rPr lang="pl-PL" dirty="0" smtClean="0"/>
              <a:t>    </a:t>
            </a:r>
            <a:endParaRPr lang="uk-UA" dirty="0" smtClean="0"/>
          </a:p>
          <a:p>
            <a:r>
              <a:rPr lang="pl-PL" dirty="0" smtClean="0"/>
              <a:t> </a:t>
            </a:r>
            <a:r>
              <a:rPr lang="de-DE" dirty="0" smtClean="0"/>
              <a:t>zwölf</a:t>
            </a:r>
            <a:r>
              <a:rPr lang="uk-UA" dirty="0" smtClean="0"/>
              <a:t> - ____________</a:t>
            </a:r>
            <a:r>
              <a:rPr lang="de-DE" dirty="0" smtClean="0"/>
              <a:t>, </a:t>
            </a:r>
            <a:endParaRPr lang="pl-PL" dirty="0" smtClean="0"/>
          </a:p>
          <a:p>
            <a:r>
              <a:rPr lang="de-DE" dirty="0" smtClean="0"/>
              <a:t>siebzehn</a:t>
            </a:r>
            <a:r>
              <a:rPr lang="uk-UA" dirty="0" smtClean="0"/>
              <a:t> - ____________</a:t>
            </a:r>
            <a:r>
              <a:rPr lang="de-DE" dirty="0" smtClean="0"/>
              <a:t>,</a:t>
            </a:r>
            <a:r>
              <a:rPr lang="pl-PL" dirty="0" smtClean="0"/>
              <a:t> </a:t>
            </a:r>
            <a:endParaRPr lang="uk-UA" dirty="0" smtClean="0"/>
          </a:p>
          <a:p>
            <a:r>
              <a:rPr lang="de-DE" dirty="0" smtClean="0"/>
              <a:t>dreißig</a:t>
            </a:r>
            <a:r>
              <a:rPr lang="uk-UA" b="1" dirty="0" smtClean="0"/>
              <a:t> -</a:t>
            </a:r>
            <a:r>
              <a:rPr lang="uk-UA" dirty="0" smtClean="0"/>
              <a:t> ____________</a:t>
            </a:r>
            <a:r>
              <a:rPr lang="de-DE" dirty="0" smtClean="0"/>
              <a:t>, </a:t>
            </a:r>
            <a:endParaRPr lang="pl-PL" dirty="0" smtClean="0"/>
          </a:p>
          <a:p>
            <a:r>
              <a:rPr lang="de-DE" dirty="0" smtClean="0"/>
              <a:t>achtundzwanzig</a:t>
            </a:r>
            <a:r>
              <a:rPr lang="uk-UA" dirty="0" smtClean="0"/>
              <a:t> - __________________</a:t>
            </a:r>
            <a:r>
              <a:rPr lang="de-DE" dirty="0" smtClean="0"/>
              <a:t>,</a:t>
            </a:r>
            <a:endParaRPr lang="pl-PL" dirty="0" smtClean="0"/>
          </a:p>
          <a:p>
            <a:r>
              <a:rPr lang="de-DE" dirty="0" smtClean="0"/>
              <a:t> sechsundvierzig</a:t>
            </a:r>
            <a:r>
              <a:rPr lang="uk-UA" dirty="0" smtClean="0"/>
              <a:t> - __________________</a:t>
            </a:r>
            <a:r>
              <a:rPr lang="de-DE" dirty="0" smtClean="0"/>
              <a:t>,</a:t>
            </a:r>
            <a:endParaRPr lang="pl-PL" dirty="0" smtClean="0"/>
          </a:p>
          <a:p>
            <a:r>
              <a:rPr lang="de-DE" dirty="0" smtClean="0"/>
              <a:t> eins</a:t>
            </a:r>
            <a:r>
              <a:rPr lang="uk-UA" dirty="0" smtClean="0"/>
              <a:t> - ____________</a:t>
            </a:r>
            <a:r>
              <a:rPr lang="de-DE" dirty="0" smtClean="0"/>
              <a:t>, </a:t>
            </a:r>
            <a:r>
              <a:rPr lang="pl-PL" dirty="0" smtClean="0"/>
              <a:t>       </a:t>
            </a:r>
            <a:endParaRPr lang="uk-UA" dirty="0" smtClean="0"/>
          </a:p>
          <a:p>
            <a:r>
              <a:rPr lang="pl-PL" dirty="0" smtClean="0"/>
              <a:t>  </a:t>
            </a:r>
            <a:r>
              <a:rPr lang="de-DE" dirty="0" smtClean="0"/>
              <a:t>drei</a:t>
            </a:r>
            <a:r>
              <a:rPr lang="uk-UA" dirty="0" smtClean="0"/>
              <a:t> - ____________</a:t>
            </a:r>
            <a:r>
              <a:rPr lang="de-DE" dirty="0" smtClean="0"/>
              <a:t>, </a:t>
            </a:r>
            <a:endParaRPr lang="pl-PL" dirty="0" smtClean="0"/>
          </a:p>
          <a:p>
            <a:r>
              <a:rPr lang="de-DE" dirty="0" smtClean="0"/>
              <a:t>achtzehn</a:t>
            </a:r>
            <a:r>
              <a:rPr lang="uk-UA" dirty="0" smtClean="0"/>
              <a:t> - ____________</a:t>
            </a:r>
            <a:r>
              <a:rPr lang="de-DE" dirty="0" smtClean="0"/>
              <a:t>, </a:t>
            </a:r>
            <a:r>
              <a:rPr lang="pl-PL" dirty="0" smtClean="0"/>
              <a:t> </a:t>
            </a:r>
            <a:endParaRPr lang="uk-UA" dirty="0" smtClean="0"/>
          </a:p>
          <a:p>
            <a:r>
              <a:rPr lang="de-DE" dirty="0" smtClean="0"/>
              <a:t>acht</a:t>
            </a:r>
            <a:r>
              <a:rPr lang="uk-UA" dirty="0" smtClean="0"/>
              <a:t> - ____________</a:t>
            </a:r>
            <a:r>
              <a:rPr lang="de-DE" dirty="0" smtClean="0"/>
              <a:t>.</a:t>
            </a:r>
            <a:endParaRPr lang="uk-UA" dirty="0" smtClean="0"/>
          </a:p>
          <a:p>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2738414" cy="1035000"/>
          </a:xfrm>
        </p:spPr>
        <p:txBody>
          <a:bodyPr>
            <a:noAutofit/>
          </a:bodyPr>
          <a:lstStyle/>
          <a:p>
            <a:r>
              <a:rPr lang="pl-PL" dirty="0" smtClean="0">
                <a:solidFill>
                  <a:schemeClr val="bg2"/>
                </a:solidFill>
              </a:rPr>
              <a:t>MONATEN</a:t>
            </a:r>
            <a:endParaRPr lang="uk-UA" dirty="0">
              <a:solidFill>
                <a:schemeClr val="bg2"/>
              </a:solidFill>
            </a:endParaRPr>
          </a:p>
        </p:txBody>
      </p:sp>
      <p:graphicFrame>
        <p:nvGraphicFramePr>
          <p:cNvPr id="4" name="Содержимое 3"/>
          <p:cNvGraphicFramePr>
            <a:graphicFrameLocks/>
          </p:cNvGraphicFramePr>
          <p:nvPr/>
        </p:nvGraphicFramePr>
        <p:xfrm>
          <a:off x="2595538" y="0"/>
          <a:ext cx="959646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6976" y="234000"/>
            <a:ext cx="9525023" cy="694670"/>
          </a:xfrm>
        </p:spPr>
        <p:txBody>
          <a:bodyPr>
            <a:normAutofit fontScale="90000"/>
          </a:bodyPr>
          <a:lstStyle/>
          <a:p>
            <a:r>
              <a:rPr lang="de-DE" b="1" i="1" dirty="0" smtClean="0"/>
              <a:t>Übung 2. Schreiben Sie bitte </a:t>
            </a:r>
            <a:r>
              <a:rPr lang="de-DE" b="1" i="1" dirty="0" smtClean="0">
                <a:solidFill>
                  <a:srgbClr val="FFC000"/>
                </a:solidFill>
              </a:rPr>
              <a:t>dem Muster nach!</a:t>
            </a:r>
            <a:endParaRPr lang="uk-UA" dirty="0">
              <a:solidFill>
                <a:srgbClr val="FFC000"/>
              </a:solidFill>
            </a:endParaRPr>
          </a:p>
        </p:txBody>
      </p:sp>
      <p:sp>
        <p:nvSpPr>
          <p:cNvPr id="3" name="Текст 2"/>
          <p:cNvSpPr>
            <a:spLocks noGrp="1"/>
          </p:cNvSpPr>
          <p:nvPr>
            <p:ph type="body" sz="quarter" idx="10"/>
          </p:nvPr>
        </p:nvSpPr>
        <p:spPr>
          <a:xfrm>
            <a:off x="2881290" y="1643050"/>
            <a:ext cx="7951788" cy="4696389"/>
          </a:xfrm>
        </p:spPr>
        <p:txBody>
          <a:bodyPr>
            <a:normAutofit fontScale="85000" lnSpcReduction="10000"/>
          </a:bodyPr>
          <a:lstStyle/>
          <a:p>
            <a:r>
              <a:rPr lang="uk-UA" dirty="0" smtClean="0"/>
              <a:t>Зразок:</a:t>
            </a:r>
            <a:r>
              <a:rPr lang="de-DE" dirty="0" smtClean="0"/>
              <a:t> 5, der Mai- der fünfte Mai.</a:t>
            </a:r>
            <a:endParaRPr lang="uk-UA" dirty="0" smtClean="0"/>
          </a:p>
          <a:p>
            <a:r>
              <a:rPr lang="de-DE" dirty="0" smtClean="0"/>
              <a:t>3, der Januar</a:t>
            </a:r>
            <a:r>
              <a:rPr lang="uk-UA" dirty="0" smtClean="0"/>
              <a:t> - ___________________________________</a:t>
            </a:r>
            <a:r>
              <a:rPr lang="de-DE" dirty="0" smtClean="0"/>
              <a:t>;</a:t>
            </a:r>
            <a:endParaRPr lang="uk-UA" dirty="0" smtClean="0"/>
          </a:p>
          <a:p>
            <a:r>
              <a:rPr lang="de-DE" dirty="0" smtClean="0"/>
              <a:t>8 der März</a:t>
            </a:r>
            <a:r>
              <a:rPr lang="uk-UA" dirty="0" smtClean="0"/>
              <a:t> - _____________________________________</a:t>
            </a:r>
            <a:r>
              <a:rPr lang="de-DE" dirty="0" smtClean="0"/>
              <a:t>;</a:t>
            </a:r>
            <a:endParaRPr lang="uk-UA" dirty="0" smtClean="0"/>
          </a:p>
          <a:p>
            <a:r>
              <a:rPr lang="de-DE" dirty="0" smtClean="0"/>
              <a:t>10, der November</a:t>
            </a:r>
            <a:r>
              <a:rPr lang="uk-UA" dirty="0" smtClean="0"/>
              <a:t> - ________________________________</a:t>
            </a:r>
            <a:r>
              <a:rPr lang="de-DE" dirty="0" smtClean="0"/>
              <a:t>;</a:t>
            </a:r>
            <a:endParaRPr lang="uk-UA" dirty="0" smtClean="0"/>
          </a:p>
          <a:p>
            <a:r>
              <a:rPr lang="de-DE" dirty="0" smtClean="0"/>
              <a:t>9 der Mai</a:t>
            </a:r>
            <a:r>
              <a:rPr lang="uk-UA" dirty="0" smtClean="0"/>
              <a:t> - ______________________________________</a:t>
            </a:r>
            <a:r>
              <a:rPr lang="de-DE" dirty="0" smtClean="0"/>
              <a:t>;</a:t>
            </a:r>
            <a:endParaRPr lang="uk-UA" dirty="0" smtClean="0"/>
          </a:p>
          <a:p>
            <a:r>
              <a:rPr lang="de-DE" dirty="0" smtClean="0"/>
              <a:t>1 der September</a:t>
            </a:r>
            <a:r>
              <a:rPr lang="uk-UA" dirty="0" smtClean="0"/>
              <a:t> - _________________________________</a:t>
            </a:r>
            <a:r>
              <a:rPr lang="de-DE" dirty="0" smtClean="0"/>
              <a:t>;</a:t>
            </a:r>
            <a:endParaRPr lang="uk-UA" dirty="0" smtClean="0"/>
          </a:p>
          <a:p>
            <a:r>
              <a:rPr lang="uk-UA" dirty="0" smtClean="0"/>
              <a:t>1</a:t>
            </a:r>
            <a:r>
              <a:rPr lang="de-DE" dirty="0" smtClean="0"/>
              <a:t>5, der Februar</a:t>
            </a:r>
            <a:r>
              <a:rPr lang="uk-UA" dirty="0" smtClean="0"/>
              <a:t> - __________________________________</a:t>
            </a:r>
            <a:r>
              <a:rPr lang="de-DE" dirty="0" smtClean="0"/>
              <a:t>;</a:t>
            </a:r>
            <a:endParaRPr lang="uk-UA" dirty="0" smtClean="0"/>
          </a:p>
          <a:p>
            <a:r>
              <a:rPr lang="de-DE" dirty="0" smtClean="0"/>
              <a:t>22 der April</a:t>
            </a:r>
            <a:r>
              <a:rPr lang="uk-UA" dirty="0" smtClean="0"/>
              <a:t> - ______________</a:t>
            </a:r>
            <a:r>
              <a:rPr lang="de-DE" dirty="0" smtClean="0"/>
              <a:t>;</a:t>
            </a:r>
            <a:endParaRPr lang="uk-UA" dirty="0" smtClean="0"/>
          </a:p>
          <a:p>
            <a:r>
              <a:rPr lang="de-DE" dirty="0" smtClean="0"/>
              <a:t>17, der Oktober</a:t>
            </a:r>
            <a:r>
              <a:rPr lang="uk-UA" dirty="0" smtClean="0"/>
              <a:t> </a:t>
            </a:r>
            <a:r>
              <a:rPr lang="en-US" dirty="0" smtClean="0"/>
              <a:t>- </a:t>
            </a:r>
            <a:r>
              <a:rPr lang="uk-UA" dirty="0" smtClean="0"/>
              <a:t>_________________</a:t>
            </a:r>
            <a:r>
              <a:rPr lang="de-DE" dirty="0" smtClean="0"/>
              <a:t>;</a:t>
            </a:r>
            <a:endParaRPr lang="uk-UA" dirty="0" smtClean="0"/>
          </a:p>
          <a:p>
            <a:r>
              <a:rPr lang="de-DE" dirty="0" smtClean="0"/>
              <a:t>31, der Dezember</a:t>
            </a:r>
            <a:r>
              <a:rPr lang="uk-UA" dirty="0" smtClean="0"/>
              <a:t> - _________________________________</a:t>
            </a:r>
            <a:r>
              <a:rPr lang="de-DE" dirty="0" smtClean="0"/>
              <a:t>;</a:t>
            </a:r>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 xmlns:a16="http://schemas.microsoft.com/office/drawing/2014/main" id="{C34EE8D5-D5E2-42C5-BB03-462D77A94503}"/>
              </a:ext>
            </a:extLst>
          </p:cNvPr>
          <p:cNvSpPr>
            <a:spLocks noGrp="1"/>
          </p:cNvSpPr>
          <p:nvPr>
            <p:ph type="body" sz="quarter" idx="10"/>
          </p:nvPr>
        </p:nvSpPr>
        <p:spPr>
          <a:xfrm>
            <a:off x="3024166" y="3071810"/>
            <a:ext cx="4786346" cy="3357610"/>
          </a:xfrm>
        </p:spPr>
        <p:txBody>
          <a:bodyPr>
            <a:noAutofit/>
          </a:bodyPr>
          <a:lstStyle/>
          <a:p>
            <a:endParaRPr lang="uk-UA" u="sng" dirty="0" smtClean="0"/>
          </a:p>
          <a:p>
            <a:pPr>
              <a:lnSpc>
                <a:spcPct val="100000"/>
              </a:lnSpc>
            </a:pPr>
            <a:endParaRPr lang="uk-UA" dirty="0"/>
          </a:p>
        </p:txBody>
      </p:sp>
      <p:sp>
        <p:nvSpPr>
          <p:cNvPr id="6" name="Заголовок 5">
            <a:extLst>
              <a:ext uri="{FF2B5EF4-FFF2-40B4-BE49-F238E27FC236}">
                <a16:creationId xmlns="" xmlns:a16="http://schemas.microsoft.com/office/drawing/2014/main" id="{70249F2D-23BE-4CE7-9A40-F8C4536CB0BD}"/>
              </a:ext>
            </a:extLst>
          </p:cNvPr>
          <p:cNvSpPr>
            <a:spLocks noGrp="1"/>
          </p:cNvSpPr>
          <p:nvPr>
            <p:ph type="title"/>
          </p:nvPr>
        </p:nvSpPr>
        <p:spPr>
          <a:xfrm>
            <a:off x="7453322" y="214290"/>
            <a:ext cx="3571902" cy="563545"/>
          </a:xfrm>
        </p:spPr>
        <p:txBody>
          <a:bodyPr>
            <a:normAutofit fontScale="90000"/>
          </a:bodyPr>
          <a:lstStyle/>
          <a:p>
            <a:r>
              <a:rPr lang="pl-PL" b="1" dirty="0" smtClean="0"/>
              <a:t>Wann</a:t>
            </a:r>
            <a:r>
              <a:rPr lang="uk-UA" b="1" dirty="0" smtClean="0"/>
              <a:t>?</a:t>
            </a:r>
            <a:r>
              <a:rPr lang="pl-PL" b="1" dirty="0" smtClean="0"/>
              <a:t> </a:t>
            </a:r>
            <a:r>
              <a:rPr lang="uk-UA" b="1" dirty="0" smtClean="0"/>
              <a:t>- Коли?</a:t>
            </a:r>
            <a:endParaRPr lang="ru-RU" b="1" dirty="0"/>
          </a:p>
        </p:txBody>
      </p:sp>
      <p:sp>
        <p:nvSpPr>
          <p:cNvPr id="7" name="Прямоугольник 6"/>
          <p:cNvSpPr/>
          <p:nvPr/>
        </p:nvSpPr>
        <p:spPr>
          <a:xfrm>
            <a:off x="2952728" y="428604"/>
            <a:ext cx="4000528" cy="3214710"/>
          </a:xfrm>
          <a:prstGeom prst="rect">
            <a:avLst/>
          </a:prstGeom>
          <a:solidFill>
            <a:schemeClr val="bg2"/>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u="sng" dirty="0" smtClean="0">
                <a:solidFill>
                  <a:schemeClr val="accent6">
                    <a:lumMod val="25000"/>
                  </a:schemeClr>
                </a:solidFill>
              </a:rPr>
              <a:t>Monate:</a:t>
            </a:r>
            <a:r>
              <a:rPr lang="uk-UA" sz="2800" u="sng" dirty="0" smtClean="0">
                <a:solidFill>
                  <a:schemeClr val="accent6">
                    <a:lumMod val="25000"/>
                  </a:schemeClr>
                </a:solidFill>
              </a:rPr>
              <a:t>  </a:t>
            </a:r>
            <a:r>
              <a:rPr lang="de-DE" sz="2800" u="sng" dirty="0" smtClean="0">
                <a:solidFill>
                  <a:schemeClr val="accent6">
                    <a:lumMod val="25000"/>
                  </a:schemeClr>
                </a:solidFill>
              </a:rPr>
              <a:t>im</a:t>
            </a:r>
            <a:r>
              <a:rPr lang="uk-UA" sz="2800" u="sng" dirty="0" smtClean="0">
                <a:solidFill>
                  <a:schemeClr val="accent6">
                    <a:lumMod val="25000"/>
                  </a:schemeClr>
                </a:solidFill>
              </a:rPr>
              <a:t>___________</a:t>
            </a:r>
            <a:endParaRPr lang="uk-UA" sz="2800" dirty="0" smtClean="0">
              <a:solidFill>
                <a:schemeClr val="accent6">
                  <a:lumMod val="25000"/>
                </a:schemeClr>
              </a:solidFill>
            </a:endParaRPr>
          </a:p>
          <a:p>
            <a:pPr algn="ctr"/>
            <a:r>
              <a:rPr lang="de-DE" sz="2800" dirty="0" smtClean="0">
                <a:solidFill>
                  <a:schemeClr val="accent6">
                    <a:lumMod val="25000"/>
                  </a:schemeClr>
                </a:solidFill>
              </a:rPr>
              <a:t>im  Januar,</a:t>
            </a:r>
            <a:endParaRPr lang="uk-UA" sz="2800" dirty="0" smtClean="0">
              <a:solidFill>
                <a:schemeClr val="accent6">
                  <a:lumMod val="25000"/>
                </a:schemeClr>
              </a:solidFill>
            </a:endParaRPr>
          </a:p>
          <a:p>
            <a:pPr algn="ctr"/>
            <a:r>
              <a:rPr lang="de-DE" sz="2800" dirty="0" smtClean="0">
                <a:solidFill>
                  <a:schemeClr val="accent6">
                    <a:lumMod val="25000"/>
                  </a:schemeClr>
                </a:solidFill>
              </a:rPr>
              <a:t> im Februar,</a:t>
            </a:r>
            <a:endParaRPr lang="uk-UA" sz="2800" dirty="0" smtClean="0">
              <a:solidFill>
                <a:schemeClr val="accent6">
                  <a:lumMod val="25000"/>
                </a:schemeClr>
              </a:solidFill>
            </a:endParaRPr>
          </a:p>
          <a:p>
            <a:pPr algn="ctr"/>
            <a:r>
              <a:rPr lang="de-DE" sz="2800" dirty="0" smtClean="0">
                <a:solidFill>
                  <a:schemeClr val="accent6">
                    <a:lumMod val="25000"/>
                  </a:schemeClr>
                </a:solidFill>
              </a:rPr>
              <a:t> im März,</a:t>
            </a:r>
            <a:endParaRPr lang="uk-UA" sz="2800" dirty="0" smtClean="0">
              <a:solidFill>
                <a:schemeClr val="accent6">
                  <a:lumMod val="25000"/>
                </a:schemeClr>
              </a:solidFill>
            </a:endParaRPr>
          </a:p>
          <a:p>
            <a:pPr algn="ctr"/>
            <a:r>
              <a:rPr lang="de-DE" sz="2800" dirty="0" smtClean="0">
                <a:solidFill>
                  <a:schemeClr val="accent6">
                    <a:lumMod val="25000"/>
                  </a:schemeClr>
                </a:solidFill>
              </a:rPr>
              <a:t> im April...</a:t>
            </a:r>
            <a:endParaRPr lang="uk-UA" sz="2800" dirty="0" smtClean="0">
              <a:solidFill>
                <a:schemeClr val="accent6">
                  <a:lumMod val="25000"/>
                </a:schemeClr>
              </a:solidFill>
            </a:endParaRPr>
          </a:p>
          <a:p>
            <a:pPr algn="ctr"/>
            <a:endParaRPr lang="uk-UA" dirty="0">
              <a:solidFill>
                <a:schemeClr val="accent6">
                  <a:lumMod val="25000"/>
                </a:schemeClr>
              </a:solidFill>
            </a:endParaRPr>
          </a:p>
        </p:txBody>
      </p:sp>
      <p:sp>
        <p:nvSpPr>
          <p:cNvPr id="8" name="Прямоугольник 7"/>
          <p:cNvSpPr/>
          <p:nvPr/>
        </p:nvSpPr>
        <p:spPr>
          <a:xfrm>
            <a:off x="7810512" y="2928934"/>
            <a:ext cx="4000528" cy="3214710"/>
          </a:xfrm>
          <a:prstGeom prst="rect">
            <a:avLst/>
          </a:prstGeom>
          <a:solidFill>
            <a:schemeClr val="bg2"/>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u="sng" dirty="0" smtClean="0">
                <a:solidFill>
                  <a:schemeClr val="accent6">
                    <a:lumMod val="25000"/>
                  </a:schemeClr>
                </a:solidFill>
              </a:rPr>
              <a:t>Jahreszeiten/Ferienzeiten </a:t>
            </a:r>
            <a:r>
              <a:rPr lang="de-DE" sz="2800" u="sng" dirty="0" err="1" smtClean="0">
                <a:solidFill>
                  <a:schemeClr val="accent6">
                    <a:lumMod val="25000"/>
                  </a:schemeClr>
                </a:solidFill>
              </a:rPr>
              <a:t>in+D,im</a:t>
            </a:r>
            <a:endParaRPr lang="uk-UA" sz="2800" dirty="0" smtClean="0">
              <a:solidFill>
                <a:schemeClr val="accent6">
                  <a:lumMod val="25000"/>
                </a:schemeClr>
              </a:solidFill>
            </a:endParaRPr>
          </a:p>
          <a:p>
            <a:pPr algn="ctr"/>
            <a:r>
              <a:rPr lang="de-DE" sz="2800" dirty="0" smtClean="0">
                <a:solidFill>
                  <a:schemeClr val="accent6">
                    <a:lumMod val="25000"/>
                  </a:schemeClr>
                </a:solidFill>
              </a:rPr>
              <a:t>im Frühling,</a:t>
            </a:r>
            <a:endParaRPr lang="uk-UA" sz="2800" dirty="0" smtClean="0">
              <a:solidFill>
                <a:schemeClr val="accent6">
                  <a:lumMod val="25000"/>
                </a:schemeClr>
              </a:solidFill>
            </a:endParaRPr>
          </a:p>
          <a:p>
            <a:pPr algn="ctr"/>
            <a:r>
              <a:rPr lang="de-DE" sz="2800" dirty="0" smtClean="0">
                <a:solidFill>
                  <a:schemeClr val="accent6">
                    <a:lumMod val="25000"/>
                  </a:schemeClr>
                </a:solidFill>
              </a:rPr>
              <a:t> im Sommer,</a:t>
            </a:r>
            <a:endParaRPr lang="uk-UA" sz="2800" dirty="0" smtClean="0">
              <a:solidFill>
                <a:schemeClr val="accent6">
                  <a:lumMod val="25000"/>
                </a:schemeClr>
              </a:solidFill>
            </a:endParaRPr>
          </a:p>
          <a:p>
            <a:pPr algn="ctr"/>
            <a:r>
              <a:rPr lang="de-DE" sz="2800" dirty="0" smtClean="0">
                <a:solidFill>
                  <a:schemeClr val="accent6">
                    <a:lumMod val="25000"/>
                  </a:schemeClr>
                </a:solidFill>
              </a:rPr>
              <a:t> im Herbst, </a:t>
            </a:r>
            <a:endParaRPr lang="uk-UA" sz="2800" dirty="0" smtClean="0">
              <a:solidFill>
                <a:schemeClr val="accent6">
                  <a:lumMod val="25000"/>
                </a:schemeClr>
              </a:solidFill>
            </a:endParaRPr>
          </a:p>
          <a:p>
            <a:pPr algn="ctr"/>
            <a:r>
              <a:rPr lang="de-DE" sz="2800" dirty="0" smtClean="0">
                <a:solidFill>
                  <a:schemeClr val="accent6">
                    <a:lumMod val="25000"/>
                  </a:schemeClr>
                </a:solidFill>
              </a:rPr>
              <a:t>im Winter</a:t>
            </a:r>
            <a:endParaRPr lang="uk-UA" sz="2800" dirty="0" smtClean="0">
              <a:solidFill>
                <a:schemeClr val="accent6">
                  <a:lumMod val="25000"/>
                </a:schemeClr>
              </a:solidFill>
            </a:endParaRPr>
          </a:p>
          <a:p>
            <a:pPr algn="ctr"/>
            <a:endParaRPr lang="uk-UA" dirty="0">
              <a:solidFill>
                <a:schemeClr val="accent6">
                  <a:lumMod val="25000"/>
                </a:schemeClr>
              </a:solidFill>
            </a:endParaRPr>
          </a:p>
        </p:txBody>
      </p:sp>
    </p:spTree>
    <p:extLst>
      <p:ext uri="{BB962C8B-B14F-4D97-AF65-F5344CB8AC3E}">
        <p14:creationId xmlns="" xmlns:p14="http://schemas.microsoft.com/office/powerpoint/2010/main" val="2418098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 xmlns:a16="http://schemas.microsoft.com/office/drawing/2014/main" id="{C34EE8D5-D5E2-42C5-BB03-462D77A94503}"/>
              </a:ext>
            </a:extLst>
          </p:cNvPr>
          <p:cNvSpPr>
            <a:spLocks noGrp="1"/>
          </p:cNvSpPr>
          <p:nvPr>
            <p:ph type="body" sz="quarter" idx="10"/>
          </p:nvPr>
        </p:nvSpPr>
        <p:spPr>
          <a:xfrm>
            <a:off x="3024166" y="3071810"/>
            <a:ext cx="4786346" cy="3357610"/>
          </a:xfrm>
        </p:spPr>
        <p:txBody>
          <a:bodyPr>
            <a:noAutofit/>
          </a:bodyPr>
          <a:lstStyle/>
          <a:p>
            <a:endParaRPr lang="uk-UA" u="sng" dirty="0" smtClean="0"/>
          </a:p>
          <a:p>
            <a:pPr>
              <a:lnSpc>
                <a:spcPct val="100000"/>
              </a:lnSpc>
            </a:pPr>
            <a:endParaRPr lang="uk-UA" dirty="0"/>
          </a:p>
        </p:txBody>
      </p:sp>
      <p:sp>
        <p:nvSpPr>
          <p:cNvPr id="6" name="Заголовок 5">
            <a:extLst>
              <a:ext uri="{FF2B5EF4-FFF2-40B4-BE49-F238E27FC236}">
                <a16:creationId xmlns="" xmlns:a16="http://schemas.microsoft.com/office/drawing/2014/main" id="{70249F2D-23BE-4CE7-9A40-F8C4536CB0BD}"/>
              </a:ext>
            </a:extLst>
          </p:cNvPr>
          <p:cNvSpPr>
            <a:spLocks noGrp="1"/>
          </p:cNvSpPr>
          <p:nvPr>
            <p:ph type="title"/>
          </p:nvPr>
        </p:nvSpPr>
        <p:spPr>
          <a:xfrm>
            <a:off x="8953520" y="214290"/>
            <a:ext cx="3000398" cy="563545"/>
          </a:xfrm>
        </p:spPr>
        <p:txBody>
          <a:bodyPr>
            <a:normAutofit fontScale="90000"/>
          </a:bodyPr>
          <a:lstStyle/>
          <a:p>
            <a:r>
              <a:rPr lang="pl-PL" b="1" dirty="0" smtClean="0"/>
              <a:t>Wann</a:t>
            </a:r>
            <a:r>
              <a:rPr lang="uk-UA" b="1" dirty="0" smtClean="0"/>
              <a:t>?</a:t>
            </a:r>
            <a:endParaRPr lang="ru-RU" b="1" dirty="0"/>
          </a:p>
        </p:txBody>
      </p:sp>
      <p:sp>
        <p:nvSpPr>
          <p:cNvPr id="7" name="Прямоугольник 6"/>
          <p:cNvSpPr/>
          <p:nvPr/>
        </p:nvSpPr>
        <p:spPr>
          <a:xfrm>
            <a:off x="3167041" y="1500173"/>
            <a:ext cx="4409415" cy="4532491"/>
          </a:xfrm>
          <a:prstGeom prst="rect">
            <a:avLst/>
          </a:prstGeom>
          <a:solidFill>
            <a:schemeClr val="bg2"/>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u="sng" dirty="0" smtClean="0">
                <a:solidFill>
                  <a:schemeClr val="accent6">
                    <a:lumMod val="25000"/>
                  </a:schemeClr>
                </a:solidFill>
              </a:rPr>
              <a:t>Tage: am</a:t>
            </a:r>
            <a:r>
              <a:rPr lang="uk-UA" sz="2800" u="sng" dirty="0" smtClean="0">
                <a:solidFill>
                  <a:schemeClr val="accent6">
                    <a:lumMod val="25000"/>
                  </a:schemeClr>
                </a:solidFill>
              </a:rPr>
              <a:t>_________</a:t>
            </a:r>
          </a:p>
          <a:p>
            <a:pPr algn="ctr"/>
            <a:r>
              <a:rPr lang="de-DE" sz="2800" dirty="0" smtClean="0">
                <a:solidFill>
                  <a:schemeClr val="accent6">
                    <a:lumMod val="25000"/>
                  </a:schemeClr>
                </a:solidFill>
              </a:rPr>
              <a:t>am Montag</a:t>
            </a:r>
            <a:endParaRPr lang="uk-UA" sz="2800" dirty="0" smtClean="0">
              <a:solidFill>
                <a:schemeClr val="accent6">
                  <a:lumMod val="25000"/>
                </a:schemeClr>
              </a:solidFill>
            </a:endParaRPr>
          </a:p>
          <a:p>
            <a:pPr algn="ctr"/>
            <a:r>
              <a:rPr lang="de-DE" sz="2800" dirty="0" smtClean="0">
                <a:solidFill>
                  <a:schemeClr val="accent6">
                    <a:lumMod val="25000"/>
                  </a:schemeClr>
                </a:solidFill>
              </a:rPr>
              <a:t>am Dienstag, ...</a:t>
            </a:r>
            <a:endParaRPr lang="uk-UA" sz="2800" dirty="0" smtClean="0">
              <a:solidFill>
                <a:schemeClr val="accent6">
                  <a:lumMod val="25000"/>
                </a:schemeClr>
              </a:solidFill>
            </a:endParaRPr>
          </a:p>
          <a:p>
            <a:pPr algn="ctr"/>
            <a:r>
              <a:rPr lang="de-DE" sz="2800" dirty="0" smtClean="0">
                <a:solidFill>
                  <a:schemeClr val="accent6">
                    <a:lumMod val="25000"/>
                  </a:schemeClr>
                </a:solidFill>
              </a:rPr>
              <a:t>am Wochenende, </a:t>
            </a:r>
            <a:endParaRPr lang="uk-UA" sz="2800" dirty="0" smtClean="0">
              <a:solidFill>
                <a:schemeClr val="accent6">
                  <a:lumMod val="25000"/>
                </a:schemeClr>
              </a:solidFill>
            </a:endParaRPr>
          </a:p>
          <a:p>
            <a:pPr algn="ctr"/>
            <a:r>
              <a:rPr lang="de-DE" sz="2800" dirty="0" smtClean="0">
                <a:solidFill>
                  <a:schemeClr val="accent6">
                    <a:lumMod val="25000"/>
                  </a:schemeClr>
                </a:solidFill>
              </a:rPr>
              <a:t>am 12. Oktober...</a:t>
            </a:r>
            <a:endParaRPr lang="pl-PL" sz="2800" dirty="0" smtClean="0">
              <a:solidFill>
                <a:schemeClr val="accent6">
                  <a:lumMod val="25000"/>
                </a:schemeClr>
              </a:solidFill>
            </a:endParaRPr>
          </a:p>
          <a:p>
            <a:pPr lvl="0" algn="ctr"/>
            <a:r>
              <a:rPr lang="pl-PL" sz="2800" b="1" dirty="0" smtClean="0">
                <a:solidFill>
                  <a:schemeClr val="accent6">
                    <a:lumMod val="25000"/>
                  </a:schemeClr>
                </a:solidFill>
              </a:rPr>
              <a:t>der 26. </a:t>
            </a:r>
            <a:r>
              <a:rPr lang="de-DE" sz="2800" b="1" dirty="0" smtClean="0">
                <a:solidFill>
                  <a:schemeClr val="bg1">
                    <a:lumMod val="10000"/>
                  </a:schemeClr>
                </a:solidFill>
              </a:rPr>
              <a:t>März</a:t>
            </a:r>
            <a:endParaRPr lang="pl-PL" sz="2800" b="1" dirty="0" smtClean="0">
              <a:solidFill>
                <a:schemeClr val="bg1">
                  <a:lumMod val="10000"/>
                </a:schemeClr>
              </a:solidFill>
            </a:endParaRPr>
          </a:p>
          <a:p>
            <a:pPr lvl="0" algn="ctr"/>
            <a:r>
              <a:rPr lang="pl-PL" sz="2800" b="1" dirty="0" smtClean="0">
                <a:solidFill>
                  <a:srgbClr val="FF0000"/>
                </a:solidFill>
              </a:rPr>
              <a:t>Der</a:t>
            </a:r>
            <a:r>
              <a:rPr lang="pl-PL" sz="2800" b="1" dirty="0" smtClean="0">
                <a:solidFill>
                  <a:schemeClr val="bg1">
                    <a:lumMod val="10000"/>
                  </a:schemeClr>
                </a:solidFill>
              </a:rPr>
              <a:t> sechsundzwanzig</a:t>
            </a:r>
            <a:r>
              <a:rPr lang="pl-PL" sz="2800" b="1" dirty="0" smtClean="0">
                <a:solidFill>
                  <a:srgbClr val="FF0000"/>
                </a:solidFill>
              </a:rPr>
              <a:t>ste</a:t>
            </a:r>
            <a:r>
              <a:rPr lang="pl-PL" sz="2800" b="1" dirty="0" smtClean="0">
                <a:solidFill>
                  <a:schemeClr val="bg1">
                    <a:lumMod val="10000"/>
                  </a:schemeClr>
                </a:solidFill>
              </a:rPr>
              <a:t> </a:t>
            </a:r>
            <a:r>
              <a:rPr lang="de-DE" sz="2800" b="1" dirty="0" smtClean="0">
                <a:solidFill>
                  <a:schemeClr val="bg1">
                    <a:lumMod val="10000"/>
                  </a:schemeClr>
                </a:solidFill>
              </a:rPr>
              <a:t>März</a:t>
            </a:r>
            <a:r>
              <a:rPr lang="pl-PL" sz="2800" b="1" dirty="0" smtClean="0">
                <a:solidFill>
                  <a:schemeClr val="bg1">
                    <a:lumMod val="10000"/>
                  </a:schemeClr>
                </a:solidFill>
              </a:rPr>
              <a:t> </a:t>
            </a:r>
          </a:p>
          <a:p>
            <a:pPr lvl="0" algn="ctr"/>
            <a:r>
              <a:rPr lang="pl-PL" sz="2800" b="1" dirty="0" smtClean="0">
                <a:solidFill>
                  <a:srgbClr val="FF0000"/>
                </a:solidFill>
              </a:rPr>
              <a:t>Am</a:t>
            </a:r>
            <a:r>
              <a:rPr lang="pl-PL" sz="2800" b="1" dirty="0" smtClean="0">
                <a:solidFill>
                  <a:schemeClr val="bg1">
                    <a:lumMod val="10000"/>
                  </a:schemeClr>
                </a:solidFill>
              </a:rPr>
              <a:t> sechsundzwanzigst</a:t>
            </a:r>
            <a:r>
              <a:rPr lang="pl-PL" sz="2800" b="1" dirty="0" smtClean="0">
                <a:solidFill>
                  <a:srgbClr val="FF0000"/>
                </a:solidFill>
              </a:rPr>
              <a:t>en</a:t>
            </a:r>
            <a:r>
              <a:rPr lang="de-DE" sz="2800" b="1" dirty="0" smtClean="0">
                <a:solidFill>
                  <a:schemeClr val="bg1">
                    <a:lumMod val="10000"/>
                  </a:schemeClr>
                </a:solidFill>
              </a:rPr>
              <a:t> März</a:t>
            </a:r>
            <a:r>
              <a:rPr lang="pl-PL" sz="2800" b="1" dirty="0" smtClean="0">
                <a:solidFill>
                  <a:schemeClr val="bg1">
                    <a:lumMod val="10000"/>
                  </a:schemeClr>
                </a:solidFill>
              </a:rPr>
              <a:t> </a:t>
            </a:r>
            <a:endParaRPr lang="uk-UA" sz="2800" b="1" dirty="0" smtClean="0"/>
          </a:p>
          <a:p>
            <a:pPr algn="ctr"/>
            <a:endParaRPr lang="uk-UA" dirty="0">
              <a:solidFill>
                <a:schemeClr val="accent6">
                  <a:lumMod val="25000"/>
                </a:schemeClr>
              </a:solidFill>
            </a:endParaRPr>
          </a:p>
        </p:txBody>
      </p:sp>
      <p:sp>
        <p:nvSpPr>
          <p:cNvPr id="8" name="Прямоугольник 7"/>
          <p:cNvSpPr/>
          <p:nvPr/>
        </p:nvSpPr>
        <p:spPr>
          <a:xfrm>
            <a:off x="7810512" y="1142984"/>
            <a:ext cx="4000528" cy="5357850"/>
          </a:xfrm>
          <a:prstGeom prst="rect">
            <a:avLst/>
          </a:prstGeom>
          <a:solidFill>
            <a:schemeClr val="bg2"/>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u="sng" dirty="0" smtClean="0">
                <a:solidFill>
                  <a:schemeClr val="accent6">
                    <a:lumMod val="25000"/>
                  </a:schemeClr>
                </a:solidFill>
              </a:rPr>
              <a:t>Tageszeiten: am</a:t>
            </a:r>
            <a:endParaRPr lang="uk-UA" sz="2800" dirty="0" smtClean="0">
              <a:solidFill>
                <a:schemeClr val="accent6">
                  <a:lumMod val="25000"/>
                </a:schemeClr>
              </a:solidFill>
            </a:endParaRPr>
          </a:p>
          <a:p>
            <a:r>
              <a:rPr lang="de-DE" sz="2800" dirty="0" smtClean="0">
                <a:solidFill>
                  <a:schemeClr val="accent6">
                    <a:lumMod val="25000"/>
                  </a:schemeClr>
                </a:solidFill>
              </a:rPr>
              <a:t>am Morgen = morgens</a:t>
            </a:r>
            <a:endParaRPr lang="uk-UA" sz="2800" dirty="0" smtClean="0">
              <a:solidFill>
                <a:schemeClr val="accent6">
                  <a:lumMod val="25000"/>
                </a:schemeClr>
              </a:solidFill>
            </a:endParaRPr>
          </a:p>
          <a:p>
            <a:r>
              <a:rPr lang="de-DE" sz="2800" dirty="0" smtClean="0">
                <a:solidFill>
                  <a:schemeClr val="accent6">
                    <a:lumMod val="25000"/>
                  </a:schemeClr>
                </a:solidFill>
              </a:rPr>
              <a:t>am Vormittag= vormittags</a:t>
            </a:r>
            <a:endParaRPr lang="uk-UA" sz="2800" dirty="0" smtClean="0">
              <a:solidFill>
                <a:schemeClr val="accent6">
                  <a:lumMod val="25000"/>
                </a:schemeClr>
              </a:solidFill>
            </a:endParaRPr>
          </a:p>
          <a:p>
            <a:r>
              <a:rPr lang="de-DE" sz="2800" dirty="0" smtClean="0">
                <a:solidFill>
                  <a:schemeClr val="accent6">
                    <a:lumMod val="25000"/>
                  </a:schemeClr>
                </a:solidFill>
              </a:rPr>
              <a:t>am Mittag/zu Mittag= mittags</a:t>
            </a:r>
            <a:endParaRPr lang="uk-UA" sz="2800" dirty="0" smtClean="0">
              <a:solidFill>
                <a:schemeClr val="accent6">
                  <a:lumMod val="25000"/>
                </a:schemeClr>
              </a:solidFill>
            </a:endParaRPr>
          </a:p>
          <a:p>
            <a:r>
              <a:rPr lang="de-DE" sz="2800" dirty="0" smtClean="0">
                <a:solidFill>
                  <a:schemeClr val="accent6">
                    <a:lumMod val="25000"/>
                  </a:schemeClr>
                </a:solidFill>
              </a:rPr>
              <a:t>am Nachmittag= nachmittags</a:t>
            </a:r>
            <a:endParaRPr lang="uk-UA" sz="2800" dirty="0" smtClean="0">
              <a:solidFill>
                <a:schemeClr val="accent6">
                  <a:lumMod val="25000"/>
                </a:schemeClr>
              </a:solidFill>
            </a:endParaRPr>
          </a:p>
          <a:p>
            <a:r>
              <a:rPr lang="de-DE" sz="2800" dirty="0" smtClean="0">
                <a:solidFill>
                  <a:schemeClr val="accent6">
                    <a:lumMod val="25000"/>
                  </a:schemeClr>
                </a:solidFill>
              </a:rPr>
              <a:t>am Dienstagnachmittag</a:t>
            </a:r>
            <a:endParaRPr lang="uk-UA" sz="2800" dirty="0" smtClean="0">
              <a:solidFill>
                <a:schemeClr val="accent6">
                  <a:lumMod val="25000"/>
                </a:schemeClr>
              </a:solidFill>
            </a:endParaRPr>
          </a:p>
          <a:p>
            <a:r>
              <a:rPr lang="de-DE" sz="2800" dirty="0" smtClean="0">
                <a:solidFill>
                  <a:schemeClr val="accent6">
                    <a:lumMod val="25000"/>
                  </a:schemeClr>
                </a:solidFill>
              </a:rPr>
              <a:t>am Abend= abends</a:t>
            </a:r>
            <a:endParaRPr lang="uk-UA" sz="2800" dirty="0" smtClean="0">
              <a:solidFill>
                <a:schemeClr val="accent6">
                  <a:lumMod val="25000"/>
                </a:schemeClr>
              </a:solidFill>
            </a:endParaRPr>
          </a:p>
          <a:p>
            <a:r>
              <a:rPr lang="de-DE" sz="2800" b="1" dirty="0" smtClean="0">
                <a:solidFill>
                  <a:schemeClr val="accent6">
                    <a:lumMod val="25000"/>
                  </a:schemeClr>
                </a:solidFill>
              </a:rPr>
              <a:t>aber:</a:t>
            </a:r>
            <a:endParaRPr lang="pl-PL" sz="2800" b="1" dirty="0" smtClean="0">
              <a:solidFill>
                <a:schemeClr val="accent6">
                  <a:lumMod val="25000"/>
                </a:schemeClr>
              </a:solidFill>
            </a:endParaRPr>
          </a:p>
          <a:p>
            <a:r>
              <a:rPr lang="de-DE" sz="2800" b="1" dirty="0" smtClean="0">
                <a:solidFill>
                  <a:schemeClr val="accent6">
                    <a:lumMod val="25000"/>
                  </a:schemeClr>
                </a:solidFill>
              </a:rPr>
              <a:t> </a:t>
            </a:r>
            <a:r>
              <a:rPr lang="de-DE" sz="2800" b="1" u="sng" dirty="0" smtClean="0">
                <a:solidFill>
                  <a:srgbClr val="C00000"/>
                </a:solidFill>
              </a:rPr>
              <a:t>in der</a:t>
            </a:r>
            <a:r>
              <a:rPr lang="de-DE" sz="2800" b="1" dirty="0" smtClean="0">
                <a:solidFill>
                  <a:srgbClr val="C00000"/>
                </a:solidFill>
              </a:rPr>
              <a:t> Nacht!= nachts,  </a:t>
            </a:r>
            <a:r>
              <a:rPr lang="de-DE" sz="2800" b="1" u="sng" dirty="0" smtClean="0">
                <a:solidFill>
                  <a:srgbClr val="C00000"/>
                </a:solidFill>
              </a:rPr>
              <a:t>um</a:t>
            </a:r>
            <a:r>
              <a:rPr lang="de-DE" sz="2800" b="1" dirty="0" smtClean="0">
                <a:solidFill>
                  <a:srgbClr val="C00000"/>
                </a:solidFill>
              </a:rPr>
              <a:t> Mitternacht!</a:t>
            </a:r>
            <a:endParaRPr lang="uk-UA" sz="2800" dirty="0" smtClean="0">
              <a:solidFill>
                <a:srgbClr val="C00000"/>
              </a:solidFill>
            </a:endParaRPr>
          </a:p>
          <a:p>
            <a:pPr algn="ctr"/>
            <a:endParaRPr lang="uk-UA" dirty="0">
              <a:solidFill>
                <a:schemeClr val="accent6">
                  <a:lumMod val="25000"/>
                </a:schemeClr>
              </a:solidFill>
            </a:endParaRPr>
          </a:p>
        </p:txBody>
      </p:sp>
    </p:spTree>
    <p:extLst>
      <p:ext uri="{BB962C8B-B14F-4D97-AF65-F5344CB8AC3E}">
        <p14:creationId xmlns="" xmlns:p14="http://schemas.microsoft.com/office/powerpoint/2010/main" val="2418098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2121" y="234000"/>
            <a:ext cx="3622573" cy="1035000"/>
          </a:xfrm>
        </p:spPr>
        <p:txBody>
          <a:bodyPr>
            <a:normAutofit fontScale="90000"/>
          </a:bodyPr>
          <a:lstStyle/>
          <a:p>
            <a:r>
              <a:rPr lang="sl-SI" dirty="0" smtClean="0"/>
              <a:t>Wann hast du Geburtstag?</a:t>
            </a:r>
            <a:endParaRPr lang="uk-UA" dirty="0"/>
          </a:p>
        </p:txBody>
      </p:sp>
      <p:sp>
        <p:nvSpPr>
          <p:cNvPr id="3" name="Текст 2"/>
          <p:cNvSpPr>
            <a:spLocks noGrp="1"/>
          </p:cNvSpPr>
          <p:nvPr>
            <p:ph type="body" sz="quarter" idx="10"/>
          </p:nvPr>
        </p:nvSpPr>
        <p:spPr>
          <a:xfrm>
            <a:off x="3402121" y="1449000"/>
            <a:ext cx="3622573" cy="4696389"/>
          </a:xfrm>
        </p:spPr>
        <p:txBody>
          <a:bodyPr>
            <a:normAutofit lnSpcReduction="10000"/>
          </a:bodyPr>
          <a:lstStyle/>
          <a:p>
            <a:r>
              <a:rPr lang="sl-SI" b="1" dirty="0" smtClean="0"/>
              <a:t>Im Januar.   // Am ersten Januar.</a:t>
            </a:r>
          </a:p>
          <a:p>
            <a:r>
              <a:rPr lang="sl-SI" b="1" dirty="0" smtClean="0"/>
              <a:t>Im April. // Am dritten April.</a:t>
            </a:r>
          </a:p>
          <a:p>
            <a:r>
              <a:rPr lang="sl-SI" b="1" dirty="0" smtClean="0"/>
              <a:t>Im Dezember. // Am vierten Dezember.</a:t>
            </a:r>
          </a:p>
          <a:p>
            <a:r>
              <a:rPr lang="sl-SI" b="1" dirty="0" smtClean="0"/>
              <a:t>Im  Juli. // Am fünften Juli.</a:t>
            </a:r>
          </a:p>
          <a:p>
            <a:r>
              <a:rPr lang="sl-SI" b="1" dirty="0" smtClean="0"/>
              <a:t>Am sechsten September.</a:t>
            </a:r>
          </a:p>
          <a:p>
            <a:r>
              <a:rPr lang="sl-SI" b="1" dirty="0" smtClean="0"/>
              <a:t>Am zehnten Oktober.</a:t>
            </a:r>
            <a:endParaRPr lang="uk-UA" dirty="0"/>
          </a:p>
        </p:txBody>
      </p:sp>
      <p:sp>
        <p:nvSpPr>
          <p:cNvPr id="4" name="Ograda vsebine 2"/>
          <p:cNvSpPr txBox="1">
            <a:spLocks/>
          </p:cNvSpPr>
          <p:nvPr/>
        </p:nvSpPr>
        <p:spPr>
          <a:xfrm>
            <a:off x="7881950" y="2323652"/>
            <a:ext cx="3286148" cy="3508977"/>
          </a:xfrm>
          <a:prstGeom prst="rect">
            <a:avLst/>
          </a:prstGeo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4800" b="0" i="0" u="none" strike="noStrike" kern="1200" cap="none" spc="0" normalizeH="0" baseline="0" noProof="0" dirty="0" smtClean="0">
                <a:ln>
                  <a:noFill/>
                </a:ln>
                <a:solidFill>
                  <a:schemeClr val="tx1"/>
                </a:solidFill>
                <a:effectLst/>
                <a:uLnTx/>
                <a:uFillTx/>
                <a:latin typeface="+mn-lt"/>
                <a:ea typeface="+mn-ea"/>
                <a:cs typeface="+mn-cs"/>
              </a:rPr>
              <a:t>21. 01.:Heute ist der einundzwanzigste Januar.</a:t>
            </a:r>
          </a:p>
          <a:p>
            <a:pPr marL="228600" marR="0" lvl="0" indent="-228600" algn="l" defTabSz="914400" rtl="0" eaLnBrk="1" fontAlgn="auto" latinLnBrk="0" hangingPunct="1">
              <a:lnSpc>
                <a:spcPct val="90000"/>
              </a:lnSpc>
              <a:spcBef>
                <a:spcPts val="1000"/>
              </a:spcBef>
              <a:spcAft>
                <a:spcPts val="0"/>
              </a:spcAft>
              <a:buClrTx/>
              <a:buSzTx/>
              <a:tabLst/>
              <a:defRPr/>
            </a:pPr>
            <a:endParaRPr kumimoji="0" lang="sl-SI" sz="4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4800" b="0" i="0" u="none" strike="noStrike" kern="1200" cap="none" spc="0" normalizeH="0" baseline="0" noProof="0" dirty="0" smtClean="0">
                <a:ln>
                  <a:noFill/>
                </a:ln>
                <a:solidFill>
                  <a:schemeClr val="tx1"/>
                </a:solidFill>
                <a:effectLst/>
                <a:uLnTx/>
                <a:uFillTx/>
                <a:latin typeface="+mn-lt"/>
                <a:ea typeface="+mn-ea"/>
                <a:cs typeface="+mn-cs"/>
              </a:rPr>
              <a:t>Heute ist der einundzwanzigste erste.</a:t>
            </a:r>
            <a:endParaRPr kumimoji="0" lang="sl-SI"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Naslov 1"/>
          <p:cNvSpPr txBox="1">
            <a:spLocks/>
          </p:cNvSpPr>
          <p:nvPr/>
        </p:nvSpPr>
        <p:spPr>
          <a:xfrm>
            <a:off x="7953388" y="285728"/>
            <a:ext cx="3643338" cy="1143000"/>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sz="4400" b="0" i="0" u="none" strike="noStrike" kern="1200" cap="none" spc="0" normalizeH="0" baseline="0" noProof="0" smtClean="0">
                <a:ln>
                  <a:noFill/>
                </a:ln>
                <a:solidFill>
                  <a:schemeClr val="tx1"/>
                </a:solidFill>
                <a:effectLst/>
                <a:uLnTx/>
                <a:uFillTx/>
                <a:latin typeface="+mj-lt"/>
                <a:ea typeface="+mj-ea"/>
                <a:cs typeface="+mj-cs"/>
              </a:rPr>
              <a:t>Welches Datum ist heute?</a:t>
            </a:r>
            <a:endParaRPr kumimoji="0" lang="sl-SI"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smtClean="0"/>
              <a:t>Übung 3. Lesen Sie </a:t>
            </a:r>
            <a:r>
              <a:rPr lang="de-DE" b="1" i="1" dirty="0" smtClean="0">
                <a:solidFill>
                  <a:srgbClr val="FFC000"/>
                </a:solidFill>
              </a:rPr>
              <a:t>bitte richtig!</a:t>
            </a:r>
            <a:endParaRPr lang="uk-UA" dirty="0">
              <a:solidFill>
                <a:srgbClr val="FFC000"/>
              </a:solidFill>
            </a:endParaRPr>
          </a:p>
        </p:txBody>
      </p:sp>
      <p:sp>
        <p:nvSpPr>
          <p:cNvPr id="3" name="Текст 2"/>
          <p:cNvSpPr>
            <a:spLocks noGrp="1"/>
          </p:cNvSpPr>
          <p:nvPr>
            <p:ph type="body" sz="quarter" idx="10"/>
          </p:nvPr>
        </p:nvSpPr>
        <p:spPr/>
        <p:txBody>
          <a:bodyPr>
            <a:normAutofit fontScale="85000" lnSpcReduction="10000"/>
          </a:bodyPr>
          <a:lstStyle/>
          <a:p>
            <a:r>
              <a:rPr lang="de-DE" dirty="0" smtClean="0"/>
              <a:t>Am 11. Dezember</a:t>
            </a:r>
            <a:r>
              <a:rPr lang="uk-UA" dirty="0" smtClean="0"/>
              <a:t> - </a:t>
            </a:r>
            <a:r>
              <a:rPr lang="pl-PL" dirty="0" smtClean="0"/>
              <a:t>Am elf</a:t>
            </a:r>
            <a:r>
              <a:rPr lang="pl-PL" dirty="0" smtClean="0">
                <a:solidFill>
                  <a:srgbClr val="C00000"/>
                </a:solidFill>
              </a:rPr>
              <a:t>te</a:t>
            </a:r>
            <a:r>
              <a:rPr lang="pl-PL" dirty="0" smtClean="0">
                <a:solidFill>
                  <a:srgbClr val="FF0000"/>
                </a:solidFill>
              </a:rPr>
              <a:t>n</a:t>
            </a:r>
            <a:r>
              <a:rPr lang="pl-PL" dirty="0" smtClean="0"/>
              <a:t> Dezember</a:t>
            </a:r>
            <a:r>
              <a:rPr lang="de-DE" dirty="0" smtClean="0"/>
              <a:t>;</a:t>
            </a:r>
            <a:endParaRPr lang="uk-UA" dirty="0" smtClean="0"/>
          </a:p>
          <a:p>
            <a:r>
              <a:rPr lang="de-DE" dirty="0" smtClean="0"/>
              <a:t>am 4. September</a:t>
            </a:r>
            <a:r>
              <a:rPr lang="uk-UA" dirty="0" smtClean="0"/>
              <a:t> - ________________________________</a:t>
            </a:r>
            <a:r>
              <a:rPr lang="de-DE" dirty="0" smtClean="0"/>
              <a:t>;</a:t>
            </a:r>
            <a:endParaRPr lang="uk-UA" dirty="0" smtClean="0"/>
          </a:p>
          <a:p>
            <a:r>
              <a:rPr lang="de-DE" dirty="0" smtClean="0"/>
              <a:t>am 8. Mai</a:t>
            </a:r>
            <a:r>
              <a:rPr lang="uk-UA" dirty="0" smtClean="0"/>
              <a:t> - _____________________________________</a:t>
            </a:r>
            <a:r>
              <a:rPr lang="de-DE" dirty="0" smtClean="0"/>
              <a:t>;</a:t>
            </a:r>
            <a:endParaRPr lang="uk-UA" dirty="0" smtClean="0"/>
          </a:p>
          <a:p>
            <a:r>
              <a:rPr lang="de-DE" dirty="0" smtClean="0"/>
              <a:t>am 12, April</a:t>
            </a:r>
            <a:r>
              <a:rPr lang="uk-UA" dirty="0" smtClean="0"/>
              <a:t> - ___________________________________</a:t>
            </a:r>
            <a:r>
              <a:rPr lang="de-DE" dirty="0" smtClean="0"/>
              <a:t>;</a:t>
            </a:r>
            <a:endParaRPr lang="uk-UA" dirty="0" smtClean="0"/>
          </a:p>
          <a:p>
            <a:r>
              <a:rPr lang="de-DE" dirty="0" smtClean="0"/>
              <a:t>am 23. Februar</a:t>
            </a:r>
            <a:r>
              <a:rPr lang="uk-UA" dirty="0" smtClean="0"/>
              <a:t> - _________________________________</a:t>
            </a:r>
            <a:r>
              <a:rPr lang="de-DE" dirty="0" smtClean="0"/>
              <a:t>;</a:t>
            </a:r>
            <a:endParaRPr lang="uk-UA" dirty="0" smtClean="0"/>
          </a:p>
          <a:p>
            <a:r>
              <a:rPr lang="de-DE" dirty="0" smtClean="0"/>
              <a:t>am 10. Juli</a:t>
            </a:r>
            <a:r>
              <a:rPr lang="uk-UA" dirty="0" smtClean="0"/>
              <a:t> - _____________________________________</a:t>
            </a:r>
            <a:r>
              <a:rPr lang="de-DE" dirty="0" smtClean="0"/>
              <a:t>;</a:t>
            </a:r>
            <a:endParaRPr lang="uk-UA" dirty="0" smtClean="0"/>
          </a:p>
          <a:p>
            <a:r>
              <a:rPr lang="de-DE" dirty="0" smtClean="0"/>
              <a:t>am 28. Januar</a:t>
            </a:r>
            <a:r>
              <a:rPr lang="uk-UA" dirty="0" smtClean="0"/>
              <a:t> - __________________________________</a:t>
            </a:r>
            <a:r>
              <a:rPr lang="de-DE" dirty="0" smtClean="0"/>
              <a:t>;</a:t>
            </a:r>
            <a:endParaRPr lang="uk-UA" dirty="0" smtClean="0"/>
          </a:p>
          <a:p>
            <a:r>
              <a:rPr lang="de-DE" dirty="0" smtClean="0"/>
              <a:t>am 24. Juni</a:t>
            </a:r>
            <a:r>
              <a:rPr lang="uk-UA" dirty="0" smtClean="0"/>
              <a:t> - ____________________________________</a:t>
            </a:r>
            <a:r>
              <a:rPr lang="de-DE" dirty="0" smtClean="0"/>
              <a:t>;</a:t>
            </a:r>
            <a:endParaRPr lang="uk-UA" dirty="0" smtClean="0"/>
          </a:p>
          <a:p>
            <a:r>
              <a:rPr lang="de-DE" dirty="0" smtClean="0"/>
              <a:t>am 1. Januar</a:t>
            </a:r>
            <a:r>
              <a:rPr lang="uk-UA" dirty="0" smtClean="0"/>
              <a:t> - ___________________________________</a:t>
            </a:r>
            <a:r>
              <a:rPr lang="de-DE" dirty="0" smtClean="0"/>
              <a:t>;</a:t>
            </a:r>
            <a:endParaRPr lang="uk-UA" dirty="0" smtClean="0"/>
          </a:p>
          <a:p>
            <a:r>
              <a:rPr lang="de-DE" dirty="0" smtClean="0"/>
              <a:t>am 3. Juni</a:t>
            </a:r>
            <a:r>
              <a:rPr lang="uk-UA" dirty="0" smtClean="0"/>
              <a:t> - _____________________________________</a:t>
            </a:r>
            <a:r>
              <a:rPr lang="de-DE" dirty="0" smtClean="0"/>
              <a:t>;</a:t>
            </a:r>
            <a:endParaRPr lang="uk-UA" dirty="0" smtClean="0"/>
          </a:p>
          <a:p>
            <a:r>
              <a:rPr lang="de-DE" dirty="0" smtClean="0"/>
              <a:t>am 2. August</a:t>
            </a:r>
            <a:r>
              <a:rPr lang="uk-UA" dirty="0" smtClean="0"/>
              <a:t> - ___________________________________</a:t>
            </a:r>
            <a:r>
              <a:rPr lang="de-DE" dirty="0" smtClean="0"/>
              <a:t>;</a:t>
            </a:r>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5538" y="234000"/>
            <a:ext cx="9596461" cy="694670"/>
          </a:xfrm>
        </p:spPr>
        <p:txBody>
          <a:bodyPr>
            <a:normAutofit fontScale="90000"/>
          </a:bodyPr>
          <a:lstStyle/>
          <a:p>
            <a:r>
              <a:rPr lang="de-DE" b="1" i="1" dirty="0" smtClean="0"/>
              <a:t>Übung 4. Übersetzen Sie </a:t>
            </a:r>
            <a:r>
              <a:rPr lang="de-DE" b="1" i="1" dirty="0" smtClean="0">
                <a:solidFill>
                  <a:srgbClr val="FFC000"/>
                </a:solidFill>
              </a:rPr>
              <a:t>bitte ins Deutsche!</a:t>
            </a:r>
            <a:endParaRPr lang="uk-UA" dirty="0">
              <a:solidFill>
                <a:srgbClr val="FFC000"/>
              </a:solidFill>
            </a:endParaRPr>
          </a:p>
        </p:txBody>
      </p:sp>
      <p:sp>
        <p:nvSpPr>
          <p:cNvPr id="3" name="Текст 2"/>
          <p:cNvSpPr>
            <a:spLocks noGrp="1"/>
          </p:cNvSpPr>
          <p:nvPr>
            <p:ph type="body" sz="quarter" idx="10"/>
          </p:nvPr>
        </p:nvSpPr>
        <p:spPr>
          <a:xfrm>
            <a:off x="3167042" y="1500174"/>
            <a:ext cx="7951788" cy="4696389"/>
          </a:xfrm>
        </p:spPr>
        <p:txBody>
          <a:bodyPr>
            <a:normAutofit fontScale="92500"/>
          </a:bodyPr>
          <a:lstStyle/>
          <a:p>
            <a:r>
              <a:rPr lang="uk-UA" dirty="0" smtClean="0"/>
              <a:t>1-го травня </a:t>
            </a:r>
            <a:r>
              <a:rPr lang="pl-PL" dirty="0" smtClean="0"/>
              <a:t>– </a:t>
            </a:r>
            <a:r>
              <a:rPr lang="pl-PL" dirty="0" smtClean="0">
                <a:solidFill>
                  <a:srgbClr val="C00000"/>
                </a:solidFill>
              </a:rPr>
              <a:t>am</a:t>
            </a:r>
            <a:r>
              <a:rPr lang="pl-PL" dirty="0" smtClean="0"/>
              <a:t> erst</a:t>
            </a:r>
            <a:r>
              <a:rPr lang="pl-PL" dirty="0" smtClean="0">
                <a:solidFill>
                  <a:srgbClr val="C00000"/>
                </a:solidFill>
              </a:rPr>
              <a:t>en</a:t>
            </a:r>
            <a:r>
              <a:rPr lang="pl-PL" dirty="0" smtClean="0"/>
              <a:t> Mai/ </a:t>
            </a:r>
            <a:r>
              <a:rPr lang="pl-PL" dirty="0" smtClean="0">
                <a:solidFill>
                  <a:srgbClr val="C00000"/>
                </a:solidFill>
              </a:rPr>
              <a:t>der</a:t>
            </a:r>
            <a:r>
              <a:rPr lang="pl-PL" dirty="0" smtClean="0"/>
              <a:t> ers</a:t>
            </a:r>
            <a:r>
              <a:rPr lang="pl-PL" dirty="0" smtClean="0">
                <a:solidFill>
                  <a:srgbClr val="C00000"/>
                </a:solidFill>
              </a:rPr>
              <a:t>te</a:t>
            </a:r>
            <a:r>
              <a:rPr lang="pl-PL" dirty="0" smtClean="0"/>
              <a:t> Mai</a:t>
            </a:r>
            <a:r>
              <a:rPr lang="uk-UA" dirty="0" smtClean="0"/>
              <a:t>;</a:t>
            </a:r>
          </a:p>
          <a:p>
            <a:r>
              <a:rPr lang="uk-UA" dirty="0" smtClean="0"/>
              <a:t>9-го червня _________________________________;</a:t>
            </a:r>
          </a:p>
          <a:p>
            <a:r>
              <a:rPr lang="uk-UA" dirty="0" smtClean="0"/>
              <a:t>10-го вересня ________________________________;</a:t>
            </a:r>
          </a:p>
          <a:p>
            <a:r>
              <a:rPr lang="uk-UA" dirty="0" smtClean="0"/>
              <a:t>13-го жовтня ________________________________;</a:t>
            </a:r>
          </a:p>
          <a:p>
            <a:r>
              <a:rPr lang="uk-UA" dirty="0" smtClean="0"/>
              <a:t>16-го липня _________________________________;</a:t>
            </a:r>
          </a:p>
          <a:p>
            <a:r>
              <a:rPr lang="uk-UA" dirty="0" smtClean="0"/>
              <a:t>26-го </a:t>
            </a:r>
            <a:r>
              <a:rPr lang="uk-UA" dirty="0" err="1" smtClean="0"/>
              <a:t>серпня__________________________</a:t>
            </a:r>
            <a:r>
              <a:rPr lang="uk-UA" dirty="0" smtClean="0"/>
              <a:t>_______;</a:t>
            </a:r>
          </a:p>
          <a:p>
            <a:r>
              <a:rPr lang="uk-UA" dirty="0" smtClean="0"/>
              <a:t>20-го листопада ______________________________;</a:t>
            </a:r>
          </a:p>
          <a:p>
            <a:r>
              <a:rPr lang="uk-UA" dirty="0" smtClean="0"/>
              <a:t>30-го грудня _________________________________;</a:t>
            </a:r>
          </a:p>
          <a:p>
            <a:r>
              <a:rPr lang="uk-UA" dirty="0" smtClean="0"/>
              <a:t>7-го лютого _________________________________;</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 xmlns:a16="http://schemas.microsoft.com/office/drawing/2014/main" id="{70249F2D-23BE-4CE7-9A40-F8C4536CB0BD}"/>
              </a:ext>
            </a:extLst>
          </p:cNvPr>
          <p:cNvSpPr>
            <a:spLocks noGrp="1"/>
          </p:cNvSpPr>
          <p:nvPr>
            <p:ph type="title"/>
          </p:nvPr>
        </p:nvSpPr>
        <p:spPr>
          <a:xfrm>
            <a:off x="8029434" y="0"/>
            <a:ext cx="4162566" cy="1760561"/>
          </a:xfrm>
        </p:spPr>
        <p:txBody>
          <a:bodyPr>
            <a:noAutofit/>
          </a:bodyPr>
          <a:lstStyle/>
          <a:p>
            <a:r>
              <a:rPr lang="de-DE" sz="3600" dirty="0" smtClean="0"/>
              <a:t>Lesen Sie die folgenden Texte und ordnen Sie zu</a:t>
            </a:r>
            <a:endParaRPr lang="ru-RU" sz="3600" dirty="0"/>
          </a:p>
        </p:txBody>
      </p:sp>
      <p:pic>
        <p:nvPicPr>
          <p:cNvPr id="10" name="Рисунок 9">
            <a:extLst>
              <a:ext uri="{FF2B5EF4-FFF2-40B4-BE49-F238E27FC236}">
                <a16:creationId xmlns="" xmlns:a16="http://schemas.microsoft.com/office/drawing/2014/main" id="{B5490758-329B-488A-B614-6C7D582722A8}"/>
              </a:ext>
            </a:extLst>
          </p:cNvPr>
          <p:cNvPicPr>
            <a:picLocks noGrp="1" noChangeAspect="1"/>
          </p:cNvPicPr>
          <p:nvPr>
            <p:ph type="pic" sz="quarter" idx="13"/>
          </p:nvPr>
        </p:nvPicPr>
        <p:blipFill>
          <a:blip r:embed="rId2" cstate="screen">
            <a:extLst>
              <a:ext uri="{28A0092B-C50C-407E-A947-70E740481C1C}">
                <a14:useLocalDpi xmlns="" xmlns:a14="http://schemas.microsoft.com/office/drawing/2010/main"/>
              </a:ext>
            </a:extLst>
          </a:blip>
          <a:srcRect/>
          <a:stretch>
            <a:fillRect/>
          </a:stretch>
        </p:blipFill>
        <p:spPr>
          <a:xfrm>
            <a:off x="0" y="0"/>
            <a:ext cx="5186362" cy="6858575"/>
          </a:xfrm>
        </p:spPr>
      </p:pic>
      <p:sp>
        <p:nvSpPr>
          <p:cNvPr id="7" name="TextBox 6"/>
          <p:cNvSpPr txBox="1"/>
          <p:nvPr/>
        </p:nvSpPr>
        <p:spPr>
          <a:xfrm>
            <a:off x="5827594" y="2006220"/>
            <a:ext cx="5759355" cy="3139321"/>
          </a:xfrm>
          <a:prstGeom prst="rect">
            <a:avLst/>
          </a:prstGeom>
          <a:noFill/>
        </p:spPr>
        <p:txBody>
          <a:bodyPr wrap="square" rtlCol="0">
            <a:spAutoFit/>
          </a:bodyPr>
          <a:lstStyle/>
          <a:p>
            <a:r>
              <a:rPr lang="de-DE" dirty="0" smtClean="0"/>
              <a:t>Karla, 46 Jahre alt: „Mein Mann und ich waren eigentlich schon lange nicht mehr </a:t>
            </a:r>
            <a:r>
              <a:rPr lang="de-DE" b="1" dirty="0" smtClean="0"/>
              <a:t>glücklich miteinander</a:t>
            </a:r>
            <a:r>
              <a:rPr lang="pl-PL" b="1" dirty="0" smtClean="0"/>
              <a:t> (</a:t>
            </a:r>
            <a:r>
              <a:rPr lang="uk-UA" b="1" dirty="0" smtClean="0"/>
              <a:t>щасливі разом)</a:t>
            </a:r>
            <a:r>
              <a:rPr lang="de-DE" b="1" dirty="0" smtClean="0"/>
              <a:t>.</a:t>
            </a:r>
            <a:r>
              <a:rPr lang="de-DE" dirty="0" smtClean="0"/>
              <a:t> Aber als unsere Kinder groß waren und ausgezogen</a:t>
            </a:r>
            <a:r>
              <a:rPr lang="uk-UA" dirty="0" smtClean="0"/>
              <a:t> (виїхали)</a:t>
            </a:r>
            <a:r>
              <a:rPr lang="de-DE" dirty="0" smtClean="0"/>
              <a:t> sind und wir plötzlich in unserem Haus allein waren, da </a:t>
            </a:r>
            <a:r>
              <a:rPr lang="de-DE" b="1" dirty="0" smtClean="0"/>
              <a:t>hatten wir nur noch Streit</a:t>
            </a:r>
            <a:r>
              <a:rPr lang="uk-UA" b="1" dirty="0" smtClean="0"/>
              <a:t> (сварились)</a:t>
            </a:r>
            <a:r>
              <a:rPr lang="de-DE" dirty="0" smtClean="0"/>
              <a:t>. Jetzt ist mein Mann wieder verheiratet, und ich glaube, es geht ihm gut. Ich bin </a:t>
            </a:r>
            <a:r>
              <a:rPr lang="uk-UA" b="1" dirty="0" smtClean="0"/>
              <a:t>(задоволена життям) </a:t>
            </a:r>
            <a:r>
              <a:rPr lang="de-DE" dirty="0" smtClean="0"/>
              <a:t>– ich tue momentan nur das, was ich will!“ </a:t>
            </a:r>
            <a:endParaRPr lang="pl-PL" dirty="0" smtClean="0"/>
          </a:p>
          <a:p>
            <a:endParaRPr lang="pl-PL" dirty="0" smtClean="0"/>
          </a:p>
          <a:p>
            <a:r>
              <a:rPr lang="de-DE" dirty="0" smtClean="0"/>
              <a:t>Karla ist geschieden.</a:t>
            </a:r>
          </a:p>
          <a:p>
            <a:endParaRPr lang="uk-UA" dirty="0"/>
          </a:p>
        </p:txBody>
      </p:sp>
    </p:spTree>
    <p:extLst>
      <p:ext uri="{BB962C8B-B14F-4D97-AF65-F5344CB8AC3E}">
        <p14:creationId xmlns="" xmlns:p14="http://schemas.microsoft.com/office/powerpoint/2010/main" val="3360236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5538" y="234000"/>
            <a:ext cx="9596461" cy="694670"/>
          </a:xfrm>
        </p:spPr>
        <p:txBody>
          <a:bodyPr>
            <a:normAutofit fontScale="90000"/>
          </a:bodyPr>
          <a:lstStyle/>
          <a:p>
            <a:r>
              <a:rPr lang="de-DE" b="1" i="1" dirty="0" smtClean="0"/>
              <a:t>Übung 5. Schreiben Sie bitte dem Muster nach!</a:t>
            </a:r>
            <a:r>
              <a:rPr lang="uk-UA" dirty="0" smtClean="0"/>
              <a:t/>
            </a:r>
            <a:br>
              <a:rPr lang="uk-UA" dirty="0" smtClean="0"/>
            </a:br>
            <a:endParaRPr lang="uk-UA" dirty="0"/>
          </a:p>
        </p:txBody>
      </p:sp>
      <p:sp>
        <p:nvSpPr>
          <p:cNvPr id="3" name="Текст 2"/>
          <p:cNvSpPr>
            <a:spLocks noGrp="1"/>
          </p:cNvSpPr>
          <p:nvPr>
            <p:ph type="body" sz="quarter" idx="10"/>
          </p:nvPr>
        </p:nvSpPr>
        <p:spPr>
          <a:xfrm>
            <a:off x="2595538" y="714356"/>
            <a:ext cx="9286940" cy="5431033"/>
          </a:xfrm>
        </p:spPr>
        <p:txBody>
          <a:bodyPr>
            <a:normAutofit/>
          </a:bodyPr>
          <a:lstStyle/>
          <a:p>
            <a:r>
              <a:rPr lang="uk-UA" b="1" i="1" dirty="0" smtClean="0"/>
              <a:t>Зразок:</a:t>
            </a:r>
            <a:r>
              <a:rPr lang="uk-UA" b="1" i="1" dirty="0" err="1" smtClean="0"/>
              <a:t>Ichbin</a:t>
            </a:r>
            <a:r>
              <a:rPr lang="uk-UA" b="1" i="1" dirty="0" smtClean="0"/>
              <a:t> (</a:t>
            </a:r>
            <a:r>
              <a:rPr lang="de-DE" b="1" i="1" dirty="0" smtClean="0"/>
              <a:t>15.04</a:t>
            </a:r>
            <a:r>
              <a:rPr lang="uk-UA" b="1" i="1" dirty="0" smtClean="0"/>
              <a:t>)</a:t>
            </a:r>
            <a:r>
              <a:rPr lang="de-DE" b="1" i="1" dirty="0" smtClean="0"/>
              <a:t> geboren. – Ich bin am fünfzehnten April geboren.</a:t>
            </a:r>
            <a:endParaRPr lang="pl-PL" b="1" i="1" dirty="0" smtClean="0"/>
          </a:p>
          <a:p>
            <a:endParaRPr lang="uk-UA" dirty="0" smtClean="0"/>
          </a:p>
          <a:p>
            <a:pPr lvl="0"/>
            <a:r>
              <a:rPr lang="de-DE" dirty="0" smtClean="0"/>
              <a:t>Ich bin (27.06)</a:t>
            </a:r>
            <a:r>
              <a:rPr lang="uk-UA" dirty="0" smtClean="0"/>
              <a:t> ________________________ </a:t>
            </a:r>
            <a:r>
              <a:rPr lang="de-DE" dirty="0" smtClean="0"/>
              <a:t>geboren.</a:t>
            </a:r>
            <a:endParaRPr lang="uk-UA" dirty="0" smtClean="0"/>
          </a:p>
          <a:p>
            <a:pPr lvl="0"/>
            <a:r>
              <a:rPr lang="de-DE" dirty="0" smtClean="0"/>
              <a:t>Meine Mutter ist (11.12)</a:t>
            </a:r>
            <a:r>
              <a:rPr lang="uk-UA" dirty="0" smtClean="0"/>
              <a:t> _________</a:t>
            </a:r>
            <a:r>
              <a:rPr lang="pl-PL" dirty="0" smtClean="0"/>
              <a:t>g</a:t>
            </a:r>
            <a:r>
              <a:rPr lang="de-DE" dirty="0" err="1" smtClean="0"/>
              <a:t>eboren</a:t>
            </a:r>
            <a:r>
              <a:rPr lang="de-DE" dirty="0" smtClean="0"/>
              <a:t> und mein Vater ist (2.07)</a:t>
            </a:r>
            <a:r>
              <a:rPr lang="uk-UA" dirty="0" smtClean="0"/>
              <a:t> ______________________________ </a:t>
            </a:r>
            <a:r>
              <a:rPr lang="de-DE" dirty="0" smtClean="0"/>
              <a:t>geboren.</a:t>
            </a:r>
            <a:endParaRPr lang="uk-UA" dirty="0" smtClean="0"/>
          </a:p>
          <a:p>
            <a:pPr lvl="0"/>
            <a:r>
              <a:rPr lang="de-DE" dirty="0" smtClean="0"/>
              <a:t>Meine Frau ist (12.09) </a:t>
            </a:r>
            <a:r>
              <a:rPr lang="uk-UA" dirty="0" smtClean="0"/>
              <a:t>___________________ </a:t>
            </a:r>
            <a:r>
              <a:rPr lang="de-DE" dirty="0" smtClean="0"/>
              <a:t>geboren.</a:t>
            </a:r>
            <a:endParaRPr lang="uk-UA" dirty="0" smtClean="0"/>
          </a:p>
          <a:p>
            <a:pPr lvl="0"/>
            <a:r>
              <a:rPr lang="de-DE" dirty="0" smtClean="0"/>
              <a:t>Mein Sohn ist (13.08)</a:t>
            </a:r>
            <a:r>
              <a:rPr lang="pl-PL" dirty="0" smtClean="0"/>
              <a:t> am </a:t>
            </a:r>
            <a:r>
              <a:rPr lang="de-DE" dirty="0" smtClean="0"/>
              <a:t> </a:t>
            </a:r>
            <a:r>
              <a:rPr lang="uk-UA" dirty="0" smtClean="0"/>
              <a:t>_____________________ </a:t>
            </a:r>
            <a:r>
              <a:rPr lang="de-DE" dirty="0" smtClean="0"/>
              <a:t>geboren und meine Tochter ist (29.02)</a:t>
            </a:r>
            <a:r>
              <a:rPr lang="uk-UA" dirty="0" smtClean="0"/>
              <a:t> ____________ </a:t>
            </a:r>
            <a:r>
              <a:rPr lang="de-DE" dirty="0" smtClean="0"/>
              <a:t>geboren.</a:t>
            </a:r>
            <a:endParaRPr lang="uk-UA" dirty="0" smtClean="0"/>
          </a:p>
          <a:p>
            <a:pPr lvl="0"/>
            <a:r>
              <a:rPr lang="de-DE" dirty="0" smtClean="0"/>
              <a:t>Mein Hund ist (21.03) </a:t>
            </a:r>
            <a:r>
              <a:rPr lang="uk-UA" dirty="0" smtClean="0"/>
              <a:t>________________________ </a:t>
            </a:r>
            <a:r>
              <a:rPr lang="de-DE" dirty="0" smtClean="0"/>
              <a:t>geboren.</a:t>
            </a:r>
            <a:endParaRPr lang="uk-UA" dirty="0" smtClean="0"/>
          </a:p>
          <a:p>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471863" y="147638"/>
            <a:ext cx="5248275" cy="6562725"/>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4716" y="0"/>
            <a:ext cx="5189589"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94305" y="5957"/>
            <a:ext cx="5223653" cy="6852043"/>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p:txBody>
          <a:bodyPr/>
          <a:lstStyle/>
          <a:p>
            <a:r>
              <a:rPr lang="pl-PL" dirty="0" smtClean="0"/>
              <a:t>1. </a:t>
            </a:r>
            <a:r>
              <a:rPr lang="uk-UA" dirty="0" smtClean="0"/>
              <a:t>Вивчити слова.</a:t>
            </a:r>
            <a:br>
              <a:rPr lang="uk-UA" dirty="0" smtClean="0"/>
            </a:br>
            <a:r>
              <a:rPr lang="uk-UA" dirty="0" smtClean="0"/>
              <a:t>2. Порядкові числівники, вправи ( слайд №35, 36).</a:t>
            </a:r>
            <a:br>
              <a:rPr lang="uk-UA" dirty="0" smtClean="0"/>
            </a:br>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dirty="0" smtClean="0"/>
              <a:t>ledig • verliebt • verlobt • verheiratet • geschieden • getrennt • verwitwet</a:t>
            </a:r>
            <a:endParaRPr lang="uk-UA" dirty="0"/>
          </a:p>
        </p:txBody>
      </p:sp>
      <p:sp>
        <p:nvSpPr>
          <p:cNvPr id="3" name="Содержимое 2"/>
          <p:cNvSpPr>
            <a:spLocks noGrp="1"/>
          </p:cNvSpPr>
          <p:nvPr>
            <p:ph idx="1"/>
          </p:nvPr>
        </p:nvSpPr>
        <p:spPr>
          <a:xfrm>
            <a:off x="838200" y="1825625"/>
            <a:ext cx="5821907" cy="4351338"/>
          </a:xfrm>
        </p:spPr>
        <p:txBody>
          <a:bodyPr>
            <a:normAutofit fontScale="92500"/>
          </a:bodyPr>
          <a:lstStyle/>
          <a:p>
            <a:r>
              <a:rPr lang="de-DE" dirty="0" smtClean="0"/>
              <a:t>Max, 31 Jahre alt: „Als ich sie auf dieser Party gesehen habe, ist etwas passiert mit mir. Wir haben den ganzen Abend getanzt, gelacht und geredet, und in der Nacht habe ich nur von ihr geträumt. Ich habe keinen Appetit, kann mich nicht konzentrieren und schaue alle zehn Minuten auf mein Handy, ob sie nicht doch angerufen hat …“</a:t>
            </a:r>
            <a:endParaRPr lang="uk-UA" dirty="0" smtClean="0"/>
          </a:p>
          <a:p>
            <a:endParaRPr lang="uk-UA" dirty="0" smtClean="0"/>
          </a:p>
          <a:p>
            <a:r>
              <a:rPr lang="de-DE" dirty="0" smtClean="0"/>
              <a:t> Max ist </a:t>
            </a:r>
            <a:r>
              <a:rPr lang="uk-UA" dirty="0" smtClean="0"/>
              <a:t>_________________________</a:t>
            </a:r>
            <a:r>
              <a:rPr lang="de-DE" dirty="0" smtClean="0"/>
              <a:t>.</a:t>
            </a:r>
          </a:p>
          <a:p>
            <a:endParaRPr lang="uk-UA" dirty="0"/>
          </a:p>
        </p:txBody>
      </p:sp>
      <p:pic>
        <p:nvPicPr>
          <p:cNvPr id="1026" name="Picture 2"/>
          <p:cNvPicPr>
            <a:picLocks noChangeAspect="1" noChangeArrowheads="1"/>
          </p:cNvPicPr>
          <p:nvPr/>
        </p:nvPicPr>
        <p:blipFill>
          <a:blip r:embed="rId2"/>
          <a:srcRect/>
          <a:stretch>
            <a:fillRect/>
          </a:stretch>
        </p:blipFill>
        <p:spPr bwMode="auto">
          <a:xfrm>
            <a:off x="8244527" y="1825625"/>
            <a:ext cx="2769216" cy="37679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ledig • verliebt • verlobt • verheiratet • geschieden • getrennt • verwitwet</a:t>
            </a:r>
            <a:endParaRPr lang="uk-UA" dirty="0"/>
          </a:p>
        </p:txBody>
      </p:sp>
      <p:sp>
        <p:nvSpPr>
          <p:cNvPr id="3" name="Содержимое 2"/>
          <p:cNvSpPr>
            <a:spLocks noGrp="1"/>
          </p:cNvSpPr>
          <p:nvPr>
            <p:ph idx="1"/>
          </p:nvPr>
        </p:nvSpPr>
        <p:spPr>
          <a:xfrm>
            <a:off x="838200" y="1825625"/>
            <a:ext cx="6640773" cy="4351338"/>
          </a:xfrm>
        </p:spPr>
        <p:txBody>
          <a:bodyPr/>
          <a:lstStyle/>
          <a:p>
            <a:r>
              <a:rPr lang="de-DE" dirty="0" smtClean="0"/>
              <a:t>Jens, 27 Jahre alt: „Ich gehe gern und oft aus, habe viele Freunde und Freundinnen, aber die Richtige habe ich noch nicht </a:t>
            </a:r>
            <a:r>
              <a:rPr lang="de-DE" dirty="0" err="1" smtClean="0"/>
              <a:t>getroﬀen</a:t>
            </a:r>
            <a:r>
              <a:rPr lang="de-DE" dirty="0" smtClean="0"/>
              <a:t>! Manchmal denke ich schon, dass es schön wäre, zu zweit zu leben, aber ich bin ja noch jung. Und ich genieße meine Freiheit auch!“ </a:t>
            </a:r>
            <a:endParaRPr lang="uk-UA" dirty="0" smtClean="0"/>
          </a:p>
          <a:p>
            <a:endParaRPr lang="uk-UA" dirty="0" smtClean="0"/>
          </a:p>
          <a:p>
            <a:endParaRPr lang="uk-UA" dirty="0" smtClean="0"/>
          </a:p>
          <a:p>
            <a:r>
              <a:rPr lang="de-DE" dirty="0" smtClean="0"/>
              <a:t>Jens ist</a:t>
            </a:r>
            <a:r>
              <a:rPr lang="uk-UA" dirty="0" smtClean="0"/>
              <a:t>_________________</a:t>
            </a:r>
            <a:endParaRPr lang="uk-UA" dirty="0"/>
          </a:p>
        </p:txBody>
      </p:sp>
      <p:pic>
        <p:nvPicPr>
          <p:cNvPr id="2050" name="Picture 2"/>
          <p:cNvPicPr>
            <a:picLocks noChangeAspect="1" noChangeArrowheads="1"/>
          </p:cNvPicPr>
          <p:nvPr/>
        </p:nvPicPr>
        <p:blipFill>
          <a:blip r:embed="rId2"/>
          <a:srcRect/>
          <a:stretch>
            <a:fillRect/>
          </a:stretch>
        </p:blipFill>
        <p:spPr bwMode="auto">
          <a:xfrm>
            <a:off x="8423380" y="1943099"/>
            <a:ext cx="2191166" cy="305198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825625"/>
            <a:ext cx="6654421" cy="4351338"/>
          </a:xfrm>
        </p:spPr>
        <p:txBody>
          <a:bodyPr/>
          <a:lstStyle/>
          <a:p>
            <a:r>
              <a:rPr lang="de-DE" dirty="0" smtClean="0"/>
              <a:t>Martha, 23 Jahre alt: „Meine Freunde </a:t>
            </a:r>
            <a:r>
              <a:rPr lang="de-DE" dirty="0" err="1" smtClean="0"/>
              <a:t>ﬁnden</a:t>
            </a:r>
            <a:r>
              <a:rPr lang="de-DE" dirty="0" smtClean="0"/>
              <a:t> es ein bisschen altmodisch, aber ich bin einfach nur glücklich. Fritz und ich wollen nächsten Mai heiraten. Vor einem Monat haben wir unsere Eheringe ausgesucht und wir tragen sie nun an der linken Hand. Wenn wir dann heiraten, stecken wir uns die Ringe an die rechte Hand. Das ist eine alte Tradition.“ </a:t>
            </a:r>
            <a:endParaRPr lang="uk-UA" dirty="0" smtClean="0"/>
          </a:p>
          <a:p>
            <a:r>
              <a:rPr lang="de-DE" dirty="0" smtClean="0"/>
              <a:t>Martha ist </a:t>
            </a:r>
            <a:r>
              <a:rPr lang="uk-UA" dirty="0" smtClean="0"/>
              <a:t>______________________</a:t>
            </a:r>
            <a:endParaRPr lang="uk-UA" dirty="0"/>
          </a:p>
        </p:txBody>
      </p:sp>
      <p:pic>
        <p:nvPicPr>
          <p:cNvPr id="3074" name="Picture 2"/>
          <p:cNvPicPr>
            <a:picLocks noChangeAspect="1" noChangeArrowheads="1"/>
          </p:cNvPicPr>
          <p:nvPr/>
        </p:nvPicPr>
        <p:blipFill>
          <a:blip r:embed="rId2"/>
          <a:srcRect/>
          <a:stretch>
            <a:fillRect/>
          </a:stretch>
        </p:blipFill>
        <p:spPr bwMode="auto">
          <a:xfrm>
            <a:off x="8147713" y="2071546"/>
            <a:ext cx="2861695" cy="3970879"/>
          </a:xfrm>
          <a:prstGeom prst="rect">
            <a:avLst/>
          </a:prstGeom>
          <a:noFill/>
          <a:ln w="9525">
            <a:noFill/>
            <a:miter lim="800000"/>
            <a:headEnd/>
            <a:tailEnd/>
          </a:ln>
          <a:effectLst/>
        </p:spPr>
      </p:pic>
      <p:sp>
        <p:nvSpPr>
          <p:cNvPr id="5" name="Заголовок 1"/>
          <p:cNvSpPr>
            <a:spLocks noGrp="1"/>
          </p:cNvSpPr>
          <p:nvPr>
            <p:ph type="title"/>
          </p:nvPr>
        </p:nvSpPr>
        <p:spPr>
          <a:xfrm>
            <a:off x="2265528" y="365125"/>
            <a:ext cx="9088272" cy="1325563"/>
          </a:xfrm>
        </p:spPr>
        <p:txBody>
          <a:bodyPr/>
          <a:lstStyle/>
          <a:p>
            <a:r>
              <a:rPr lang="de-DE" dirty="0" smtClean="0"/>
              <a:t>ledig • verliebt • verlobt • verheiratet • geschieden • getrennt • verwitwet</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3749" y="2060812"/>
            <a:ext cx="3170830" cy="2523063"/>
          </a:xfrm>
        </p:spPr>
        <p:txBody>
          <a:bodyPr>
            <a:normAutofit fontScale="90000"/>
          </a:bodyPr>
          <a:lstStyle/>
          <a:p>
            <a:r>
              <a:rPr lang="pl-PL" b="1" dirty="0" smtClean="0"/>
              <a:t>Beschreiben Sie bitte !</a:t>
            </a:r>
            <a:r>
              <a:rPr lang="uk-UA" b="1" dirty="0" smtClean="0"/>
              <a:t/>
            </a:r>
            <a:br>
              <a:rPr lang="uk-UA" b="1" dirty="0" smtClean="0"/>
            </a:br>
            <a:r>
              <a:rPr lang="pl-PL" b="1" dirty="0" smtClean="0"/>
              <a:t/>
            </a:r>
            <a:br>
              <a:rPr lang="pl-PL" b="1" dirty="0" smtClean="0"/>
            </a:br>
            <a:r>
              <a:rPr lang="pl-PL" b="1" dirty="0" smtClean="0"/>
              <a:t>Die Familie besteht aus </a:t>
            </a:r>
            <a:br>
              <a:rPr lang="pl-PL" b="1" dirty="0" smtClean="0"/>
            </a:br>
            <a:r>
              <a:rPr lang="pl-PL" b="1" dirty="0" smtClean="0"/>
              <a:t>10 Personen</a:t>
            </a:r>
            <a:br>
              <a:rPr lang="pl-PL" b="1" dirty="0" smtClean="0"/>
            </a:br>
            <a:r>
              <a:rPr lang="pl-PL" b="1" dirty="0" smtClean="0"/>
              <a:t/>
            </a:r>
            <a:br>
              <a:rPr lang="pl-PL" b="1" dirty="0" smtClean="0"/>
            </a:br>
            <a:r>
              <a:rPr lang="pl-PL" b="1" dirty="0" smtClean="0"/>
              <a:t/>
            </a:r>
            <a:br>
              <a:rPr lang="pl-PL" b="1" dirty="0" smtClean="0"/>
            </a:br>
            <a:r>
              <a:rPr lang="pl-PL" b="1" dirty="0" smtClean="0"/>
              <a:t>Bestehen aus</a:t>
            </a:r>
            <a:endParaRPr lang="uk-UA" b="1" dirty="0"/>
          </a:p>
        </p:txBody>
      </p:sp>
      <p:pic>
        <p:nvPicPr>
          <p:cNvPr id="49154" name="Picture 2" descr="Familien Fotoshooting Unna | Studio Nawrath"/>
          <p:cNvPicPr>
            <a:picLocks noChangeAspect="1" noChangeArrowheads="1"/>
          </p:cNvPicPr>
          <p:nvPr/>
        </p:nvPicPr>
        <p:blipFill>
          <a:blip r:embed="rId2"/>
          <a:srcRect/>
          <a:stretch>
            <a:fillRect/>
          </a:stretch>
        </p:blipFill>
        <p:spPr bwMode="auto">
          <a:xfrm>
            <a:off x="0" y="0"/>
            <a:ext cx="8566265"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825625"/>
            <a:ext cx="4730087" cy="4351338"/>
          </a:xfrm>
        </p:spPr>
        <p:txBody>
          <a:bodyPr>
            <a:normAutofit lnSpcReduction="10000"/>
          </a:bodyPr>
          <a:lstStyle/>
          <a:p>
            <a:r>
              <a:rPr lang="de-DE" dirty="0" smtClean="0"/>
              <a:t>"Offene" Ehe </a:t>
            </a:r>
            <a:endParaRPr lang="pl-PL" dirty="0" smtClean="0"/>
          </a:p>
          <a:p>
            <a:r>
              <a:rPr lang="de-DE" dirty="0" smtClean="0"/>
              <a:t>"Traditionelle" Ehe </a:t>
            </a:r>
            <a:endParaRPr lang="pl-PL" dirty="0" smtClean="0"/>
          </a:p>
          <a:p>
            <a:r>
              <a:rPr lang="de-DE" dirty="0" smtClean="0"/>
              <a:t>Wiederverheiratete Mutter </a:t>
            </a:r>
            <a:endParaRPr lang="pl-PL" dirty="0" smtClean="0"/>
          </a:p>
          <a:p>
            <a:r>
              <a:rPr lang="de-DE" dirty="0" smtClean="0"/>
              <a:t>Homosexuell/ Lesbisch </a:t>
            </a:r>
            <a:endParaRPr lang="pl-PL" dirty="0" smtClean="0"/>
          </a:p>
          <a:p>
            <a:r>
              <a:rPr lang="de-DE" dirty="0" smtClean="0"/>
              <a:t>der geschiedene Vater</a:t>
            </a:r>
            <a:endParaRPr lang="pl-PL" dirty="0" smtClean="0"/>
          </a:p>
          <a:p>
            <a:r>
              <a:rPr lang="de-DE" dirty="0" smtClean="0"/>
              <a:t>"Single" (allein Lebende) </a:t>
            </a:r>
            <a:endParaRPr lang="pl-PL" dirty="0" smtClean="0"/>
          </a:p>
          <a:p>
            <a:r>
              <a:rPr lang="de-DE" dirty="0" smtClean="0"/>
              <a:t>Wohngemeinschaft</a:t>
            </a:r>
            <a:endParaRPr lang="pl-PL" dirty="0" smtClean="0"/>
          </a:p>
          <a:p>
            <a:r>
              <a:rPr lang="de-DE" dirty="0" smtClean="0"/>
              <a:t> Mutter mit Freund </a:t>
            </a:r>
            <a:br>
              <a:rPr lang="de-DE" dirty="0" smtClean="0"/>
            </a:br>
            <a:endParaRPr lang="uk-UA" dirty="0"/>
          </a:p>
        </p:txBody>
      </p:sp>
      <p:sp>
        <p:nvSpPr>
          <p:cNvPr id="4" name="TextBox 3"/>
          <p:cNvSpPr txBox="1"/>
          <p:nvPr/>
        </p:nvSpPr>
        <p:spPr>
          <a:xfrm>
            <a:off x="5950424" y="1825625"/>
            <a:ext cx="4476466" cy="3539430"/>
          </a:xfrm>
          <a:prstGeom prst="rect">
            <a:avLst/>
          </a:prstGeom>
          <a:noFill/>
        </p:spPr>
        <p:txBody>
          <a:bodyPr wrap="square" rtlCol="0">
            <a:spAutoFit/>
          </a:bodyPr>
          <a:lstStyle/>
          <a:p>
            <a:r>
              <a:rPr lang="ru-RU" sz="2800" dirty="0" smtClean="0"/>
              <a:t>«</a:t>
            </a:r>
            <a:r>
              <a:rPr lang="ru-RU" sz="2800" dirty="0" err="1" smtClean="0"/>
              <a:t>Відкритий</a:t>
            </a:r>
            <a:r>
              <a:rPr lang="ru-RU" sz="2800" dirty="0" smtClean="0"/>
              <a:t>» </a:t>
            </a:r>
            <a:r>
              <a:rPr lang="ru-RU" sz="2800" dirty="0" err="1" smtClean="0"/>
              <a:t>шлюб</a:t>
            </a:r>
            <a:endParaRPr lang="pl-PL" sz="2800" dirty="0" smtClean="0"/>
          </a:p>
          <a:p>
            <a:r>
              <a:rPr lang="ru-RU" sz="2800" dirty="0" smtClean="0"/>
              <a:t>«</a:t>
            </a:r>
            <a:r>
              <a:rPr lang="ru-RU" sz="2800" dirty="0" err="1" smtClean="0"/>
              <a:t>Традиційний</a:t>
            </a:r>
            <a:r>
              <a:rPr lang="ru-RU" sz="2800" dirty="0" smtClean="0"/>
              <a:t>» </a:t>
            </a:r>
            <a:r>
              <a:rPr lang="ru-RU" sz="2800" dirty="0" err="1" smtClean="0"/>
              <a:t>шлюб</a:t>
            </a:r>
            <a:endParaRPr lang="pl-PL" sz="2800" dirty="0" smtClean="0"/>
          </a:p>
          <a:p>
            <a:r>
              <a:rPr lang="ru-RU" sz="2800" dirty="0" err="1" smtClean="0"/>
              <a:t>Вдруге</a:t>
            </a:r>
            <a:r>
              <a:rPr lang="ru-RU" sz="2800" dirty="0" smtClean="0"/>
              <a:t> </a:t>
            </a:r>
            <a:r>
              <a:rPr lang="ru-RU" sz="2800" dirty="0" err="1" smtClean="0"/>
              <a:t>заміжня</a:t>
            </a:r>
            <a:r>
              <a:rPr lang="ru-RU" sz="2800" dirty="0" smtClean="0"/>
              <a:t> </a:t>
            </a:r>
            <a:r>
              <a:rPr lang="ru-RU" sz="2800" dirty="0" err="1" smtClean="0"/>
              <a:t>мати</a:t>
            </a:r>
            <a:endParaRPr lang="pl-PL" sz="2800" dirty="0" smtClean="0"/>
          </a:p>
          <a:p>
            <a:endParaRPr lang="pl-PL" sz="2800" dirty="0" smtClean="0"/>
          </a:p>
          <a:p>
            <a:r>
              <a:rPr lang="ru-RU" sz="2800" dirty="0" err="1" smtClean="0"/>
              <a:t>Розлучений</a:t>
            </a:r>
            <a:r>
              <a:rPr lang="ru-RU" sz="2800" dirty="0" smtClean="0"/>
              <a:t> </a:t>
            </a:r>
            <a:r>
              <a:rPr lang="ru-RU" sz="2800" dirty="0" err="1" smtClean="0"/>
              <a:t>батько</a:t>
            </a:r>
            <a:endParaRPr lang="pl-PL" sz="2800" dirty="0" smtClean="0"/>
          </a:p>
          <a:p>
            <a:r>
              <a:rPr lang="ru-RU" sz="2800" dirty="0" smtClean="0"/>
              <a:t>«</a:t>
            </a:r>
            <a:r>
              <a:rPr lang="ru-RU" sz="2800" dirty="0" err="1" smtClean="0"/>
              <a:t>одинака</a:t>
            </a:r>
            <a:r>
              <a:rPr lang="ru-RU" sz="2800" dirty="0" smtClean="0"/>
              <a:t>» (жила сама)</a:t>
            </a:r>
            <a:endParaRPr lang="pl-PL" sz="2800" dirty="0" smtClean="0"/>
          </a:p>
          <a:p>
            <a:r>
              <a:rPr lang="ru-RU" sz="2800" dirty="0" err="1" smtClean="0"/>
              <a:t>Спільна</a:t>
            </a:r>
            <a:r>
              <a:rPr lang="ru-RU" sz="2800" dirty="0" smtClean="0"/>
              <a:t> квартира </a:t>
            </a:r>
            <a:endParaRPr lang="pl-PL" sz="2800" dirty="0" smtClean="0"/>
          </a:p>
          <a:p>
            <a:r>
              <a:rPr lang="ru-RU" sz="2800" dirty="0" smtClean="0"/>
              <a:t> мама </a:t>
            </a:r>
            <a:r>
              <a:rPr lang="ru-RU" sz="2800" dirty="0" err="1" smtClean="0"/>
              <a:t>з</a:t>
            </a:r>
            <a:r>
              <a:rPr lang="ru-RU" sz="2800" dirty="0" smtClean="0"/>
              <a:t> другом</a:t>
            </a:r>
            <a:endParaRPr lang="uk-UA"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800" dirty="0" smtClean="0"/>
              <a:t>"Offene" Ehe </a:t>
            </a:r>
            <a:r>
              <a:rPr lang="pl-PL" sz="2800" dirty="0" smtClean="0"/>
              <a:t>/ </a:t>
            </a:r>
            <a:r>
              <a:rPr lang="de-DE" sz="2800" dirty="0" smtClean="0"/>
              <a:t>"Traditionelle" Ehe </a:t>
            </a:r>
            <a:r>
              <a:rPr lang="pl-PL" sz="2800" dirty="0" smtClean="0"/>
              <a:t>/ </a:t>
            </a:r>
            <a:r>
              <a:rPr lang="de-DE" sz="2800" dirty="0" smtClean="0"/>
              <a:t>Wiederverheiratete Mutter </a:t>
            </a:r>
            <a:r>
              <a:rPr lang="pl-PL" sz="2800" dirty="0" smtClean="0"/>
              <a:t>/ </a:t>
            </a:r>
            <a:r>
              <a:rPr lang="de-DE" sz="2800" dirty="0" smtClean="0"/>
              <a:t>Homosexuell/ Lesbisch </a:t>
            </a:r>
            <a:r>
              <a:rPr lang="pl-PL" sz="2800" dirty="0" smtClean="0"/>
              <a:t>  /  </a:t>
            </a:r>
            <a:r>
              <a:rPr lang="de-DE" sz="2800" dirty="0" smtClean="0"/>
              <a:t>Der geschiedene Vater</a:t>
            </a:r>
            <a:r>
              <a:rPr lang="pl-PL" sz="2800" dirty="0" smtClean="0"/>
              <a:t>/ </a:t>
            </a:r>
            <a:r>
              <a:rPr lang="de-DE" sz="2800" dirty="0" smtClean="0"/>
              <a:t>"Single" (allein Lebende) </a:t>
            </a:r>
            <a:r>
              <a:rPr lang="pl-PL" sz="2800" dirty="0" smtClean="0"/>
              <a:t>/ </a:t>
            </a:r>
            <a:r>
              <a:rPr lang="de-DE" sz="2800" dirty="0" smtClean="0"/>
              <a:t>Wohngemeinschaft</a:t>
            </a:r>
            <a:r>
              <a:rPr lang="pl-PL" sz="2800" dirty="0" smtClean="0"/>
              <a:t>/ </a:t>
            </a:r>
            <a:r>
              <a:rPr lang="de-DE" sz="2800" dirty="0" smtClean="0"/>
              <a:t> Mutter mit Freund </a:t>
            </a:r>
            <a:endParaRPr lang="uk-UA" sz="2800" dirty="0"/>
          </a:p>
        </p:txBody>
      </p:sp>
      <p:sp>
        <p:nvSpPr>
          <p:cNvPr id="3" name="Содержимое 2"/>
          <p:cNvSpPr>
            <a:spLocks noGrp="1"/>
          </p:cNvSpPr>
          <p:nvPr>
            <p:ph sz="half" idx="1"/>
          </p:nvPr>
        </p:nvSpPr>
        <p:spPr/>
        <p:txBody>
          <a:bodyPr>
            <a:normAutofit/>
          </a:bodyPr>
          <a:lstStyle/>
          <a:p>
            <a:r>
              <a:rPr lang="pl-PL" dirty="0" smtClean="0"/>
              <a:t>Typ 1____________________</a:t>
            </a:r>
          </a:p>
          <a:p>
            <a:pPr>
              <a:buNone/>
            </a:pPr>
            <a:r>
              <a:rPr lang="de-DE" dirty="0" smtClean="0"/>
              <a:t>sie und er verlieben sich, verloben sich, heiraten, ziehen in eine gemeinsame Wohnung, </a:t>
            </a:r>
            <a:r>
              <a:rPr lang="pl-PL" dirty="0" smtClean="0"/>
              <a:t> </a:t>
            </a:r>
            <a:r>
              <a:rPr lang="de-DE" dirty="0" smtClean="0"/>
              <a:t>bekommen Kinder, ziehen die Kinder groß, sind dem Partner treu, </a:t>
            </a:r>
            <a:r>
              <a:rPr lang="pl-PL" dirty="0" smtClean="0"/>
              <a:t> </a:t>
            </a:r>
            <a:r>
              <a:rPr lang="de-DE" dirty="0" smtClean="0"/>
              <a:t>verheiraten ihre Kinder</a:t>
            </a:r>
            <a:r>
              <a:rPr lang="pl-PL" dirty="0" smtClean="0"/>
              <a:t>,</a:t>
            </a:r>
            <a:r>
              <a:rPr lang="de-DE" dirty="0" smtClean="0"/>
              <a:t> bekommen Enkel</a:t>
            </a:r>
            <a:r>
              <a:rPr lang="pl-PL" dirty="0" smtClean="0"/>
              <a:t>,</a:t>
            </a:r>
            <a:r>
              <a:rPr lang="de-DE" dirty="0" smtClean="0"/>
              <a:t> </a:t>
            </a:r>
            <a:r>
              <a:rPr lang="pl-PL" dirty="0" smtClean="0"/>
              <a:t> </a:t>
            </a:r>
            <a:r>
              <a:rPr lang="de-DE" dirty="0" smtClean="0"/>
              <a:t>werden zusammen mit dem Partner alt</a:t>
            </a:r>
          </a:p>
          <a:p>
            <a:endParaRPr lang="uk-UA" dirty="0"/>
          </a:p>
        </p:txBody>
      </p:sp>
      <p:sp>
        <p:nvSpPr>
          <p:cNvPr id="4" name="Содержимое 3"/>
          <p:cNvSpPr>
            <a:spLocks noGrp="1"/>
          </p:cNvSpPr>
          <p:nvPr>
            <p:ph sz="half" idx="2"/>
          </p:nvPr>
        </p:nvSpPr>
        <p:spPr/>
        <p:txBody>
          <a:bodyPr>
            <a:normAutofit/>
          </a:bodyPr>
          <a:lstStyle/>
          <a:p>
            <a:r>
              <a:rPr lang="pl-PL" dirty="0" smtClean="0"/>
              <a:t>Typ 2____________________</a:t>
            </a:r>
          </a:p>
          <a:p>
            <a:pPr>
              <a:buNone/>
            </a:pPr>
            <a:r>
              <a:rPr lang="de-DE" dirty="0" smtClean="0"/>
              <a:t>er und sie verlieben sich </a:t>
            </a:r>
          </a:p>
          <a:p>
            <a:pPr>
              <a:buNone/>
            </a:pPr>
            <a:r>
              <a:rPr lang="de-DE" dirty="0" smtClean="0"/>
              <a:t>ziehen vor der Heirat zusammen </a:t>
            </a:r>
          </a:p>
          <a:p>
            <a:pPr>
              <a:buNone/>
            </a:pPr>
            <a:r>
              <a:rPr lang="de-DE" dirty="0" smtClean="0"/>
              <a:t>heiraten nach einigen Jahren </a:t>
            </a:r>
          </a:p>
          <a:p>
            <a:pPr>
              <a:buNone/>
            </a:pPr>
            <a:r>
              <a:rPr lang="de-DE" dirty="0" smtClean="0"/>
              <a:t>bekommen Kinder </a:t>
            </a:r>
          </a:p>
          <a:p>
            <a:pPr>
              <a:buNone/>
            </a:pPr>
            <a:r>
              <a:rPr lang="de-DE" dirty="0" smtClean="0"/>
              <a:t>akzeptieren auch Seitensprünge </a:t>
            </a:r>
          </a:p>
          <a:p>
            <a:pPr>
              <a:buNone/>
            </a:pPr>
            <a:r>
              <a:rPr lang="de-DE" dirty="0" smtClean="0"/>
              <a:t>machen meist getrennt Urlaub</a:t>
            </a:r>
          </a:p>
          <a:p>
            <a:endParaRPr lang="uk-U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5247</TotalTime>
  <Words>1863</Words>
  <Application>Microsoft Macintosh PowerPoint</Application>
  <PresentationFormat>Произвольный</PresentationFormat>
  <Paragraphs>265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Office Theme</vt:lpstr>
      <vt:lpstr>Deutsch leicht und interessant</vt:lpstr>
      <vt:lpstr>Wortschatz  wiederholen</vt:lpstr>
      <vt:lpstr>Lesen Sie die folgenden Texte und ordnen Sie zu</vt:lpstr>
      <vt:lpstr>ledig • verliebt • verlobt • verheiratet • geschieden • getrennt • verwitwet</vt:lpstr>
      <vt:lpstr>ledig • verliebt • verlobt • verheiratet • geschieden • getrennt • verwitwet</vt:lpstr>
      <vt:lpstr>ledig • verliebt • verlobt • verheiratet • geschieden • getrennt • verwitwet</vt:lpstr>
      <vt:lpstr>Beschreiben Sie bitte !  Die Familie besteht aus  10 Personen   Bestehen aus</vt:lpstr>
      <vt:lpstr>Слайд 8</vt:lpstr>
      <vt:lpstr>"Offene" Ehe / "Traditionelle" Ehe / Wiederverheiratete Mutter / Homosexuell/ Lesbisch   /  Der geschiedene Vater/ "Single" (allein Lebende) / Wohngemeinschaft/  Mutter mit Freund </vt:lpstr>
      <vt:lpstr>"Offene" Ehe / "Traditionelle" Ehe / Wiederverheiratete Mutter / Homosexuell/ Lesbisch   /  Der geschiedene Vater/ "Single" (allein Lebende) / Wohngemeinschaft/  Mutter mit Freund </vt:lpstr>
      <vt:lpstr>"Offene" Ehe / "Traditionelle" Ehe / Wiederverheiratete Mutter / Homosexuell/ Lesbisch   /  Der geschiedene Vater/ "Single" (allein Lebende) / Wohngemeinschaft/  Mutter mit Freund </vt:lpstr>
      <vt:lpstr>Beschreiben Sie kurz folgende Lebensformen.  Sprechen Sie mit Ihrem / Ihrer Partner(in).</vt:lpstr>
      <vt:lpstr>Beschreiben Sie kurz folgende Lebensformen.  Sprechen Sie mit Ihrem / Ihrer Partner(in).</vt:lpstr>
      <vt:lpstr>Слайд 14</vt:lpstr>
      <vt:lpstr>W-Fragen</vt:lpstr>
      <vt:lpstr>W-Fragen</vt:lpstr>
      <vt:lpstr>W-Fragen</vt:lpstr>
      <vt:lpstr>W-Fragen</vt:lpstr>
      <vt:lpstr>ORDNUNGSZAHLEN</vt:lpstr>
      <vt:lpstr>Запам'ятай!!! </vt:lpstr>
      <vt:lpstr>Welcher Tag ist heute?</vt:lpstr>
      <vt:lpstr>Übung 1. Schreiben Sie im Nominativ!</vt:lpstr>
      <vt:lpstr>MONATEN</vt:lpstr>
      <vt:lpstr>Übung 2. Schreiben Sie bitte dem Muster nach!</vt:lpstr>
      <vt:lpstr>Wann? - Коли?</vt:lpstr>
      <vt:lpstr>Wann?</vt:lpstr>
      <vt:lpstr>Wann hast du Geburtstag?</vt:lpstr>
      <vt:lpstr>Übung 3. Lesen Sie bitte richtig!</vt:lpstr>
      <vt:lpstr>Übung 4. Übersetzen Sie bitte ins Deutsche!</vt:lpstr>
      <vt:lpstr>Übung 5. Schreiben Sie bitte dem Muster nach! </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User</cp:lastModifiedBy>
  <cp:revision>56</cp:revision>
  <dcterms:created xsi:type="dcterms:W3CDTF">2022-01-31T14:40:29Z</dcterms:created>
  <dcterms:modified xsi:type="dcterms:W3CDTF">2023-12-07T20:15:01Z</dcterms:modified>
</cp:coreProperties>
</file>