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5" r:id="rId6"/>
    <p:sldId id="262" r:id="rId7"/>
    <p:sldId id="263" r:id="rId8"/>
    <p:sldId id="270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28.04.2020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28.04.2020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28.04.2020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28.04.2020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28.04.2020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AF6F88-5911-47BC-A3F1-521B986ECECB}" type="datetimeFigureOut">
              <a:rPr lang="uk-UA" smtClean="0"/>
              <a:pPr/>
              <a:t>28.04.2020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28.04.2020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28.04.2020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28.04.2020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28.04.2020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AF6F88-5911-47BC-A3F1-521B986ECECB}" type="datetimeFigureOut">
              <a:rPr lang="uk-UA" smtClean="0"/>
              <a:pPr/>
              <a:t>28.04.2020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AF6F88-5911-47BC-A3F1-521B986ECECB}" type="datetimeFigureOut">
              <a:rPr lang="uk-UA" smtClean="0"/>
              <a:pPr/>
              <a:t>28.04.2020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8-Klasse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Unsere</a:t>
            </a:r>
            <a:r>
              <a:rPr lang="en-US" b="1" dirty="0" smtClean="0"/>
              <a:t> </a:t>
            </a:r>
            <a:r>
              <a:rPr lang="en-US" b="1" dirty="0" err="1" smtClean="0"/>
              <a:t>Umwelt</a:t>
            </a:r>
            <a:r>
              <a:rPr lang="en-US" b="1" dirty="0" smtClean="0"/>
              <a:t> </a:t>
            </a:r>
            <a:r>
              <a:rPr lang="en-US" b="1" dirty="0" err="1" smtClean="0"/>
              <a:t>schutzen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25470"/>
          </a:xfrm>
        </p:spPr>
        <p:txBody>
          <a:bodyPr>
            <a:normAutofit/>
          </a:bodyPr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heute</a:t>
            </a:r>
            <a:r>
              <a:rPr lang="uk-UA" dirty="0" smtClean="0"/>
              <a:t>?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Sparen</a:t>
            </a:r>
            <a:r>
              <a:rPr lang="uk-UA" dirty="0" smtClean="0"/>
              <a:t> – економити</a:t>
            </a:r>
          </a:p>
          <a:p>
            <a:r>
              <a:rPr lang="de-DE" dirty="0" smtClean="0"/>
              <a:t>benutzen </a:t>
            </a:r>
            <a:r>
              <a:rPr lang="uk-UA" dirty="0" smtClean="0"/>
              <a:t>- використовувати</a:t>
            </a:r>
            <a:endParaRPr lang="de-DE" dirty="0" smtClean="0"/>
          </a:p>
          <a:p>
            <a:r>
              <a:rPr lang="en-US" dirty="0" err="1" smtClean="0"/>
              <a:t>Verwenden</a:t>
            </a:r>
            <a:r>
              <a:rPr lang="en-US" dirty="0" smtClean="0"/>
              <a:t> </a:t>
            </a:r>
            <a:r>
              <a:rPr lang="pl-PL" dirty="0" smtClean="0"/>
              <a:t>- </a:t>
            </a:r>
            <a:r>
              <a:rPr lang="uk-UA" dirty="0" smtClean="0"/>
              <a:t>використовувати</a:t>
            </a:r>
            <a:endParaRPr lang="en-US" dirty="0" smtClean="0"/>
          </a:p>
          <a:p>
            <a:r>
              <a:rPr lang="de-DE" dirty="0" smtClean="0"/>
              <a:t>Wiederverwerten</a:t>
            </a:r>
            <a:r>
              <a:rPr lang="uk-UA" dirty="0" smtClean="0"/>
              <a:t> -  повторно використовувати</a:t>
            </a:r>
            <a:endParaRPr lang="de-DE" dirty="0" smtClean="0"/>
          </a:p>
          <a:p>
            <a:r>
              <a:rPr lang="de-DE" dirty="0" smtClean="0"/>
              <a:t>Recyceln</a:t>
            </a:r>
            <a:r>
              <a:rPr lang="uk-UA" dirty="0" smtClean="0"/>
              <a:t> </a:t>
            </a:r>
            <a:r>
              <a:rPr lang="uk-UA" dirty="0" err="1" smtClean="0"/>
              <a:t>–переробляти</a:t>
            </a:r>
            <a:r>
              <a:rPr lang="uk-UA" dirty="0" smtClean="0"/>
              <a:t> </a:t>
            </a:r>
          </a:p>
          <a:p>
            <a:r>
              <a:rPr lang="de-DE" dirty="0" smtClean="0"/>
              <a:t>die Windturbine (-n),</a:t>
            </a:r>
            <a:r>
              <a:rPr lang="uk-UA" dirty="0" smtClean="0"/>
              <a:t> - вітряки</a:t>
            </a:r>
            <a:endParaRPr lang="de-DE" dirty="0" smtClean="0"/>
          </a:p>
          <a:p>
            <a:r>
              <a:rPr lang="de-DE" dirty="0" smtClean="0"/>
              <a:t>die Solarzelle (-n),</a:t>
            </a:r>
            <a:r>
              <a:rPr lang="uk-UA" dirty="0" smtClean="0"/>
              <a:t> - сонячна батарея</a:t>
            </a:r>
          </a:p>
          <a:p>
            <a:r>
              <a:rPr lang="de-DE" dirty="0" smtClean="0"/>
              <a:t> das Atomkraftwerk (-e), </a:t>
            </a:r>
            <a:r>
              <a:rPr lang="uk-UA" dirty="0" smtClean="0"/>
              <a:t>- атомна електростанція</a:t>
            </a:r>
          </a:p>
          <a:p>
            <a:r>
              <a:rPr lang="de-DE" dirty="0" smtClean="0"/>
              <a:t>der Strom, </a:t>
            </a:r>
            <a:r>
              <a:rPr lang="uk-UA" dirty="0" smtClean="0"/>
              <a:t>- напруга</a:t>
            </a:r>
          </a:p>
          <a:p>
            <a:r>
              <a:rPr lang="de-DE" dirty="0" smtClean="0"/>
              <a:t>die Energie,</a:t>
            </a:r>
            <a:r>
              <a:rPr lang="uk-UA" dirty="0" smtClean="0"/>
              <a:t> - енергія</a:t>
            </a:r>
            <a:endParaRPr lang="de-DE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Altpapier</a:t>
            </a:r>
            <a:r>
              <a:rPr lang="en-US" dirty="0" smtClean="0"/>
              <a:t>, </a:t>
            </a:r>
            <a:r>
              <a:rPr lang="uk-UA" dirty="0" smtClean="0"/>
              <a:t>- макулатура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Altmetall</a:t>
            </a:r>
            <a:r>
              <a:rPr lang="uk-UA" dirty="0" smtClean="0"/>
              <a:t> - металолом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Buch</a:t>
            </a:r>
            <a:r>
              <a:rPr lang="en-US" dirty="0" smtClean="0"/>
              <a:t>  </a:t>
            </a:r>
            <a:r>
              <a:rPr lang="en-US" dirty="0" err="1" smtClean="0"/>
              <a:t>Seite</a:t>
            </a:r>
            <a:r>
              <a:rPr lang="en-US" dirty="0" smtClean="0"/>
              <a:t> 1</a:t>
            </a:r>
            <a:r>
              <a:rPr lang="uk-UA" dirty="0" smtClean="0"/>
              <a:t>18</a:t>
            </a:r>
            <a:r>
              <a:rPr lang="en-US" dirty="0" smtClean="0"/>
              <a:t> </a:t>
            </a:r>
            <a:r>
              <a:rPr lang="en-US" dirty="0" err="1" smtClean="0">
                <a:latin typeface="Times New Roman"/>
                <a:cs typeface="Times New Roman"/>
              </a:rPr>
              <a:t>Ǜbung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cs typeface="Times New Roman"/>
              </a:rPr>
              <a:t>1, 2</a:t>
            </a:r>
            <a:endParaRPr lang="uk-UA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5"/>
            <a:ext cx="8643998" cy="5254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Buch</a:t>
            </a:r>
            <a:r>
              <a:rPr lang="en-US" dirty="0" smtClean="0"/>
              <a:t>  </a:t>
            </a:r>
            <a:r>
              <a:rPr lang="en-US" dirty="0" err="1" smtClean="0"/>
              <a:t>Seite</a:t>
            </a:r>
            <a:r>
              <a:rPr lang="en-US" dirty="0" smtClean="0"/>
              <a:t> 1</a:t>
            </a:r>
            <a:r>
              <a:rPr lang="uk-UA" dirty="0" smtClean="0"/>
              <a:t>18</a:t>
            </a:r>
            <a:r>
              <a:rPr lang="en-US" dirty="0" smtClean="0"/>
              <a:t> </a:t>
            </a:r>
            <a:r>
              <a:rPr lang="en-US" dirty="0" err="1" smtClean="0">
                <a:latin typeface="Times New Roman"/>
                <a:cs typeface="Times New Roman"/>
              </a:rPr>
              <a:t>Ǜbung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cs typeface="Times New Roman"/>
              </a:rPr>
              <a:t>3</a:t>
            </a:r>
            <a:r>
              <a:rPr lang="pl-PL" dirty="0" smtClean="0">
                <a:latin typeface="Times New Roman"/>
                <a:cs typeface="Times New Roman"/>
              </a:rPr>
              <a:t>/ </a:t>
            </a:r>
            <a:r>
              <a:rPr lang="en-US" dirty="0" err="1" smtClean="0"/>
              <a:t>Buch</a:t>
            </a:r>
            <a:r>
              <a:rPr lang="en-US" dirty="0" smtClean="0"/>
              <a:t>  </a:t>
            </a:r>
            <a:r>
              <a:rPr lang="en-US" dirty="0" err="1" smtClean="0"/>
              <a:t>Seite</a:t>
            </a:r>
            <a:r>
              <a:rPr lang="en-US" dirty="0" smtClean="0"/>
              <a:t> 1</a:t>
            </a:r>
            <a:r>
              <a:rPr lang="uk-UA" dirty="0" smtClean="0"/>
              <a:t>1</a:t>
            </a:r>
            <a:r>
              <a:rPr lang="en-US" dirty="0" smtClean="0"/>
              <a:t>9 </a:t>
            </a:r>
            <a:r>
              <a:rPr lang="en-US" dirty="0" err="1" smtClean="0">
                <a:latin typeface="Times New Roman"/>
                <a:cs typeface="Times New Roman"/>
              </a:rPr>
              <a:t>Ǜbung</a:t>
            </a:r>
            <a:r>
              <a:rPr lang="en-US" dirty="0" smtClean="0">
                <a:latin typeface="Times New Roman"/>
                <a:cs typeface="Times New Roman"/>
              </a:rPr>
              <a:t> 4</a:t>
            </a:r>
            <a:endParaRPr lang="uk-UA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866290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1" y="4143380"/>
            <a:ext cx="864399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57256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017100" cy="4064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uk-UA" b="1" dirty="0" smtClean="0"/>
              <a:t>Для присутніх на он-лайн занятті: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1. Урок 4</a:t>
            </a:r>
            <a:r>
              <a:rPr lang="en-US" dirty="0" smtClean="0"/>
              <a:t>5</a:t>
            </a:r>
            <a:r>
              <a:rPr lang="uk-UA" dirty="0" smtClean="0"/>
              <a:t> с. 11</a:t>
            </a:r>
            <a:r>
              <a:rPr lang="en-US" dirty="0" smtClean="0"/>
              <a:t>8</a:t>
            </a:r>
            <a:r>
              <a:rPr lang="uk-UA" dirty="0" smtClean="0"/>
              <a:t>-11</a:t>
            </a:r>
            <a:r>
              <a:rPr lang="en-US" dirty="0" smtClean="0"/>
              <a:t>9</a:t>
            </a:r>
            <a:r>
              <a:rPr lang="uk-UA" dirty="0" smtClean="0"/>
              <a:t> - вивчити нові слова</a:t>
            </a:r>
            <a:r>
              <a:rPr lang="uk-UA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2. Виконати тест (по впр.5)</a:t>
            </a:r>
            <a:endParaRPr lang="uk-UA" dirty="0" smtClean="0"/>
          </a:p>
          <a:p>
            <a:pPr>
              <a:lnSpc>
                <a:spcPct val="200000"/>
              </a:lnSpc>
            </a:pPr>
            <a:r>
              <a:rPr lang="uk-UA" b="1" dirty="0" smtClean="0"/>
              <a:t>Для </a:t>
            </a:r>
            <a:r>
              <a:rPr lang="uk-UA" b="1" dirty="0" smtClean="0"/>
              <a:t>відсутніх на он-лайн занятті: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1. </a:t>
            </a:r>
            <a:r>
              <a:rPr lang="uk-UA" dirty="0" smtClean="0"/>
              <a:t> </a:t>
            </a:r>
            <a:r>
              <a:rPr lang="uk-UA" dirty="0" smtClean="0"/>
              <a:t>2</a:t>
            </a:r>
            <a:r>
              <a:rPr lang="uk-UA" dirty="0" smtClean="0"/>
              <a:t>. 3.  </a:t>
            </a:r>
            <a:r>
              <a:rPr lang="uk-UA" dirty="0" smtClean="0"/>
              <a:t>Написати твір впр.7 (ст.119)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4. </a:t>
            </a:r>
            <a:r>
              <a:rPr lang="uk-UA" dirty="0" smtClean="0"/>
              <a:t>Опрацювати </a:t>
            </a:r>
            <a:r>
              <a:rPr lang="uk-UA" dirty="0" smtClean="0"/>
              <a:t>урок №42 (ст.110-111).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324</TotalTime>
  <Words>150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Unsere Umwelt schutzen</vt:lpstr>
      <vt:lpstr>Wie ist das Wetter heute?</vt:lpstr>
      <vt:lpstr>Vokabeln</vt:lpstr>
      <vt:lpstr>Buch  Seite 118 Ǜbung 1, 2</vt:lpstr>
      <vt:lpstr>Buch  Seite 118 Ǜbung 3/ Buch  Seite 119 Ǜbung 4</vt:lpstr>
      <vt:lpstr>Слайд 6</vt:lpstr>
      <vt:lpstr>Слайд 7</vt:lpstr>
      <vt:lpstr>Hausaufgabe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Unsere Tiere</dc:title>
  <dc:creator>User</dc:creator>
  <cp:lastModifiedBy>User</cp:lastModifiedBy>
  <cp:revision>14</cp:revision>
  <dcterms:created xsi:type="dcterms:W3CDTF">2020-03-23T19:16:12Z</dcterms:created>
  <dcterms:modified xsi:type="dcterms:W3CDTF">2020-04-28T09:50:47Z</dcterms:modified>
</cp:coreProperties>
</file>