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  <p:sldId id="270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9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8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8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3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5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1/23/2023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‹№›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5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7" r:id="rId7"/>
    <p:sldLayoutId id="2147483793" r:id="rId8"/>
    <p:sldLayoutId id="2147483794" r:id="rId9"/>
    <p:sldLayoutId id="2147483795" r:id="rId10"/>
    <p:sldLayoutId id="21474837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9544DE-D5D2-419F-97F9-C3CB8C31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898C9B-7323-4559-9424-018A10D7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76ECB-39B8-4A33-A1E7-70C6565E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8" y="1122363"/>
            <a:ext cx="6614161" cy="2387600"/>
          </a:xfrm>
        </p:spPr>
        <p:txBody>
          <a:bodyPr>
            <a:normAutofit/>
          </a:bodyPr>
          <a:lstStyle/>
          <a:p>
            <a:pPr algn="l"/>
            <a:r>
              <a:rPr lang="uk-UA" sz="8000" dirty="0">
                <a:latin typeface="Arial Black" panose="020B0A04020102020204" pitchFamily="34" charset="0"/>
              </a:rPr>
              <a:t>Тости</a:t>
            </a:r>
          </a:p>
        </p:txBody>
      </p:sp>
      <p:grpSp>
        <p:nvGrpSpPr>
          <p:cNvPr id="20" name="decorative circles">
            <a:extLst>
              <a:ext uri="{FF2B5EF4-FFF2-40B4-BE49-F238E27FC236}">
                <a16:creationId xmlns:a16="http://schemas.microsoft.com/office/drawing/2014/main" id="{CD3F8757-46C7-43B2-B5EF-9B85B5C83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558EDF-DA7F-481C-8D08-2A7156D3F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DCDAD58-A043-493E-A51B-5A32AB1C5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6CBC24-7B7A-405B-8EB6-1A5FD7BE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1EFB3FA-A08C-47F2-B71D-3556F253C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36554C6-9AC1-4C2E-AE7F-040BCB6C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Заставка цветов на белой поверхности">
            <a:extLst>
              <a:ext uri="{FF2B5EF4-FFF2-40B4-BE49-F238E27FC236}">
                <a16:creationId xmlns:a16="http://schemas.microsoft.com/office/drawing/2014/main" id="{5FFBB73B-843C-6706-ACF2-3A9C9DEB2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7" r="46748"/>
          <a:stretch/>
        </p:blipFill>
        <p:spPr>
          <a:xfrm>
            <a:off x="8610262" y="433142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  <p:sp>
        <p:nvSpPr>
          <p:cNvPr id="6" name="Підзаголовок 5">
            <a:extLst>
              <a:ext uri="{FF2B5EF4-FFF2-40B4-BE49-F238E27FC236}">
                <a16:creationId xmlns:a16="http://schemas.microsoft.com/office/drawing/2014/main" id="{39EAAB4F-6ACE-9AE6-CCE7-4BDAAA0BA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2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8924A8-6B03-4B0C-BE7B-1F5DA4A13B09}"/>
              </a:ext>
            </a:extLst>
          </p:cNvPr>
          <p:cNvSpPr/>
          <p:nvPr/>
        </p:nvSpPr>
        <p:spPr>
          <a:xfrm>
            <a:off x="1370120" y="965086"/>
            <a:ext cx="7649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latin typeface="Bookman Old Style" panose="02050604050505020204" pitchFamily="18" charset="0"/>
              </a:rPr>
              <a:t>Стукати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виделкою</a:t>
            </a:r>
            <a:r>
              <a:rPr lang="ru-RU" sz="2000" dirty="0">
                <a:latin typeface="Bookman Old Style" panose="02050604050505020204" pitchFamily="18" charset="0"/>
              </a:rPr>
              <a:t> по </a:t>
            </a:r>
            <a:r>
              <a:rPr lang="ru-RU" sz="2000" dirty="0" err="1">
                <a:latin typeface="Bookman Old Style" panose="02050604050505020204" pitchFamily="18" charset="0"/>
              </a:rPr>
              <a:t>келиху</a:t>
            </a:r>
            <a:r>
              <a:rPr lang="ru-RU" sz="2000" dirty="0">
                <a:latin typeface="Bookman Old Style" panose="02050604050505020204" pitchFamily="18" charset="0"/>
              </a:rPr>
              <a:t> для </a:t>
            </a:r>
            <a:r>
              <a:rPr lang="ru-RU" sz="2000" dirty="0" err="1">
                <a:latin typeface="Bookman Old Style" panose="02050604050505020204" pitchFamily="18" charset="0"/>
              </a:rPr>
              <a:t>привернення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уваги</a:t>
            </a:r>
            <a:r>
              <a:rPr lang="ru-RU" sz="2000" dirty="0">
                <a:latin typeface="Bookman Old Style" panose="02050604050505020204" pitchFamily="18" charset="0"/>
              </a:rPr>
              <a:t>. Забудьте про </a:t>
            </a:r>
            <a:r>
              <a:rPr lang="ru-RU" sz="2000" dirty="0" err="1">
                <a:latin typeface="Bookman Old Style" panose="02050604050505020204" pitchFamily="18" charset="0"/>
              </a:rPr>
              <a:t>цей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прийом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щоб</a:t>
            </a:r>
            <a:r>
              <a:rPr lang="ru-RU" sz="2000" dirty="0">
                <a:latin typeface="Bookman Old Style" panose="02050604050505020204" pitchFamily="18" charset="0"/>
              </a:rPr>
              <a:t> не </a:t>
            </a:r>
            <a:r>
              <a:rPr lang="ru-RU" sz="2000" dirty="0" err="1">
                <a:latin typeface="Bookman Old Style" panose="02050604050505020204" pitchFamily="18" charset="0"/>
              </a:rPr>
              <a:t>виглядати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безглуздо</a:t>
            </a:r>
            <a:r>
              <a:rPr lang="ru-RU" sz="2000" dirty="0">
                <a:latin typeface="Bookman Old Style" panose="02050604050505020204" pitchFamily="18" charset="0"/>
              </a:rPr>
              <a:t> на </a:t>
            </a:r>
            <a:r>
              <a:rPr lang="ru-RU" sz="2000" dirty="0" err="1">
                <a:latin typeface="Bookman Old Style" panose="02050604050505020204" pitchFamily="18" charset="0"/>
              </a:rPr>
              <a:t>банкеті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>
                <a:latin typeface="Bookman Old Style" panose="02050604050505020204" pitchFamily="18" charset="0"/>
              </a:rPr>
              <a:t>Перебивати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переривати</a:t>
            </a:r>
            <a:r>
              <a:rPr lang="ru-RU" sz="2000" dirty="0">
                <a:latin typeface="Bookman Old Style" panose="02050604050505020204" pitchFamily="18" charset="0"/>
              </a:rPr>
              <a:t> того, </a:t>
            </a:r>
            <a:r>
              <a:rPr lang="ru-RU" sz="2000" dirty="0" err="1">
                <a:latin typeface="Bookman Old Style" panose="02050604050505020204" pitchFamily="18" charset="0"/>
              </a:rPr>
              <a:t>хто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проголошує</a:t>
            </a:r>
            <a:r>
              <a:rPr lang="ru-RU" sz="2000" dirty="0">
                <a:latin typeface="Bookman Old Style" panose="02050604050505020204" pitchFamily="18" charset="0"/>
              </a:rPr>
              <a:t> тост, </a:t>
            </a:r>
            <a:r>
              <a:rPr lang="ru-RU" sz="2000" dirty="0" err="1">
                <a:latin typeface="Bookman Old Style" panose="02050604050505020204" pitchFamily="18" charset="0"/>
              </a:rPr>
              <a:t>вставляти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свої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репліки</a:t>
            </a:r>
            <a:r>
              <a:rPr lang="ru-RU" sz="2000" dirty="0">
                <a:latin typeface="Bookman Old Style" panose="02050604050505020204" pitchFamily="18" charset="0"/>
              </a:rPr>
              <a:t>..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Bookman Old Style" panose="02050604050505020204" pitchFamily="18" charset="0"/>
              </a:rPr>
              <a:t>Примушувати іншого гостя випити до </a:t>
            </a:r>
            <a:r>
              <a:rPr lang="uk-UA" sz="2000" dirty="0" err="1">
                <a:latin typeface="Bookman Old Style" panose="02050604050505020204" pitchFamily="18" charset="0"/>
              </a:rPr>
              <a:t>дна</a:t>
            </a:r>
            <a:r>
              <a:rPr lang="uk-UA" sz="2000" dirty="0">
                <a:latin typeface="Bookman Old Style" panose="02050604050505020204" pitchFamily="18" charset="0"/>
              </a:rPr>
              <a:t>. Кожен вирішує сам, чи хоче він випивати весь келих, злегка пригубити або символічно підняти келих.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uk-UA" sz="2000" dirty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>
                <a:latin typeface="Bookman Old Style" panose="02050604050505020204" pitchFamily="18" charset="0"/>
              </a:rPr>
              <a:t>Цокатися будь-якими напоями. Відповідно до етикету, здійснювати цей ритуал прийнято лише </a:t>
            </a:r>
            <a:r>
              <a:rPr lang="uk-UA" sz="2000" dirty="0" err="1">
                <a:latin typeface="Bookman Old Style" panose="02050604050505020204" pitchFamily="18" charset="0"/>
              </a:rPr>
              <a:t>вином</a:t>
            </a:r>
            <a:r>
              <a:rPr lang="uk-UA" sz="2000" dirty="0">
                <a:latin typeface="Bookman Old Style" panose="02050604050505020204" pitchFamily="18" charset="0"/>
              </a:rPr>
              <a:t> і шампанським – і обов'язково розлитим по келихам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162680-C0DB-4799-9F93-6AAA28D7A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038" y="4080967"/>
            <a:ext cx="4161962" cy="2777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233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B8BFB2-5A04-4CB0-BD8B-839DBA05C00A}"/>
              </a:ext>
            </a:extLst>
          </p:cNvPr>
          <p:cNvSpPr/>
          <p:nvPr/>
        </p:nvSpPr>
        <p:spPr>
          <a:xfrm>
            <a:off x="2000434" y="421690"/>
            <a:ext cx="7667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Bookman Old Style" panose="02050604050505020204" pitchFamily="18" charset="0"/>
              </a:rPr>
              <a:t>Основне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призначення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застольних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промов</a:t>
            </a:r>
            <a:r>
              <a:rPr lang="ru-RU" sz="2000" dirty="0">
                <a:latin typeface="Bookman Old Style" panose="02050604050505020204" pitchFamily="18" charset="0"/>
              </a:rPr>
              <a:t> – </a:t>
            </a:r>
            <a:r>
              <a:rPr lang="ru-RU" sz="2000" dirty="0" err="1">
                <a:latin typeface="Bookman Old Style" panose="02050604050505020204" pitchFamily="18" charset="0"/>
              </a:rPr>
              <a:t>красномовно</a:t>
            </a:r>
            <a:r>
              <a:rPr lang="ru-RU" sz="2000" dirty="0">
                <a:latin typeface="Bookman Old Style" panose="02050604050505020204" pitchFamily="18" charset="0"/>
              </a:rPr>
              <a:t> й </a:t>
            </a:r>
            <a:r>
              <a:rPr lang="ru-RU" sz="2000" dirty="0" err="1">
                <a:latin typeface="Bookman Old Style" panose="02050604050505020204" pitchFamily="18" charset="0"/>
              </a:rPr>
              <a:t>емоційно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викласти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позитивні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якості</a:t>
            </a:r>
            <a:r>
              <a:rPr lang="ru-RU" sz="2000" dirty="0">
                <a:latin typeface="Bookman Old Style" panose="02050604050505020204" pitchFamily="18" charset="0"/>
              </a:rPr>
              <a:t> адресата й </a:t>
            </a:r>
            <a:r>
              <a:rPr lang="ru-RU" sz="2000" dirty="0" err="1">
                <a:latin typeface="Bookman Old Style" panose="02050604050505020204" pitchFamily="18" charset="0"/>
              </a:rPr>
              <a:t>побажати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йому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всіляких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гараздів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3B36B1-DD17-479E-A9B8-450B422A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99" y="1672515"/>
            <a:ext cx="8263169" cy="455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495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F592C4-05AA-4E12-99F2-2F8EB7EC4304}"/>
              </a:ext>
            </a:extLst>
          </p:cNvPr>
          <p:cNvSpPr/>
          <p:nvPr/>
        </p:nvSpPr>
        <p:spPr>
          <a:xfrm>
            <a:off x="1458897" y="4094741"/>
            <a:ext cx="81822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Bookman Old Style" panose="02050604050505020204" pitchFamily="18" charset="0"/>
              </a:rPr>
              <a:t>Якщо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взялися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виголосити</a:t>
            </a:r>
            <a:r>
              <a:rPr lang="ru-RU" sz="2000" dirty="0">
                <a:latin typeface="Bookman Old Style" panose="02050604050505020204" pitchFamily="18" charset="0"/>
              </a:rPr>
              <a:t> тост, то </a:t>
            </a:r>
            <a:r>
              <a:rPr lang="ru-RU" sz="2000" dirty="0" err="1">
                <a:latin typeface="Bookman Old Style" panose="02050604050505020204" pitchFamily="18" charset="0"/>
              </a:rPr>
              <a:t>маєте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пам’ятати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що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краще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говорити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від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душі</a:t>
            </a:r>
            <a:r>
              <a:rPr lang="ru-RU" sz="2000" dirty="0">
                <a:latin typeface="Bookman Old Style" panose="02050604050505020204" pitchFamily="18" charset="0"/>
              </a:rPr>
              <a:t>, а не </a:t>
            </a:r>
            <a:r>
              <a:rPr lang="ru-RU" sz="2000" dirty="0" err="1">
                <a:latin typeface="Bookman Old Style" panose="02050604050505020204" pitchFamily="18" charset="0"/>
              </a:rPr>
              <a:t>завченими</a:t>
            </a:r>
            <a:r>
              <a:rPr lang="ru-RU" sz="2000" dirty="0">
                <a:latin typeface="Bookman Old Style" panose="02050604050505020204" pitchFamily="18" charset="0"/>
              </a:rPr>
              <a:t> фразами. Тост </a:t>
            </a:r>
            <a:r>
              <a:rPr lang="ru-RU" sz="2000" dirty="0" err="1">
                <a:latin typeface="Bookman Old Style" panose="02050604050505020204" pitchFamily="18" charset="0"/>
              </a:rPr>
              <a:t>має</a:t>
            </a:r>
            <a:r>
              <a:rPr lang="ru-RU" sz="2000" dirty="0">
                <a:latin typeface="Bookman Old Style" panose="02050604050505020204" pitchFamily="18" charset="0"/>
              </a:rPr>
              <a:t> бути коротким </a:t>
            </a:r>
            <a:r>
              <a:rPr lang="ru-RU" sz="2000" dirty="0" err="1">
                <a:latin typeface="Bookman Old Style" panose="02050604050505020204" pitchFamily="18" charset="0"/>
              </a:rPr>
              <a:t>аби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гості</a:t>
            </a:r>
            <a:r>
              <a:rPr lang="ru-RU" sz="2000" dirty="0">
                <a:latin typeface="Bookman Old Style" panose="02050604050505020204" pitchFamily="18" charset="0"/>
              </a:rPr>
              <a:t> не почали </a:t>
            </a:r>
            <a:r>
              <a:rPr lang="ru-RU" sz="2000" dirty="0" err="1">
                <a:latin typeface="Bookman Old Style" panose="02050604050505020204" pitchFamily="18" charset="0"/>
              </a:rPr>
              <a:t>сумувати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довгі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тости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такі</a:t>
            </a:r>
            <a:r>
              <a:rPr lang="ru-RU" sz="2000" dirty="0">
                <a:latin typeface="Bookman Old Style" panose="02050604050505020204" pitchFamily="18" charset="0"/>
              </a:rPr>
              <a:t> як </a:t>
            </a:r>
            <a:r>
              <a:rPr lang="ru-RU" sz="2000" dirty="0" err="1">
                <a:latin typeface="Bookman Old Style" panose="02050604050505020204" pitchFamily="18" charset="0"/>
              </a:rPr>
              <a:t>історії-притчі</a:t>
            </a:r>
            <a:r>
              <a:rPr lang="ru-RU" sz="2000" dirty="0">
                <a:latin typeface="Bookman Old Style" panose="02050604050505020204" pitchFamily="18" charset="0"/>
              </a:rPr>
              <a:t> з </a:t>
            </a:r>
            <a:r>
              <a:rPr lang="ru-RU" sz="2000" dirty="0" err="1">
                <a:latin typeface="Bookman Old Style" panose="02050604050505020204" pitchFamily="18" charset="0"/>
              </a:rPr>
              <a:t>моральними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висновками</a:t>
            </a:r>
            <a:r>
              <a:rPr lang="ru-RU" sz="2000" dirty="0">
                <a:latin typeface="Bookman Old Style" panose="02050604050505020204" pitchFamily="18" charset="0"/>
              </a:rPr>
              <a:t>, не </a:t>
            </a:r>
            <a:r>
              <a:rPr lang="ru-RU" sz="2000" dirty="0" err="1">
                <a:latin typeface="Bookman Old Style" panose="02050604050505020204" pitchFamily="18" charset="0"/>
              </a:rPr>
              <a:t>дуже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сприймаються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українцями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хоча</a:t>
            </a:r>
            <a:r>
              <a:rPr lang="ru-RU" sz="2000" dirty="0">
                <a:latin typeface="Bookman Old Style" panose="02050604050505020204" pitchFamily="18" charset="0"/>
              </a:rPr>
              <a:t> вони </a:t>
            </a:r>
            <a:r>
              <a:rPr lang="ru-RU" sz="2000" dirty="0" err="1">
                <a:latin typeface="Bookman Old Style" panose="02050604050505020204" pitchFamily="18" charset="0"/>
              </a:rPr>
              <a:t>дуже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популярні</a:t>
            </a:r>
            <a:r>
              <a:rPr lang="ru-RU" sz="2000" dirty="0">
                <a:latin typeface="Bookman Old Style" panose="02050604050505020204" pitchFamily="18" charset="0"/>
              </a:rPr>
              <a:t> у </a:t>
            </a:r>
            <a:r>
              <a:rPr lang="ru-RU" sz="2000" dirty="0" err="1">
                <a:latin typeface="Bookman Old Style" panose="02050604050505020204" pitchFamily="18" charset="0"/>
              </a:rPr>
              <a:t>східних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народів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61B25A-4CB1-4959-95EF-85C7B96E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0529">
            <a:off x="6705598" y="632476"/>
            <a:ext cx="4645032" cy="3079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0E64C8-3819-4DDE-953C-E52EA0BB8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998" y="824267"/>
            <a:ext cx="3893680" cy="2605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513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B22EAF-CB45-4DE5-B0D2-436AE8242A63}"/>
              </a:ext>
            </a:extLst>
          </p:cNvPr>
          <p:cNvSpPr/>
          <p:nvPr/>
        </p:nvSpPr>
        <p:spPr>
          <a:xfrm>
            <a:off x="2098090" y="522433"/>
            <a:ext cx="851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Не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забуваємо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: </a:t>
            </a:r>
            <a:r>
              <a:rPr lang="ru-RU" sz="2400" dirty="0">
                <a:latin typeface="Bookman Old Style" panose="02050604050505020204" pitchFamily="18" charset="0"/>
              </a:rPr>
              <a:t>як </a:t>
            </a:r>
            <a:r>
              <a:rPr lang="ru-RU" sz="2400" dirty="0" err="1">
                <a:latin typeface="Bookman Old Style" panose="02050604050505020204" pitchFamily="18" charset="0"/>
              </a:rPr>
              <a:t>вихована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людина</a:t>
            </a:r>
            <a:r>
              <a:rPr lang="ru-RU" sz="2400" dirty="0"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latin typeface="Bookman Old Style" panose="02050604050505020204" pitchFamily="18" charset="0"/>
              </a:rPr>
              <a:t>ви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уважно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слухаєте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тостуючого</a:t>
            </a:r>
            <a:r>
              <a:rPr lang="ru-RU" sz="2400" dirty="0">
                <a:latin typeface="Bookman Old Style" panose="02050604050505020204" pitchFamily="18" charset="0"/>
              </a:rPr>
              <a:t> і </a:t>
            </a:r>
            <a:r>
              <a:rPr lang="ru-RU" sz="2400" dirty="0" err="1">
                <a:latin typeface="Bookman Old Style" panose="02050604050505020204" pitchFamily="18" charset="0"/>
              </a:rPr>
              <a:t>перестаєте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їсти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під</a:t>
            </a:r>
            <a:r>
              <a:rPr lang="ru-RU" sz="2400" dirty="0">
                <a:latin typeface="Bookman Old Style" panose="02050604050505020204" pitchFamily="18" charset="0"/>
              </a:rPr>
              <a:t> час </a:t>
            </a:r>
            <a:r>
              <a:rPr lang="ru-RU" sz="2400" dirty="0" err="1">
                <a:latin typeface="Bookman Old Style" panose="02050604050505020204" pitchFamily="18" charset="0"/>
              </a:rPr>
              <a:t>проголошення</a:t>
            </a:r>
            <a:r>
              <a:rPr lang="ru-RU" sz="2400" dirty="0">
                <a:latin typeface="Bookman Old Style" panose="02050604050505020204" pitchFamily="18" charset="0"/>
              </a:rPr>
              <a:t> тосту</a:t>
            </a: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C4018F-E6FE-4FE0-A98B-F37D045D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90" y="1820292"/>
            <a:ext cx="7179910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0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2D01D3-FA30-44E3-B287-E94F9B483B81}"/>
              </a:ext>
            </a:extLst>
          </p:cNvPr>
          <p:cNvSpPr/>
          <p:nvPr/>
        </p:nvSpPr>
        <p:spPr>
          <a:xfrm>
            <a:off x="2231254" y="3517751"/>
            <a:ext cx="81289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dirty="0">
              <a:latin typeface="Bad Script" panose="02000000000000000000" pitchFamily="2" charset="0"/>
            </a:endParaRPr>
          </a:p>
          <a:p>
            <a:r>
              <a:rPr lang="uk-UA" sz="3200" dirty="0">
                <a:latin typeface="Bad Script" panose="02000000000000000000" pitchFamily="2" charset="0"/>
              </a:rPr>
              <a:t>Дивуйте своїх рідних, друзів і колег, даруєте їм</a:t>
            </a:r>
          </a:p>
          <a:p>
            <a:endParaRPr lang="uk-UA" sz="3200" dirty="0">
              <a:latin typeface="Bad Script" panose="02000000000000000000" pitchFamily="2" charset="0"/>
            </a:endParaRPr>
          </a:p>
          <a:p>
            <a:r>
              <a:rPr lang="uk-UA" sz="3200" dirty="0">
                <a:latin typeface="Bad Script" panose="02000000000000000000" pitchFamily="2" charset="0"/>
              </a:rPr>
              <a:t> подарунки, свої посмішки і хороші слова!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C2806F-9607-405B-B99C-479E0ADF7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89" y="619125"/>
            <a:ext cx="2822961" cy="3011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26C469-F604-4A0B-8078-671987C39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0" y="622408"/>
            <a:ext cx="4274733" cy="3008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842778-DFDE-408F-B5E7-BA756F59E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45" y="619125"/>
            <a:ext cx="4010744" cy="3011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598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5E8969-D4C4-4B89-979E-6799870A9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047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F2BAD2-25E5-4025-BE21-CF376FFE60CE}"/>
              </a:ext>
            </a:extLst>
          </p:cNvPr>
          <p:cNvSpPr txBox="1"/>
          <p:nvPr/>
        </p:nvSpPr>
        <p:spPr>
          <a:xfrm>
            <a:off x="2663301" y="3666010"/>
            <a:ext cx="7679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d Script" panose="02000000000000000000" pitchFamily="2" charset="0"/>
              </a:rPr>
              <a:t>Щиро 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84896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C0B94E-6005-4E2E-924A-99906BF4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78" y="851516"/>
            <a:ext cx="7912223" cy="5063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991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81247C-EFFE-4B4F-B513-FBF923AA28AF}"/>
              </a:ext>
            </a:extLst>
          </p:cNvPr>
          <p:cNvSpPr/>
          <p:nvPr/>
        </p:nvSpPr>
        <p:spPr>
          <a:xfrm>
            <a:off x="1404151" y="596996"/>
            <a:ext cx="968553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Тости </a:t>
            </a:r>
            <a:r>
              <a:rPr lang="uk-UA" sz="2400" dirty="0"/>
              <a:t>- </a:t>
            </a:r>
            <a:r>
              <a:rPr lang="uk-UA" sz="2400" dirty="0">
                <a:latin typeface="Bookman Old Style" panose="02050604050505020204" pitchFamily="18" charset="0"/>
              </a:rPr>
              <a:t>традиційна прикраса будь-якого свята або події. </a:t>
            </a:r>
          </a:p>
          <a:p>
            <a:endParaRPr lang="uk-UA" dirty="0">
              <a:latin typeface="Bookman Old Style" panose="02050604050505020204" pitchFamily="18" charset="0"/>
            </a:endParaRPr>
          </a:p>
          <a:p>
            <a:endParaRPr lang="uk-UA" dirty="0">
              <a:latin typeface="Bookman Old Style" panose="02050604050505020204" pitchFamily="18" charset="0"/>
            </a:endParaRPr>
          </a:p>
          <a:p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A749E5-AFF4-4334-BD96-3BFC17963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18" y="1562470"/>
            <a:ext cx="7190173" cy="4793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969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82A84C-AC26-4FC0-B3CF-692036765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8" y="465544"/>
            <a:ext cx="2928881" cy="2196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928778-7976-4FA8-8313-963A1E8EC544}"/>
              </a:ext>
            </a:extLst>
          </p:cNvPr>
          <p:cNvSpPr/>
          <p:nvPr/>
        </p:nvSpPr>
        <p:spPr>
          <a:xfrm>
            <a:off x="3157491" y="1710638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Як правильно вимовляти тост?!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CA708A-B608-45FD-A0C6-4AD2538B8C12}"/>
              </a:ext>
            </a:extLst>
          </p:cNvPr>
          <p:cNvSpPr/>
          <p:nvPr/>
        </p:nvSpPr>
        <p:spPr>
          <a:xfrm>
            <a:off x="3264023" y="31224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Bookman Old Style" panose="02050604050505020204" pitchFamily="18" charset="0"/>
              </a:rPr>
              <a:t>Звісно</a:t>
            </a:r>
            <a:r>
              <a:rPr lang="ru-RU" sz="2400" dirty="0"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latin typeface="Bookman Old Style" panose="02050604050505020204" pitchFamily="18" charset="0"/>
              </a:rPr>
              <a:t>єдиного</a:t>
            </a:r>
            <a:r>
              <a:rPr lang="ru-RU" sz="2400" dirty="0">
                <a:latin typeface="Bookman Old Style" panose="02050604050505020204" pitchFamily="18" charset="0"/>
              </a:rPr>
              <a:t> «протоколу» </a:t>
            </a:r>
            <a:r>
              <a:rPr lang="ru-RU" sz="2400" dirty="0" err="1">
                <a:latin typeface="Bookman Old Style" panose="02050604050505020204" pitchFamily="18" charset="0"/>
              </a:rPr>
              <a:t>проведення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застілля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немає</a:t>
            </a:r>
            <a:r>
              <a:rPr lang="ru-RU" sz="2400" dirty="0">
                <a:latin typeface="Bookman Old Style" panose="02050604050505020204" pitchFamily="18" charset="0"/>
              </a:rPr>
              <a:t>. Але </a:t>
            </a:r>
            <a:r>
              <a:rPr lang="ru-RU" sz="2400" dirty="0" err="1">
                <a:latin typeface="Bookman Old Style" panose="02050604050505020204" pitchFamily="18" charset="0"/>
              </a:rPr>
              <a:t>можна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виділити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кілька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важливих</a:t>
            </a:r>
            <a:r>
              <a:rPr lang="ru-RU" sz="2400" dirty="0">
                <a:latin typeface="Bookman Old Style" panose="02050604050505020204" pitchFamily="18" charset="0"/>
              </a:rPr>
              <a:t> правил у </a:t>
            </a:r>
            <a:r>
              <a:rPr lang="ru-RU" sz="2400" dirty="0" err="1">
                <a:latin typeface="Bookman Old Style" panose="02050604050505020204" pitchFamily="18" charset="0"/>
              </a:rPr>
              <a:t>виголошенні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тостів</a:t>
            </a:r>
            <a:r>
              <a:rPr lang="ru-RU" sz="2400" dirty="0">
                <a:latin typeface="Bookman Old Style" panose="02050604050505020204" pitchFamily="18" charset="0"/>
              </a:rPr>
              <a:t>: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66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B050BA-0DFB-45B3-B6F4-1B25B2FF3078}"/>
              </a:ext>
            </a:extLst>
          </p:cNvPr>
          <p:cNvSpPr/>
          <p:nvPr/>
        </p:nvSpPr>
        <p:spPr>
          <a:xfrm>
            <a:off x="4972521" y="1536174"/>
            <a:ext cx="73496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latin typeface="Bookman Old Style" panose="02050604050505020204" pitchFamily="18" charset="0"/>
              </a:rPr>
              <a:t>Промова має бути </a:t>
            </a:r>
            <a:r>
              <a:rPr lang="uk-UA" sz="2000" i="1" dirty="0">
                <a:latin typeface="Bookman Old Style" panose="02050604050505020204" pitchFamily="18" charset="0"/>
              </a:rPr>
              <a:t>ємною, лаконічною та </a:t>
            </a:r>
            <a:r>
              <a:rPr lang="uk-UA" sz="2000" i="1" dirty="0" err="1">
                <a:latin typeface="Bookman Old Style" panose="02050604050505020204" pitchFamily="18" charset="0"/>
              </a:rPr>
              <a:t>помірно</a:t>
            </a:r>
            <a:r>
              <a:rPr lang="uk-UA" sz="2000" i="1" dirty="0">
                <a:latin typeface="Bookman Old Style" panose="02050604050505020204" pitchFamily="18" charset="0"/>
              </a:rPr>
              <a:t> емоційною</a:t>
            </a:r>
            <a:r>
              <a:rPr lang="uk-UA" sz="2000" dirty="0">
                <a:latin typeface="Bookman Old Style" panose="02050604050505020204" pitchFamily="18" charset="0"/>
              </a:rPr>
              <a:t>. Не варто вправлятися в красномовстві та згадувати кавказькі притчі – цим ви лише втомите присутніх.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latin typeface="Bookman Old Style" panose="02050604050505020204" pitchFamily="18" charset="0"/>
              </a:rPr>
              <a:t>Краще використати фразу </a:t>
            </a:r>
            <a:r>
              <a:rPr lang="uk-UA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«я піднімаю цей келих» </a:t>
            </a:r>
            <a:r>
              <a:rPr lang="uk-UA" sz="2000" dirty="0">
                <a:latin typeface="Bookman Old Style" panose="02050604050505020204" pitchFamily="18" charset="0"/>
              </a:rPr>
              <a:t>замість </a:t>
            </a:r>
            <a:r>
              <a:rPr lang="uk-UA" sz="2000" strike="sngStrike" dirty="0">
                <a:latin typeface="Bookman Old Style" panose="02050604050505020204" pitchFamily="18" charset="0"/>
              </a:rPr>
              <a:t>«давайте вип'ємо». </a:t>
            </a:r>
            <a:r>
              <a:rPr lang="uk-UA" sz="2000" dirty="0">
                <a:latin typeface="Bookman Old Style" panose="02050604050505020204" pitchFamily="18" charset="0"/>
              </a:rPr>
              <a:t>Так буде коректніше.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000" dirty="0">
                <a:latin typeface="Bookman Old Style" panose="02050604050505020204" pitchFamily="18" charset="0"/>
              </a:rPr>
              <a:t>Першу промову вимовляє господар будинку чи керівник найвищого рангу. Потім близькі родичі, друзі та начальство нижчої ланки. На весільному бенкеті перше слово – за тамадою чи свідком.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079B5C-C22F-4CCE-BBFA-BCB3B165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7" y="1717829"/>
            <a:ext cx="4768334" cy="3262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72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79181D-4C19-4490-8F0F-92EDDE49105C}"/>
              </a:ext>
            </a:extLst>
          </p:cNvPr>
          <p:cNvSpPr/>
          <p:nvPr/>
        </p:nvSpPr>
        <p:spPr>
          <a:xfrm>
            <a:off x="745905" y="1157380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Як правило, </a:t>
            </a:r>
            <a:r>
              <a:rPr lang="ru-RU" sz="2000" i="1" spc="300" dirty="0">
                <a:latin typeface="Bookman Old Style" panose="02050604050505020204" pitchFamily="18" charset="0"/>
              </a:rPr>
              <a:t>перший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келих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піднімається</a:t>
            </a:r>
            <a:r>
              <a:rPr lang="ru-RU" sz="2000" dirty="0">
                <a:latin typeface="Bookman Old Style" panose="02050604050505020204" pitchFamily="18" charset="0"/>
              </a:rPr>
              <a:t> за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винуватця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свята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r>
              <a:rPr lang="ru-RU" sz="2000" i="1" spc="300" dirty="0" err="1">
                <a:latin typeface="Bookman Old Style" panose="02050604050505020204" pitchFamily="18" charset="0"/>
              </a:rPr>
              <a:t>другий</a:t>
            </a:r>
            <a:r>
              <a:rPr lang="ru-RU" sz="2000" i="1" dirty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– за </a:t>
            </a:r>
            <a:r>
              <a:rPr lang="ru-RU" sz="2000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його</a:t>
            </a:r>
            <a:r>
              <a:rPr lang="ru-RU" sz="20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батьків</a:t>
            </a:r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r>
              <a:rPr lang="ru-RU" sz="2000" spc="300" dirty="0" err="1">
                <a:latin typeface="Bookman Old Style" panose="02050604050505020204" pitchFamily="18" charset="0"/>
              </a:rPr>
              <a:t>третій</a:t>
            </a:r>
            <a:r>
              <a:rPr lang="ru-RU" sz="2000" dirty="0">
                <a:latin typeface="Bookman Old Style" panose="02050604050505020204" pitchFamily="18" charset="0"/>
              </a:rPr>
              <a:t> – за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кохання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чи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друзів</a:t>
            </a:r>
            <a:endParaRPr lang="uk-UA" sz="2000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0CC4F0-FFD6-4B9F-88BF-99507C7D8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5" b="12045"/>
          <a:stretch/>
        </p:blipFill>
        <p:spPr>
          <a:xfrm>
            <a:off x="7591143" y="42719"/>
            <a:ext cx="2849732" cy="2700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2A1A9B-062B-4F10-B394-5BD79286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801" y="2299615"/>
            <a:ext cx="3048000" cy="2066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046251-5FDA-4CFD-8A9B-59B275958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01" y="4114631"/>
            <a:ext cx="3598970" cy="2700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45D26C-6B1D-4407-8579-66F22B5B3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771" y="4398122"/>
            <a:ext cx="3286208" cy="2255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392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34BB5C-EE9B-4C4C-AE7A-43E883414BE3}"/>
              </a:ext>
            </a:extLst>
          </p:cNvPr>
          <p:cNvSpPr/>
          <p:nvPr/>
        </p:nvSpPr>
        <p:spPr>
          <a:xfrm>
            <a:off x="5308847" y="1720840"/>
            <a:ext cx="67470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anose="02050604050505020204" pitchFamily="18" charset="0"/>
              </a:rPr>
              <a:t>Той, на чию честь </a:t>
            </a:r>
            <a:r>
              <a:rPr lang="ru-RU" sz="2400" dirty="0" err="1">
                <a:latin typeface="Bookman Old Style" panose="02050604050505020204" pitchFamily="18" charset="0"/>
              </a:rPr>
              <a:t>вимовляється</a:t>
            </a:r>
            <a:r>
              <a:rPr lang="ru-RU" sz="2400" dirty="0">
                <a:latin typeface="Bookman Old Style" panose="02050604050505020204" pitchFamily="18" charset="0"/>
              </a:rPr>
              <a:t> тост, </a:t>
            </a:r>
            <a:r>
              <a:rPr lang="ru-RU" sz="2400" u="sng" dirty="0">
                <a:latin typeface="Bookman Old Style" panose="02050604050505020204" pitchFamily="18" charset="0"/>
              </a:rPr>
              <a:t>не </a:t>
            </a:r>
            <a:r>
              <a:rPr lang="ru-RU" sz="2400" u="sng" dirty="0" err="1">
                <a:latin typeface="Bookman Old Style" panose="02050604050505020204" pitchFamily="18" charset="0"/>
              </a:rPr>
              <a:t>п'є</a:t>
            </a:r>
            <a:r>
              <a:rPr lang="ru-RU" sz="2400" u="sng" dirty="0">
                <a:latin typeface="Bookman Old Style" panose="02050604050505020204" pitchFamily="18" charset="0"/>
              </a:rPr>
              <a:t> </a:t>
            </a:r>
            <a:r>
              <a:rPr lang="ru-RU" sz="2400" dirty="0">
                <a:latin typeface="Bookman Old Style" panose="02050604050505020204" pitchFamily="18" charset="0"/>
              </a:rPr>
              <a:t>і </a:t>
            </a:r>
            <a:r>
              <a:rPr lang="ru-RU" sz="2400" dirty="0" err="1">
                <a:latin typeface="Bookman Old Style" panose="02050604050505020204" pitchFamily="18" charset="0"/>
              </a:rPr>
              <a:t>навіть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u="sng" dirty="0">
                <a:latin typeface="Bookman Old Style" panose="02050604050505020204" pitchFamily="18" charset="0"/>
              </a:rPr>
              <a:t>не </a:t>
            </a:r>
            <a:r>
              <a:rPr lang="ru-RU" sz="2400" u="sng" dirty="0" err="1">
                <a:latin typeface="Bookman Old Style" panose="02050604050505020204" pitchFamily="18" charset="0"/>
              </a:rPr>
              <a:t>торкається</a:t>
            </a:r>
            <a:r>
              <a:rPr lang="ru-RU" sz="2400" u="sng" dirty="0">
                <a:latin typeface="Bookman Old Style" panose="02050604050505020204" pitchFamily="18" charset="0"/>
              </a:rPr>
              <a:t> </a:t>
            </a:r>
            <a:r>
              <a:rPr lang="ru-RU" sz="2400" u="sng" dirty="0" err="1">
                <a:latin typeface="Bookman Old Style" panose="02050604050505020204" pitchFamily="18" charset="0"/>
              </a:rPr>
              <a:t>келиха</a:t>
            </a:r>
            <a:r>
              <a:rPr lang="ru-RU" sz="2400" dirty="0">
                <a:latin typeface="Bookman Old Style" panose="02050604050505020204" pitchFamily="18" charset="0"/>
              </a:rPr>
              <a:t>. </a:t>
            </a:r>
            <a:r>
              <a:rPr lang="ru-RU" sz="2400" dirty="0" err="1">
                <a:latin typeface="Bookman Old Style" panose="02050604050505020204" pitchFamily="18" charset="0"/>
              </a:rPr>
              <a:t>Інший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варіант</a:t>
            </a:r>
            <a:r>
              <a:rPr lang="ru-RU" sz="2400" dirty="0">
                <a:latin typeface="Bookman Old Style" panose="02050604050505020204" pitchFamily="18" charset="0"/>
              </a:rPr>
              <a:t> – </a:t>
            </a:r>
            <a:r>
              <a:rPr lang="ru-RU" sz="2400" dirty="0" err="1">
                <a:latin typeface="Bookman Old Style" panose="02050604050505020204" pitchFamily="18" charset="0"/>
              </a:rPr>
              <a:t>дочекатися</a:t>
            </a:r>
            <a:r>
              <a:rPr lang="ru-RU" sz="2400" dirty="0">
                <a:latin typeface="Bookman Old Style" panose="02050604050505020204" pitchFamily="18" charset="0"/>
              </a:rPr>
              <a:t>, доки </a:t>
            </a:r>
            <a:r>
              <a:rPr lang="ru-RU" sz="2400" dirty="0" err="1">
                <a:latin typeface="Bookman Old Style" panose="02050604050505020204" pitchFamily="18" charset="0"/>
              </a:rPr>
              <a:t>всі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гості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пригублять</a:t>
            </a:r>
            <a:r>
              <a:rPr lang="ru-RU" sz="2400" dirty="0">
                <a:latin typeface="Bookman Old Style" panose="02050604050505020204" pitchFamily="18" charset="0"/>
              </a:rPr>
              <a:t> вино, і </a:t>
            </a:r>
            <a:r>
              <a:rPr lang="ru-RU" sz="2400" dirty="0" err="1">
                <a:latin typeface="Bookman Old Style" panose="02050604050505020204" pitchFamily="18" charset="0"/>
              </a:rPr>
              <a:t>лише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потім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випити</a:t>
            </a:r>
            <a:r>
              <a:rPr lang="ru-RU" sz="2400" dirty="0">
                <a:latin typeface="Bookman Old Style" panose="02050604050505020204" pitchFamily="18" charset="0"/>
              </a:rPr>
              <a:t> за себе.</a:t>
            </a:r>
          </a:p>
          <a:p>
            <a:r>
              <a:rPr lang="ru-RU" sz="2400" dirty="0">
                <a:latin typeface="Bookman Old Style" panose="02050604050505020204" pitchFamily="18" charset="0"/>
              </a:rPr>
              <a:t>Тост </a:t>
            </a:r>
            <a:r>
              <a:rPr lang="ru-RU" sz="2400" i="1" dirty="0">
                <a:latin typeface="Bookman Old Style" panose="02050604050505020204" pitchFamily="18" charset="0"/>
              </a:rPr>
              <a:t>за </a:t>
            </a:r>
            <a:r>
              <a:rPr lang="ru-RU" sz="2400" i="1" dirty="0" err="1">
                <a:latin typeface="Bookman Old Style" panose="02050604050505020204" pitchFamily="18" charset="0"/>
              </a:rPr>
              <a:t>здоров'я</a:t>
            </a:r>
            <a:r>
              <a:rPr lang="ru-RU" sz="2400" i="1" dirty="0"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latin typeface="Bookman Old Style" panose="02050604050505020204" pitchFamily="18" charset="0"/>
              </a:rPr>
              <a:t>можна</a:t>
            </a:r>
            <a:r>
              <a:rPr lang="ru-RU" sz="2400" i="1" dirty="0"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latin typeface="Bookman Old Style" panose="02050604050505020204" pitchFamily="18" charset="0"/>
              </a:rPr>
              <a:t>вимовляти</a:t>
            </a:r>
            <a:r>
              <a:rPr lang="ru-RU" sz="2400" i="1" dirty="0">
                <a:latin typeface="Bookman Old Style" panose="02050604050505020204" pitchFamily="18" charset="0"/>
              </a:rPr>
              <a:t> на </a:t>
            </a:r>
            <a:r>
              <a:rPr lang="ru-RU" sz="2400" i="1" dirty="0" err="1">
                <a:latin typeface="Bookman Old Style" panose="02050604050505020204" pitchFamily="18" charset="0"/>
              </a:rPr>
              <a:t>сімейних</a:t>
            </a:r>
            <a:r>
              <a:rPr lang="ru-RU" sz="2400" i="1" dirty="0"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latin typeface="Bookman Old Style" panose="02050604050505020204" pitchFamily="18" charset="0"/>
              </a:rPr>
              <a:t>святах</a:t>
            </a:r>
            <a:r>
              <a:rPr lang="ru-RU" sz="2400" dirty="0">
                <a:latin typeface="Bookman Old Style" panose="02050604050505020204" pitchFamily="18" charset="0"/>
              </a:rPr>
              <a:t>. А ось на </a:t>
            </a:r>
            <a:r>
              <a:rPr lang="ru-RU" sz="2400" dirty="0" err="1">
                <a:latin typeface="Bookman Old Style" panose="02050604050505020204" pitchFamily="18" charset="0"/>
              </a:rPr>
              <a:t>офіційному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заході</a:t>
            </a:r>
            <a:r>
              <a:rPr lang="ru-RU" sz="2400" dirty="0">
                <a:latin typeface="Bookman Old Style" panose="02050604050505020204" pitchFamily="18" charset="0"/>
              </a:rPr>
              <a:t> для </a:t>
            </a:r>
            <a:r>
              <a:rPr lang="ru-RU" sz="2400" dirty="0" err="1">
                <a:latin typeface="Bookman Old Style" panose="02050604050505020204" pitchFamily="18" charset="0"/>
              </a:rPr>
              <a:t>застільної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промови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краще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вибрати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іншу</a:t>
            </a:r>
            <a:r>
              <a:rPr lang="ru-RU" sz="2400" dirty="0">
                <a:latin typeface="Bookman Old Style" panose="02050604050505020204" pitchFamily="18" charset="0"/>
              </a:rPr>
              <a:t> тему.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A3D798-609F-4C52-8C76-38CF1336F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31" y="1227851"/>
            <a:ext cx="4745256" cy="3555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244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FC2890-4230-421F-8866-BE1766034326}"/>
              </a:ext>
            </a:extLst>
          </p:cNvPr>
          <p:cNvSpPr/>
          <p:nvPr/>
        </p:nvSpPr>
        <p:spPr>
          <a:xfrm>
            <a:off x="1512162" y="591663"/>
            <a:ext cx="9673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Bookman Old Style" panose="02050604050505020204" pitchFamily="18" charset="0"/>
              </a:rPr>
              <a:t>Якщо в компанії звикли</a:t>
            </a:r>
            <a:r>
              <a:rPr lang="uk-UA" sz="2400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цокатися</a:t>
            </a:r>
            <a:r>
              <a:rPr lang="uk-UA" sz="2400" dirty="0">
                <a:latin typeface="Bookman Old Style" panose="02050604050505020204" pitchFamily="18" charset="0"/>
              </a:rPr>
              <a:t>, то не піднімайте келих вище голови. Тримайте його на рівні очей за ніжку, щоб з'явився приємний мелодійний дзвін. Чоловік, який цокається з жінкою, має тримати свій келих трохи нижче.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38D610-9A0B-4E8B-860D-A7F91122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62" y="2374387"/>
            <a:ext cx="5814874" cy="432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2F28A8-F9B5-49B8-8D2E-F117E71116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6"/>
          <a:stretch/>
        </p:blipFill>
        <p:spPr>
          <a:xfrm>
            <a:off x="7327036" y="2374387"/>
            <a:ext cx="4458071" cy="420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29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764400-EDDA-4DC9-BBDC-C3AA4D8E2271}"/>
              </a:ext>
            </a:extLst>
          </p:cNvPr>
          <p:cNvSpPr/>
          <p:nvPr/>
        </p:nvSpPr>
        <p:spPr>
          <a:xfrm>
            <a:off x="1106320" y="1239616"/>
            <a:ext cx="96622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>
                <a:latin typeface="Bookman Old Style" panose="02050604050505020204" pitchFamily="18" charset="0"/>
              </a:rPr>
              <a:t>Вимовляти</a:t>
            </a:r>
            <a:r>
              <a:rPr lang="ru-RU" sz="2000" dirty="0">
                <a:latin typeface="Bookman Old Style" panose="02050604050505020204" pitchFamily="18" charset="0"/>
              </a:rPr>
              <a:t> перший тост </a:t>
            </a:r>
            <a:r>
              <a:rPr lang="ru-RU" sz="2000" dirty="0" err="1">
                <a:latin typeface="Bookman Old Style" panose="02050604050505020204" pitchFamily="18" charset="0"/>
              </a:rPr>
              <a:t>вже</a:t>
            </a:r>
            <a:r>
              <a:rPr lang="ru-RU" sz="2000" dirty="0">
                <a:latin typeface="Bookman Old Style" panose="02050604050505020204" pitchFamily="18" charset="0"/>
              </a:rPr>
              <a:t> на початку </a:t>
            </a:r>
            <a:r>
              <a:rPr lang="ru-RU" sz="2000" dirty="0" err="1">
                <a:latin typeface="Bookman Old Style" panose="02050604050505020204" pitchFamily="18" charset="0"/>
              </a:rPr>
              <a:t>застілля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Потрібно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дати</a:t>
            </a:r>
            <a:r>
              <a:rPr lang="ru-RU" sz="2000" dirty="0">
                <a:latin typeface="Bookman Old Style" panose="02050604050505020204" pitchFamily="18" charset="0"/>
              </a:rPr>
              <a:t> гостям час, </a:t>
            </a:r>
            <a:r>
              <a:rPr lang="ru-RU" sz="2000" dirty="0" err="1">
                <a:latin typeface="Bookman Old Style" panose="02050604050505020204" pitchFamily="18" charset="0"/>
              </a:rPr>
              <a:t>щоб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втамувати</a:t>
            </a:r>
            <a:r>
              <a:rPr lang="ru-RU" sz="2000" dirty="0">
                <a:latin typeface="Bookman Old Style" panose="02050604050505020204" pitchFamily="18" charset="0"/>
              </a:rPr>
              <a:t> голод і </a:t>
            </a:r>
            <a:r>
              <a:rPr lang="ru-RU" sz="2000" dirty="0" err="1">
                <a:latin typeface="Bookman Old Style" panose="02050604050505020204" pitchFamily="18" charset="0"/>
              </a:rPr>
              <a:t>спробувати</a:t>
            </a:r>
            <a:r>
              <a:rPr lang="ru-RU" sz="2000" dirty="0">
                <a:latin typeface="Bookman Old Style" panose="02050604050505020204" pitchFamily="18" charset="0"/>
              </a:rPr>
              <a:t> закуски, а через 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10-15 </a:t>
            </a:r>
            <a:r>
              <a:rPr lang="ru-RU" sz="2000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хвилин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можна</a:t>
            </a:r>
            <a:r>
              <a:rPr lang="ru-RU" sz="2000" dirty="0">
                <a:latin typeface="Bookman Old Style" panose="02050604050505020204" pitchFamily="18" charset="0"/>
              </a:rPr>
              <a:t> і </a:t>
            </a:r>
            <a:r>
              <a:rPr lang="ru-RU" sz="2000" dirty="0" err="1">
                <a:latin typeface="Bookman Old Style" panose="02050604050505020204" pitchFamily="18" charset="0"/>
              </a:rPr>
              <a:t>випити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Bookman Old Style" panose="02050604050505020204" pitchFamily="18" charset="0"/>
              </a:rPr>
              <a:t>Те </a:t>
            </a:r>
            <a:r>
              <a:rPr lang="ru-RU" sz="2000" dirty="0" err="1">
                <a:latin typeface="Bookman Old Style" panose="02050604050505020204" pitchFamily="18" charset="0"/>
              </a:rPr>
              <a:t>саме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стосується</a:t>
            </a:r>
            <a:r>
              <a:rPr lang="ru-RU" sz="2000" dirty="0">
                <a:latin typeface="Bookman Old Style" panose="02050604050505020204" pitchFamily="18" charset="0"/>
              </a:rPr>
              <a:t> і </a:t>
            </a:r>
            <a:r>
              <a:rPr lang="ru-RU" sz="2000" dirty="0" err="1">
                <a:latin typeface="Bookman Old Style" panose="02050604050505020204" pitchFamily="18" charset="0"/>
              </a:rPr>
              <a:t>частоти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тостів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400" dirty="0">
                <a:latin typeface="Bad Script" panose="02000000000000000000" pitchFamily="2" charset="0"/>
              </a:rPr>
              <a:t>«</a:t>
            </a:r>
            <a:r>
              <a:rPr lang="ru-RU" sz="2400" dirty="0" err="1">
                <a:latin typeface="Bad Script" panose="02000000000000000000" pitchFamily="2" charset="0"/>
              </a:rPr>
              <a:t>Перериви</a:t>
            </a:r>
            <a:r>
              <a:rPr lang="ru-RU" sz="2400" dirty="0">
                <a:latin typeface="Bad Script" panose="02000000000000000000" pitchFamily="2" charset="0"/>
              </a:rPr>
              <a:t> </a:t>
            </a:r>
            <a:r>
              <a:rPr lang="ru-RU" sz="2400" dirty="0" err="1">
                <a:latin typeface="Bad Script" panose="02000000000000000000" pitchFamily="2" charset="0"/>
              </a:rPr>
              <a:t>між</a:t>
            </a:r>
            <a:r>
              <a:rPr lang="ru-RU" sz="2400" dirty="0">
                <a:latin typeface="Bad Script" panose="02000000000000000000" pitchFamily="2" charset="0"/>
              </a:rPr>
              <a:t> </a:t>
            </a:r>
            <a:r>
              <a:rPr lang="ru-RU" sz="2400" dirty="0" err="1">
                <a:latin typeface="Bad Script" panose="02000000000000000000" pitchFamily="2" charset="0"/>
              </a:rPr>
              <a:t>першою</a:t>
            </a:r>
            <a:r>
              <a:rPr lang="ru-RU" sz="2400" dirty="0">
                <a:latin typeface="Bad Script" panose="02000000000000000000" pitchFamily="2" charset="0"/>
              </a:rPr>
              <a:t> та другою» </a:t>
            </a:r>
            <a:r>
              <a:rPr lang="ru-RU" sz="2000" dirty="0">
                <a:latin typeface="Bookman Old Style" panose="02050604050505020204" pitchFamily="18" charset="0"/>
              </a:rPr>
              <a:t>та </a:t>
            </a:r>
            <a:r>
              <a:rPr lang="ru-RU" sz="2000" dirty="0" err="1">
                <a:latin typeface="Bookman Old Style" panose="02050604050505020204" pitchFamily="18" charset="0"/>
              </a:rPr>
              <a:t>наступними</a:t>
            </a:r>
            <a:r>
              <a:rPr lang="ru-RU" sz="2000" dirty="0">
                <a:latin typeface="Bookman Old Style" panose="02050604050505020204" pitchFamily="18" charset="0"/>
              </a:rPr>
              <a:t> бокалами </a:t>
            </a:r>
            <a:r>
              <a:rPr lang="ru-RU" sz="2000" dirty="0" err="1">
                <a:latin typeface="Bookman Old Style" panose="02050604050505020204" pitchFamily="18" charset="0"/>
              </a:rPr>
              <a:t>має</a:t>
            </a:r>
            <a:r>
              <a:rPr lang="ru-RU" sz="2000" dirty="0">
                <a:latin typeface="Bookman Old Style" panose="02050604050505020204" pitchFamily="18" charset="0"/>
              </a:rPr>
              <a:t> бути не </a:t>
            </a:r>
            <a:r>
              <a:rPr lang="ru-RU" sz="2000" dirty="0" err="1">
                <a:latin typeface="Bookman Old Style" panose="02050604050505020204" pitchFamily="18" charset="0"/>
              </a:rPr>
              <a:t>менше</a:t>
            </a:r>
            <a:r>
              <a:rPr lang="ru-RU" sz="2000" dirty="0">
                <a:latin typeface="Bookman Old Style" panose="02050604050505020204" pitchFamily="18" charset="0"/>
              </a:rPr>
              <a:t> 10 </a:t>
            </a:r>
            <a:r>
              <a:rPr lang="ru-RU" sz="2000" dirty="0" err="1">
                <a:latin typeface="Bookman Old Style" panose="02050604050505020204" pitchFamily="18" charset="0"/>
              </a:rPr>
              <a:t>хвилин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err="1">
                <a:latin typeface="Bookman Old Style" panose="02050604050505020204" pitchFamily="18" charset="0"/>
              </a:rPr>
              <a:t>Тягнутися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келихом</a:t>
            </a:r>
            <a:r>
              <a:rPr lang="ru-RU" sz="2000" dirty="0">
                <a:latin typeface="Bookman Old Style" panose="02050604050505020204" pitchFamily="18" charset="0"/>
              </a:rPr>
              <a:t> до </a:t>
            </a:r>
            <a:r>
              <a:rPr lang="ru-RU" sz="2000" dirty="0" err="1">
                <a:latin typeface="Bookman Old Style" panose="02050604050505020204" pitchFamily="18" charset="0"/>
              </a:rPr>
              <a:t>протилежного</a:t>
            </a:r>
            <a:r>
              <a:rPr lang="ru-RU" sz="2000" dirty="0">
                <a:latin typeface="Bookman Old Style" panose="02050604050505020204" pitchFamily="18" charset="0"/>
              </a:rPr>
              <a:t> краю столу </a:t>
            </a:r>
            <a:r>
              <a:rPr lang="ru-RU" sz="2000" dirty="0" err="1">
                <a:latin typeface="Bookman Old Style" panose="02050604050505020204" pitchFamily="18" charset="0"/>
              </a:rPr>
              <a:t>або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підходити</a:t>
            </a:r>
            <a:r>
              <a:rPr lang="ru-RU" sz="2000" dirty="0">
                <a:latin typeface="Bookman Old Style" panose="02050604050505020204" pitchFamily="18" charset="0"/>
              </a:rPr>
              <a:t> до </a:t>
            </a:r>
            <a:r>
              <a:rPr lang="ru-RU" sz="2000" dirty="0" err="1">
                <a:latin typeface="Bookman Old Style" panose="02050604050505020204" pitchFamily="18" charset="0"/>
              </a:rPr>
              <a:t>всіх</a:t>
            </a:r>
            <a:r>
              <a:rPr lang="ru-RU" sz="2000" dirty="0">
                <a:latin typeface="Bookman Old Style" panose="02050604050505020204" pitchFamily="18" charset="0"/>
              </a:rPr>
              <a:t> гостей, </a:t>
            </a:r>
            <a:r>
              <a:rPr lang="ru-RU" sz="2000" dirty="0" err="1">
                <a:latin typeface="Bookman Old Style" panose="02050604050505020204" pitchFamily="18" charset="0"/>
              </a:rPr>
              <a:t>щоб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цокатися</a:t>
            </a:r>
            <a:r>
              <a:rPr lang="ru-RU" sz="2000" dirty="0">
                <a:latin typeface="Bookman Old Style" panose="02050604050505020204" pitchFamily="18" charset="0"/>
              </a:rPr>
              <a:t> з ними. </a:t>
            </a:r>
            <a:r>
              <a:rPr lang="ru-RU" sz="2000" dirty="0" err="1">
                <a:latin typeface="Bookman Old Style" panose="02050604050505020204" pitchFamily="18" charset="0"/>
              </a:rPr>
              <a:t>Досить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схрестити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келих</a:t>
            </a:r>
            <a:r>
              <a:rPr lang="ru-RU" sz="2000" dirty="0">
                <a:latin typeface="Bookman Old Style" panose="02050604050505020204" pitchFamily="18" charset="0"/>
              </a:rPr>
              <a:t> з </a:t>
            </a:r>
            <a:r>
              <a:rPr lang="ru-RU" sz="2000" dirty="0" err="1">
                <a:latin typeface="Bookman Old Style" panose="02050604050505020204" pitchFamily="18" charset="0"/>
              </a:rPr>
              <a:t>тими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хто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сидить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поруч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або</a:t>
            </a:r>
            <a:r>
              <a:rPr lang="ru-RU" sz="2000" dirty="0">
                <a:latin typeface="Bookman Old Style" panose="02050604050505020204" pitchFamily="18" charset="0"/>
              </a:rPr>
              <a:t> просто </a:t>
            </a:r>
            <a:r>
              <a:rPr lang="ru-RU" sz="2000" dirty="0" err="1">
                <a:latin typeface="Bookman Old Style" panose="02050604050505020204" pitchFamily="18" charset="0"/>
              </a:rPr>
              <a:t>підняти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його</a:t>
            </a:r>
            <a:r>
              <a:rPr lang="ru-RU" sz="2000" dirty="0"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latin typeface="Bookman Old Style" panose="02050604050505020204" pitchFamily="18" charset="0"/>
              </a:rPr>
              <a:t>посміхнутися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оточуючим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i="1" dirty="0" err="1">
                <a:latin typeface="Bookman Old Style" panose="02050604050505020204" pitchFamily="18" charset="0"/>
              </a:rPr>
              <a:t>Примушувати</a:t>
            </a:r>
            <a:r>
              <a:rPr lang="ru-RU" sz="2000" i="1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інших</a:t>
            </a:r>
            <a:r>
              <a:rPr lang="ru-RU" sz="2000" dirty="0">
                <a:latin typeface="Bookman Old Style" panose="02050604050505020204" pitchFamily="18" charset="0"/>
              </a:rPr>
              <a:t> гостей </a:t>
            </a:r>
            <a:r>
              <a:rPr lang="ru-RU" sz="2000" i="1" dirty="0" err="1">
                <a:latin typeface="Bookman Old Style" panose="02050604050505020204" pitchFamily="18" charset="0"/>
              </a:rPr>
              <a:t>виголосити</a:t>
            </a:r>
            <a:r>
              <a:rPr lang="ru-RU" sz="2000" i="1" dirty="0">
                <a:latin typeface="Bookman Old Style" panose="02050604050505020204" pitchFamily="18" charset="0"/>
              </a:rPr>
              <a:t> тост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latin typeface="Bookman Old Style" panose="02050604050505020204" pitchFamily="18" charset="0"/>
              </a:rPr>
              <a:t>По-перше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це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неввічливо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по-друге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гість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може</a:t>
            </a:r>
            <a:r>
              <a:rPr lang="ru-RU" sz="2000" dirty="0">
                <a:latin typeface="Bookman Old Style" panose="02050604050505020204" pitchFamily="18" charset="0"/>
              </a:rPr>
              <a:t> бути просто не готовим до тосту. Тому </a:t>
            </a:r>
            <a:r>
              <a:rPr lang="ru-RU" sz="2000" dirty="0" err="1">
                <a:latin typeface="Bookman Old Style" panose="02050604050505020204" pitchFamily="18" charset="0"/>
              </a:rPr>
              <a:t>нічого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крім</a:t>
            </a:r>
            <a:r>
              <a:rPr lang="ru-RU" sz="2000" dirty="0">
                <a:latin typeface="Bookman Old Style" panose="02050604050505020204" pitchFamily="18" charset="0"/>
              </a:rPr>
              <a:t> «банальностей», </a:t>
            </a:r>
            <a:r>
              <a:rPr lang="ru-RU" sz="2000" dirty="0" err="1">
                <a:latin typeface="Bookman Old Style" panose="02050604050505020204" pitchFamily="18" charset="0"/>
              </a:rPr>
              <a:t>ви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від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нього</a:t>
            </a:r>
            <a:r>
              <a:rPr lang="ru-RU" sz="2000" dirty="0">
                <a:latin typeface="Bookman Old Style" panose="02050604050505020204" pitchFamily="18" charset="0"/>
              </a:rPr>
              <a:t> не </a:t>
            </a:r>
            <a:r>
              <a:rPr lang="ru-RU" sz="2000" dirty="0" err="1">
                <a:latin typeface="Bookman Old Style" panose="02050604050505020204" pitchFamily="18" charset="0"/>
              </a:rPr>
              <a:t>почуєте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  <a:endParaRPr lang="uk-UA" sz="2000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20F561-9696-4448-AE39-C88080D603D5}"/>
              </a:ext>
            </a:extLst>
          </p:cNvPr>
          <p:cNvSpPr/>
          <p:nvPr/>
        </p:nvSpPr>
        <p:spPr>
          <a:xfrm>
            <a:off x="1951239" y="289679"/>
            <a:ext cx="7595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Поширені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помилки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при </a:t>
            </a:r>
            <a:r>
              <a:rPr lang="ru-RU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виголошенні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тосту</a:t>
            </a:r>
          </a:p>
        </p:txBody>
      </p:sp>
    </p:spTree>
    <p:extLst>
      <p:ext uri="{BB962C8B-B14F-4D97-AF65-F5344CB8AC3E}">
        <p14:creationId xmlns:p14="http://schemas.microsoft.com/office/powerpoint/2010/main" val="3191625982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547</Words>
  <Application>Microsoft Office PowerPoint</Application>
  <PresentationFormat>Широкий екран</PresentationFormat>
  <Paragraphs>50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Bad Script</vt:lpstr>
      <vt:lpstr>Bookman Old Style</vt:lpstr>
      <vt:lpstr>Calibri</vt:lpstr>
      <vt:lpstr>Gill Sans Nova</vt:lpstr>
      <vt:lpstr>Wingdings</vt:lpstr>
      <vt:lpstr>ConfettiVTI</vt:lpstr>
      <vt:lpstr>Тости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Тости</dc:title>
  <dc:creator>Іринка Пахомська</dc:creator>
  <cp:lastModifiedBy>Галина Синоруб</cp:lastModifiedBy>
  <cp:revision>8</cp:revision>
  <dcterms:created xsi:type="dcterms:W3CDTF">2022-09-17T12:45:01Z</dcterms:created>
  <dcterms:modified xsi:type="dcterms:W3CDTF">2023-01-23T21:32:27Z</dcterms:modified>
</cp:coreProperties>
</file>