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8" r:id="rId3"/>
    <p:sldId id="259" r:id="rId4"/>
    <p:sldId id="260" r:id="rId5"/>
    <p:sldId id="261" r:id="rId6"/>
    <p:sldId id="262" r:id="rId7"/>
    <p:sldId id="263" r:id="rId8"/>
    <p:sldId id="264" r:id="rId9"/>
    <p:sldId id="266" r:id="rId10"/>
    <p:sldId id="267" r:id="rId11"/>
    <p:sldId id="269" r:id="rId12"/>
    <p:sldId id="294" r:id="rId13"/>
    <p:sldId id="288" r:id="rId14"/>
    <p:sldId id="295" r:id="rId15"/>
    <p:sldId id="289" r:id="rId16"/>
    <p:sldId id="281" r:id="rId17"/>
    <p:sldId id="287" r:id="rId18"/>
    <p:sldId id="265" r:id="rId19"/>
    <p:sldId id="268" r:id="rId20"/>
    <p:sldId id="299" r:id="rId21"/>
    <p:sldId id="298" r:id="rId22"/>
    <p:sldId id="270" r:id="rId23"/>
    <p:sldId id="296" r:id="rId24"/>
    <p:sldId id="297" r:id="rId25"/>
    <p:sldId id="300" r:id="rId26"/>
    <p:sldId id="301" r:id="rId27"/>
    <p:sldId id="284"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rimson Roman Bold" panose="020B0604020202020204" charset="0"/>
      <p:regular r:id="rId34"/>
    </p:embeddedFont>
    <p:embeddedFont>
      <p:font typeface="ＭＳ Ｐゴシック" panose="020B0600070205080204" pitchFamily="34" charset="-128"/>
      <p:regular r:id="rId35"/>
    </p:embeddedFont>
    <p:embeddedFont>
      <p:font typeface="Brush Script MT" panose="03060802040406070304" pitchFamily="66" charset="0"/>
      <p:italic r:id="rId36"/>
    </p:embeddedFont>
    <p:embeddedFont>
      <p:font typeface="Crimson Roman"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ітли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uk-UA"/>
        </a:p>
      </c:txPr>
    </c:title>
    <c:autoTitleDeleted val="0"/>
    <c:plotArea>
      <c:layout/>
      <c:pieChart>
        <c:varyColors val="1"/>
        <c:ser>
          <c:idx val="0"/>
          <c:order val="0"/>
          <c:tx>
            <c:strRef>
              <c:f>Аркуш1!$B$1</c:f>
              <c:strCache>
                <c:ptCount val="1"/>
                <c:pt idx="0">
                  <c:v>Соціальна пільга</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E4A-4E2B-A16C-28CB22AB6E2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3E4A-4E2B-A16C-28CB22AB6E2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E4A-4E2B-A16C-28CB22AB6E2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3E4A-4E2B-A16C-28CB22AB6E2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E4A-4E2B-A16C-28CB22AB6E2E}"/>
              </c:ext>
            </c:extLst>
          </c:dPt>
          <c:dLbls>
            <c:dLbl>
              <c:idx val="0"/>
              <c:layout>
                <c:manualLayout>
                  <c:x val="1.1853300012389965E-2"/>
                  <c:y val="2.7121778887893241E-2"/>
                </c:manualLayout>
              </c:layout>
              <c:tx>
                <c:rich>
                  <a:bodyPr rot="0" spcFirstLastPara="1" vertOverflow="ellipsis" vert="horz" wrap="square" lIns="38100" tIns="19050" rIns="38100" bIns="19050" anchor="ctr" anchorCtr="1">
                    <a:noAutofit/>
                  </a:bodyPr>
                  <a:lstStyle/>
                  <a:p>
                    <a:pPr>
                      <a:defRPr sz="2400" b="1" i="0" u="none" strike="noStrike" kern="1200" spc="0" baseline="0">
                        <a:solidFill>
                          <a:schemeClr val="accent1"/>
                        </a:solidFill>
                        <a:latin typeface="+mn-lt"/>
                        <a:ea typeface="+mn-ea"/>
                        <a:cs typeface="+mn-cs"/>
                      </a:defRPr>
                    </a:pPr>
                    <a:fld id="{97BC2CF1-EB74-4C65-9AD6-1FF7A7649B1B}" type="CATEGORYNAME">
                      <a:rPr lang="uk-UA" sz="2400"/>
                      <a:pPr>
                        <a:defRPr sz="2400"/>
                      </a:pPr>
                      <a:t>[ІМ’Я КАТЕГОРІЇ]</a:t>
                    </a:fld>
                    <a:r>
                      <a:rPr lang="uk-UA" sz="2400" baseline="0" dirty="0"/>
                      <a:t>
</a:t>
                    </a:r>
                    <a:fld id="{A15A756F-8A54-473A-8A10-84BDA560B379}" type="PERCENTAGE">
                      <a:rPr lang="uk-UA" sz="2400" baseline="0"/>
                      <a:pPr>
                        <a:defRPr sz="2400"/>
                      </a:pPr>
                      <a:t>[ВІДСОТОК]</a:t>
                    </a:fld>
                    <a:endParaRPr lang="uk-UA" sz="2400" baseline="0" dirty="0"/>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spc="0" baseline="0">
                      <a:solidFill>
                        <a:schemeClr val="accent1"/>
                      </a:solidFill>
                      <a:latin typeface="+mn-lt"/>
                      <a:ea typeface="+mn-ea"/>
                      <a:cs typeface="+mn-cs"/>
                    </a:defRPr>
                  </a:pPr>
                  <a:endParaRPr lang="uk-UA"/>
                </a:p>
              </c:txPr>
              <c:dLblPos val="bestFit"/>
              <c:showLegendKey val="0"/>
              <c:showVal val="0"/>
              <c:showCatName val="1"/>
              <c:showSerName val="0"/>
              <c:showPercent val="1"/>
              <c:showBubbleSize val="0"/>
              <c:extLst>
                <c:ext xmlns:c15="http://schemas.microsoft.com/office/drawing/2012/chart" uri="{CE6537A1-D6FC-4f65-9D91-7224C49458BB}">
                  <c15:layout>
                    <c:manualLayout>
                      <c:w val="0.23250823528240527"/>
                      <c:h val="0.12933509531892137"/>
                    </c:manualLayout>
                  </c15:layout>
                  <c15:dlblFieldTable/>
                  <c15:showDataLabelsRange val="0"/>
                </c:ext>
                <c:ext xmlns:c16="http://schemas.microsoft.com/office/drawing/2014/chart" uri="{C3380CC4-5D6E-409C-BE32-E72D297353CC}">
                  <c16:uniqueId val="{00000002-3E4A-4E2B-A16C-28CB22AB6E2E}"/>
                </c:ext>
              </c:extLst>
            </c:dLbl>
            <c:dLbl>
              <c:idx val="1"/>
              <c:layout>
                <c:manualLayout>
                  <c:x val="7.7046450080534776E-2"/>
                  <c:y val="-7.1185584520495327E-8"/>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2"/>
                      </a:solidFill>
                      <a:latin typeface="+mn-lt"/>
                      <a:ea typeface="+mn-ea"/>
                      <a:cs typeface="+mn-cs"/>
                    </a:defRPr>
                  </a:pPr>
                  <a:endParaRPr lang="uk-UA"/>
                </a:p>
              </c:txPr>
              <c:dLblPos val="bestFit"/>
              <c:showLegendKey val="0"/>
              <c:showVal val="0"/>
              <c:showCatName val="1"/>
              <c:showSerName val="0"/>
              <c:showPercent val="1"/>
              <c:showBubbleSize val="0"/>
              <c:extLst>
                <c:ext xmlns:c15="http://schemas.microsoft.com/office/drawing/2012/chart" uri="{CE6537A1-D6FC-4f65-9D91-7224C49458BB}">
                  <c15:layout>
                    <c:manualLayout>
                      <c:w val="0.21066277447020065"/>
                      <c:h val="0.16433049815387302"/>
                    </c:manualLayout>
                  </c15:layout>
                </c:ext>
                <c:ext xmlns:c16="http://schemas.microsoft.com/office/drawing/2014/chart" uri="{C3380CC4-5D6E-409C-BE32-E72D297353CC}">
                  <c16:uniqueId val="{00000004-3E4A-4E2B-A16C-28CB22AB6E2E}"/>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3"/>
                      </a:solidFill>
                      <a:latin typeface="+mn-lt"/>
                      <a:ea typeface="+mn-ea"/>
                      <a:cs typeface="+mn-cs"/>
                    </a:defRPr>
                  </a:pPr>
                  <a:endParaRPr lang="uk-UA"/>
                </a:p>
              </c:txPr>
              <c:dLblPos val="outEnd"/>
              <c:showLegendKey val="0"/>
              <c:showVal val="0"/>
              <c:showCatName val="1"/>
              <c:showSerName val="0"/>
              <c:showPercent val="1"/>
              <c:showBubbleSize val="0"/>
              <c:extLst>
                <c:ext xmlns:c16="http://schemas.microsoft.com/office/drawing/2014/chart" uri="{C3380CC4-5D6E-409C-BE32-E72D297353CC}">
                  <c16:uniqueId val="{00000005-3E4A-4E2B-A16C-28CB22AB6E2E}"/>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mn-lt"/>
                      <a:ea typeface="+mn-ea"/>
                      <a:cs typeface="+mn-cs"/>
                    </a:defRPr>
                  </a:pPr>
                  <a:endParaRPr lang="uk-UA"/>
                </a:p>
              </c:txPr>
              <c:dLblPos val="outEnd"/>
              <c:showLegendKey val="0"/>
              <c:showVal val="0"/>
              <c:showCatName val="1"/>
              <c:showSerName val="0"/>
              <c:showPercent val="1"/>
              <c:showBubbleSize val="0"/>
              <c:extLst>
                <c:ext xmlns:c16="http://schemas.microsoft.com/office/drawing/2014/chart" uri="{C3380CC4-5D6E-409C-BE32-E72D297353CC}">
                  <c16:uniqueId val="{00000006-3E4A-4E2B-A16C-28CB22AB6E2E}"/>
                </c:ext>
              </c:extLst>
            </c:dLbl>
            <c:dLbl>
              <c:idx val="4"/>
              <c:layout>
                <c:manualLayout>
                  <c:x val="-9.877750010324972E-4"/>
                  <c:y val="4.2471042471042462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5"/>
                      </a:solidFill>
                      <a:latin typeface="+mn-lt"/>
                      <a:ea typeface="+mn-ea"/>
                      <a:cs typeface="+mn-cs"/>
                    </a:defRPr>
                  </a:pPr>
                  <a:endParaRPr lang="uk-UA"/>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E4A-4E2B-A16C-28CB22AB6E2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uk-UA"/>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Аркуш1!$A$2:$A$6</c:f>
              <c:strCache>
                <c:ptCount val="5"/>
                <c:pt idx="0">
                  <c:v>Харчування</c:v>
                </c:pt>
                <c:pt idx="1">
                  <c:v>Соціальна стипендія</c:v>
                </c:pt>
                <c:pt idx="2">
                  <c:v>ВПО</c:v>
                </c:pt>
                <c:pt idx="3">
                  <c:v>УБД</c:v>
                </c:pt>
                <c:pt idx="4">
                  <c:v>Інвалід дтинства </c:v>
                </c:pt>
              </c:strCache>
            </c:strRef>
          </c:cat>
          <c:val>
            <c:numRef>
              <c:f>Аркуш1!$B$2:$B$6</c:f>
              <c:numCache>
                <c:formatCode>General</c:formatCode>
                <c:ptCount val="5"/>
                <c:pt idx="0">
                  <c:v>21</c:v>
                </c:pt>
                <c:pt idx="1">
                  <c:v>22</c:v>
                </c:pt>
                <c:pt idx="2">
                  <c:v>8</c:v>
                </c:pt>
                <c:pt idx="3">
                  <c:v>16</c:v>
                </c:pt>
                <c:pt idx="4">
                  <c:v>2</c:v>
                </c:pt>
              </c:numCache>
            </c:numRef>
          </c:val>
          <c:extLst>
            <c:ext xmlns:c16="http://schemas.microsoft.com/office/drawing/2014/chart" uri="{C3380CC4-5D6E-409C-BE32-E72D297353CC}">
              <c16:uniqueId val="{00000000-3E4A-4E2B-A16C-28CB22AB6E2E}"/>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A3F52-DDF3-41E5-ACEC-56CC30B10ED0}"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uk-UA"/>
        </a:p>
      </dgm:t>
    </dgm:pt>
    <dgm:pt modelId="{B61A1C3D-D7D4-4160-9EC2-FC95C82E8F1E}">
      <dgm:prSet phldrT="[Текст]"/>
      <dgm:spPr/>
      <dgm:t>
        <a:bodyPr/>
        <a:lstStyle/>
        <a:p>
          <a:r>
            <a:rPr lang="uk-UA" dirty="0"/>
            <a:t> частина здобувачів освіти не знає про наявність фахівців, відповідальних за соціально-психологічну допомогу; </a:t>
          </a:r>
        </a:p>
      </dgm:t>
    </dgm:pt>
    <dgm:pt modelId="{D975FA09-19F5-4700-8C63-56C8708AF125}" type="parTrans" cxnId="{EDE93080-ED4F-485F-B602-BFC5F9DEBEA3}">
      <dgm:prSet/>
      <dgm:spPr/>
      <dgm:t>
        <a:bodyPr/>
        <a:lstStyle/>
        <a:p>
          <a:endParaRPr lang="uk-UA"/>
        </a:p>
      </dgm:t>
    </dgm:pt>
    <dgm:pt modelId="{9A8B5925-3496-4EC6-BEB3-6D65FF0AC489}" type="sibTrans" cxnId="{EDE93080-ED4F-485F-B602-BFC5F9DEBEA3}">
      <dgm:prSet/>
      <dgm:spPr/>
      <dgm:t>
        <a:bodyPr/>
        <a:lstStyle/>
        <a:p>
          <a:endParaRPr lang="uk-UA"/>
        </a:p>
      </dgm:t>
    </dgm:pt>
    <dgm:pt modelId="{B3C84BE2-E502-4F4A-BF54-B0D2258C98BA}">
      <dgm:prSet phldrT="[Текст]"/>
      <dgm:spPr/>
      <dgm:t>
        <a:bodyPr/>
        <a:lstStyle/>
        <a:p>
          <a:r>
            <a:rPr lang="uk-UA" dirty="0"/>
            <a:t>недостатній рівень обізнаності про механізми психологічної підтримки в закладі освіти; </a:t>
          </a:r>
        </a:p>
      </dgm:t>
    </dgm:pt>
    <dgm:pt modelId="{951C8486-6F5B-4851-97DF-BA9D34DB4BE3}" type="parTrans" cxnId="{E0468D68-B8B9-4685-AF96-DA161B89328A}">
      <dgm:prSet/>
      <dgm:spPr/>
      <dgm:t>
        <a:bodyPr/>
        <a:lstStyle/>
        <a:p>
          <a:endParaRPr lang="uk-UA"/>
        </a:p>
      </dgm:t>
    </dgm:pt>
    <dgm:pt modelId="{BB473AB9-2676-4DE0-80B7-80E5278D6237}" type="sibTrans" cxnId="{E0468D68-B8B9-4685-AF96-DA161B89328A}">
      <dgm:prSet/>
      <dgm:spPr/>
      <dgm:t>
        <a:bodyPr/>
        <a:lstStyle/>
        <a:p>
          <a:endParaRPr lang="uk-UA"/>
        </a:p>
      </dgm:t>
    </dgm:pt>
    <dgm:pt modelId="{A5D26C3D-8524-4764-AC97-217C0C08B062}">
      <dgm:prSet phldrT="[Текст]"/>
      <dgm:spPr/>
      <dgm:t>
        <a:bodyPr/>
        <a:lstStyle/>
        <a:p>
          <a:r>
            <a:rPr lang="uk-UA" dirty="0"/>
            <a:t>наявність звернень, пов’язаних із ситуаціями та ознаками психологічного дискомфорту; </a:t>
          </a:r>
        </a:p>
      </dgm:t>
    </dgm:pt>
    <dgm:pt modelId="{97FEE455-141A-41E9-B225-C1D1FE7E8F3A}" type="parTrans" cxnId="{B7C933B0-A23D-4C84-8A20-C2D36F12084F}">
      <dgm:prSet/>
      <dgm:spPr/>
      <dgm:t>
        <a:bodyPr/>
        <a:lstStyle/>
        <a:p>
          <a:endParaRPr lang="uk-UA"/>
        </a:p>
      </dgm:t>
    </dgm:pt>
    <dgm:pt modelId="{25D8A6CA-B989-4FF8-B3BA-265CD470D6A5}" type="sibTrans" cxnId="{B7C933B0-A23D-4C84-8A20-C2D36F12084F}">
      <dgm:prSet/>
      <dgm:spPr/>
      <dgm:t>
        <a:bodyPr/>
        <a:lstStyle/>
        <a:p>
          <a:endParaRPr lang="uk-UA"/>
        </a:p>
      </dgm:t>
    </dgm:pt>
    <dgm:pt modelId="{6A86BB61-961B-4E75-ACA2-06DD347D0D51}">
      <dgm:prSet phldrT="[Текст]"/>
      <dgm:spPr/>
      <dgm:t>
        <a:bodyPr/>
        <a:lstStyle/>
        <a:p>
          <a:r>
            <a:rPr lang="uk-UA" dirty="0"/>
            <a:t> запит на впровадження нових форм організації емоційного розвантаження та психоемоційної стабілізації. </a:t>
          </a:r>
        </a:p>
      </dgm:t>
    </dgm:pt>
    <dgm:pt modelId="{0CF35115-DEA0-4B12-BF12-471D81CF6626}" type="parTrans" cxnId="{0D6910C7-E978-48F1-9148-4358E374261A}">
      <dgm:prSet/>
      <dgm:spPr/>
      <dgm:t>
        <a:bodyPr/>
        <a:lstStyle/>
        <a:p>
          <a:endParaRPr lang="uk-UA"/>
        </a:p>
      </dgm:t>
    </dgm:pt>
    <dgm:pt modelId="{8AFACC0C-852D-464F-AA36-55B7D770EB33}" type="sibTrans" cxnId="{0D6910C7-E978-48F1-9148-4358E374261A}">
      <dgm:prSet/>
      <dgm:spPr/>
      <dgm:t>
        <a:bodyPr/>
        <a:lstStyle/>
        <a:p>
          <a:endParaRPr lang="uk-UA"/>
        </a:p>
      </dgm:t>
    </dgm:pt>
    <dgm:pt modelId="{9B9EDDD8-9553-485D-8BE1-2630CE8C5F81}" type="pres">
      <dgm:prSet presAssocID="{B6DA3F52-DDF3-41E5-ACEC-56CC30B10ED0}" presName="Name0" presStyleCnt="0">
        <dgm:presLayoutVars>
          <dgm:chMax val="7"/>
          <dgm:chPref val="7"/>
          <dgm:dir/>
        </dgm:presLayoutVars>
      </dgm:prSet>
      <dgm:spPr/>
      <dgm:t>
        <a:bodyPr/>
        <a:lstStyle/>
        <a:p>
          <a:endParaRPr lang="uk-UA"/>
        </a:p>
      </dgm:t>
    </dgm:pt>
    <dgm:pt modelId="{AF3495E3-8886-41BE-8179-FADC2EEE60F2}" type="pres">
      <dgm:prSet presAssocID="{B6DA3F52-DDF3-41E5-ACEC-56CC30B10ED0}" presName="Name1" presStyleCnt="0"/>
      <dgm:spPr/>
    </dgm:pt>
    <dgm:pt modelId="{BEB8669B-4448-415C-A012-BBBD6D42735A}" type="pres">
      <dgm:prSet presAssocID="{B6DA3F52-DDF3-41E5-ACEC-56CC30B10ED0}" presName="cycle" presStyleCnt="0"/>
      <dgm:spPr/>
    </dgm:pt>
    <dgm:pt modelId="{B5127714-1376-483E-807B-34B05F0B2EC1}" type="pres">
      <dgm:prSet presAssocID="{B6DA3F52-DDF3-41E5-ACEC-56CC30B10ED0}" presName="srcNode" presStyleLbl="node1" presStyleIdx="0" presStyleCnt="4"/>
      <dgm:spPr/>
    </dgm:pt>
    <dgm:pt modelId="{D57BE148-FCBE-4AC6-8A5C-057090E9C35E}" type="pres">
      <dgm:prSet presAssocID="{B6DA3F52-DDF3-41E5-ACEC-56CC30B10ED0}" presName="conn" presStyleLbl="parChTrans1D2" presStyleIdx="0" presStyleCnt="1"/>
      <dgm:spPr/>
      <dgm:t>
        <a:bodyPr/>
        <a:lstStyle/>
        <a:p>
          <a:endParaRPr lang="uk-UA"/>
        </a:p>
      </dgm:t>
    </dgm:pt>
    <dgm:pt modelId="{7DAB6CE8-83B1-4C56-9B4B-D3C2F26522D8}" type="pres">
      <dgm:prSet presAssocID="{B6DA3F52-DDF3-41E5-ACEC-56CC30B10ED0}" presName="extraNode" presStyleLbl="node1" presStyleIdx="0" presStyleCnt="4"/>
      <dgm:spPr/>
    </dgm:pt>
    <dgm:pt modelId="{4B346419-22E9-45E5-A5F2-3506474EB14D}" type="pres">
      <dgm:prSet presAssocID="{B6DA3F52-DDF3-41E5-ACEC-56CC30B10ED0}" presName="dstNode" presStyleLbl="node1" presStyleIdx="0" presStyleCnt="4"/>
      <dgm:spPr/>
    </dgm:pt>
    <dgm:pt modelId="{ECDDCEFB-C659-4FA6-B279-D23EAAEEDB24}" type="pres">
      <dgm:prSet presAssocID="{B61A1C3D-D7D4-4160-9EC2-FC95C82E8F1E}" presName="text_1" presStyleLbl="node1" presStyleIdx="0" presStyleCnt="4">
        <dgm:presLayoutVars>
          <dgm:bulletEnabled val="1"/>
        </dgm:presLayoutVars>
      </dgm:prSet>
      <dgm:spPr/>
      <dgm:t>
        <a:bodyPr/>
        <a:lstStyle/>
        <a:p>
          <a:endParaRPr lang="uk-UA"/>
        </a:p>
      </dgm:t>
    </dgm:pt>
    <dgm:pt modelId="{97303CB4-7E79-4A59-ADD9-6B3EEA704A95}" type="pres">
      <dgm:prSet presAssocID="{B61A1C3D-D7D4-4160-9EC2-FC95C82E8F1E}" presName="accent_1" presStyleCnt="0"/>
      <dgm:spPr/>
    </dgm:pt>
    <dgm:pt modelId="{24DF7E2F-2B99-4245-8AAD-A6EEF993A5C2}" type="pres">
      <dgm:prSet presAssocID="{B61A1C3D-D7D4-4160-9EC2-FC95C82E8F1E}" presName="accentRepeatNode" presStyleLbl="solidFgAcc1" presStyleIdx="0" presStyleCnt="4"/>
      <dgm:spPr/>
    </dgm:pt>
    <dgm:pt modelId="{C04BD106-1D6B-4E29-B961-7712D628D525}" type="pres">
      <dgm:prSet presAssocID="{B3C84BE2-E502-4F4A-BF54-B0D2258C98BA}" presName="text_2" presStyleLbl="node1" presStyleIdx="1" presStyleCnt="4">
        <dgm:presLayoutVars>
          <dgm:bulletEnabled val="1"/>
        </dgm:presLayoutVars>
      </dgm:prSet>
      <dgm:spPr/>
      <dgm:t>
        <a:bodyPr/>
        <a:lstStyle/>
        <a:p>
          <a:endParaRPr lang="uk-UA"/>
        </a:p>
      </dgm:t>
    </dgm:pt>
    <dgm:pt modelId="{5368237A-6DD9-43E1-BB75-C94005743237}" type="pres">
      <dgm:prSet presAssocID="{B3C84BE2-E502-4F4A-BF54-B0D2258C98BA}" presName="accent_2" presStyleCnt="0"/>
      <dgm:spPr/>
    </dgm:pt>
    <dgm:pt modelId="{BE25040E-4B66-4DBA-B212-592D2B56CDB6}" type="pres">
      <dgm:prSet presAssocID="{B3C84BE2-E502-4F4A-BF54-B0D2258C98BA}" presName="accentRepeatNode" presStyleLbl="solidFgAcc1" presStyleIdx="1" presStyleCnt="4"/>
      <dgm:spPr/>
    </dgm:pt>
    <dgm:pt modelId="{A7B0D84B-A6A7-42C1-A82E-024597771A49}" type="pres">
      <dgm:prSet presAssocID="{A5D26C3D-8524-4764-AC97-217C0C08B062}" presName="text_3" presStyleLbl="node1" presStyleIdx="2" presStyleCnt="4">
        <dgm:presLayoutVars>
          <dgm:bulletEnabled val="1"/>
        </dgm:presLayoutVars>
      </dgm:prSet>
      <dgm:spPr/>
      <dgm:t>
        <a:bodyPr/>
        <a:lstStyle/>
        <a:p>
          <a:endParaRPr lang="uk-UA"/>
        </a:p>
      </dgm:t>
    </dgm:pt>
    <dgm:pt modelId="{91E99052-3403-4BA3-87C6-C898C836E83B}" type="pres">
      <dgm:prSet presAssocID="{A5D26C3D-8524-4764-AC97-217C0C08B062}" presName="accent_3" presStyleCnt="0"/>
      <dgm:spPr/>
    </dgm:pt>
    <dgm:pt modelId="{02384A8E-9946-428D-8858-0661F6B18F34}" type="pres">
      <dgm:prSet presAssocID="{A5D26C3D-8524-4764-AC97-217C0C08B062}" presName="accentRepeatNode" presStyleLbl="solidFgAcc1" presStyleIdx="2" presStyleCnt="4"/>
      <dgm:spPr/>
    </dgm:pt>
    <dgm:pt modelId="{B2FBEE4E-32FD-4CD0-A6AF-5D8D981D12C7}" type="pres">
      <dgm:prSet presAssocID="{6A86BB61-961B-4E75-ACA2-06DD347D0D51}" presName="text_4" presStyleLbl="node1" presStyleIdx="3" presStyleCnt="4">
        <dgm:presLayoutVars>
          <dgm:bulletEnabled val="1"/>
        </dgm:presLayoutVars>
      </dgm:prSet>
      <dgm:spPr/>
      <dgm:t>
        <a:bodyPr/>
        <a:lstStyle/>
        <a:p>
          <a:endParaRPr lang="uk-UA"/>
        </a:p>
      </dgm:t>
    </dgm:pt>
    <dgm:pt modelId="{92F6A133-3ECC-435D-B310-D25EB14858C1}" type="pres">
      <dgm:prSet presAssocID="{6A86BB61-961B-4E75-ACA2-06DD347D0D51}" presName="accent_4" presStyleCnt="0"/>
      <dgm:spPr/>
    </dgm:pt>
    <dgm:pt modelId="{89F21263-4060-43A9-9BCC-0CD3ED163DA2}" type="pres">
      <dgm:prSet presAssocID="{6A86BB61-961B-4E75-ACA2-06DD347D0D51}" presName="accentRepeatNode" presStyleLbl="solidFgAcc1" presStyleIdx="3" presStyleCnt="4"/>
      <dgm:spPr/>
    </dgm:pt>
  </dgm:ptLst>
  <dgm:cxnLst>
    <dgm:cxn modelId="{2A7BCAF8-0768-4CA4-BA64-834AB05F4E98}" type="presOf" srcId="{A5D26C3D-8524-4764-AC97-217C0C08B062}" destId="{A7B0D84B-A6A7-42C1-A82E-024597771A49}" srcOrd="0" destOrd="0" presId="urn:microsoft.com/office/officeart/2008/layout/VerticalCurvedList"/>
    <dgm:cxn modelId="{4D6BAE6E-8F55-44DE-B328-C742C13740C9}" type="presOf" srcId="{B6DA3F52-DDF3-41E5-ACEC-56CC30B10ED0}" destId="{9B9EDDD8-9553-485D-8BE1-2630CE8C5F81}" srcOrd="0" destOrd="0" presId="urn:microsoft.com/office/officeart/2008/layout/VerticalCurvedList"/>
    <dgm:cxn modelId="{0D6910C7-E978-48F1-9148-4358E374261A}" srcId="{B6DA3F52-DDF3-41E5-ACEC-56CC30B10ED0}" destId="{6A86BB61-961B-4E75-ACA2-06DD347D0D51}" srcOrd="3" destOrd="0" parTransId="{0CF35115-DEA0-4B12-BF12-471D81CF6626}" sibTransId="{8AFACC0C-852D-464F-AA36-55B7D770EB33}"/>
    <dgm:cxn modelId="{8308750F-A0CF-421A-A7BE-DE6C904A90FD}" type="presOf" srcId="{6A86BB61-961B-4E75-ACA2-06DD347D0D51}" destId="{B2FBEE4E-32FD-4CD0-A6AF-5D8D981D12C7}" srcOrd="0" destOrd="0" presId="urn:microsoft.com/office/officeart/2008/layout/VerticalCurvedList"/>
    <dgm:cxn modelId="{EDE93080-ED4F-485F-B602-BFC5F9DEBEA3}" srcId="{B6DA3F52-DDF3-41E5-ACEC-56CC30B10ED0}" destId="{B61A1C3D-D7D4-4160-9EC2-FC95C82E8F1E}" srcOrd="0" destOrd="0" parTransId="{D975FA09-19F5-4700-8C63-56C8708AF125}" sibTransId="{9A8B5925-3496-4EC6-BEB3-6D65FF0AC489}"/>
    <dgm:cxn modelId="{B7C933B0-A23D-4C84-8A20-C2D36F12084F}" srcId="{B6DA3F52-DDF3-41E5-ACEC-56CC30B10ED0}" destId="{A5D26C3D-8524-4764-AC97-217C0C08B062}" srcOrd="2" destOrd="0" parTransId="{97FEE455-141A-41E9-B225-C1D1FE7E8F3A}" sibTransId="{25D8A6CA-B989-4FF8-B3BA-265CD470D6A5}"/>
    <dgm:cxn modelId="{E0468D68-B8B9-4685-AF96-DA161B89328A}" srcId="{B6DA3F52-DDF3-41E5-ACEC-56CC30B10ED0}" destId="{B3C84BE2-E502-4F4A-BF54-B0D2258C98BA}" srcOrd="1" destOrd="0" parTransId="{951C8486-6F5B-4851-97DF-BA9D34DB4BE3}" sibTransId="{BB473AB9-2676-4DE0-80B7-80E5278D6237}"/>
    <dgm:cxn modelId="{A1DD1E72-D99B-43C8-95DC-CBB6F235C5BD}" type="presOf" srcId="{B61A1C3D-D7D4-4160-9EC2-FC95C82E8F1E}" destId="{ECDDCEFB-C659-4FA6-B279-D23EAAEEDB24}" srcOrd="0" destOrd="0" presId="urn:microsoft.com/office/officeart/2008/layout/VerticalCurvedList"/>
    <dgm:cxn modelId="{7086C2BB-C32E-45D3-9773-426A88533A86}" type="presOf" srcId="{B3C84BE2-E502-4F4A-BF54-B0D2258C98BA}" destId="{C04BD106-1D6B-4E29-B961-7712D628D525}" srcOrd="0" destOrd="0" presId="urn:microsoft.com/office/officeart/2008/layout/VerticalCurvedList"/>
    <dgm:cxn modelId="{ACCDCA62-4CAF-440F-9EC3-8A70C819DF4A}" type="presOf" srcId="{9A8B5925-3496-4EC6-BEB3-6D65FF0AC489}" destId="{D57BE148-FCBE-4AC6-8A5C-057090E9C35E}" srcOrd="0" destOrd="0" presId="urn:microsoft.com/office/officeart/2008/layout/VerticalCurvedList"/>
    <dgm:cxn modelId="{C3B419CC-B3C4-4ADF-BFB1-77B755CEB16F}" type="presParOf" srcId="{9B9EDDD8-9553-485D-8BE1-2630CE8C5F81}" destId="{AF3495E3-8886-41BE-8179-FADC2EEE60F2}" srcOrd="0" destOrd="0" presId="urn:microsoft.com/office/officeart/2008/layout/VerticalCurvedList"/>
    <dgm:cxn modelId="{622AFADA-F39C-4978-A98B-7C2A76F4A238}" type="presParOf" srcId="{AF3495E3-8886-41BE-8179-FADC2EEE60F2}" destId="{BEB8669B-4448-415C-A012-BBBD6D42735A}" srcOrd="0" destOrd="0" presId="urn:microsoft.com/office/officeart/2008/layout/VerticalCurvedList"/>
    <dgm:cxn modelId="{08723959-B0A8-4D93-9333-67CD1F09A17B}" type="presParOf" srcId="{BEB8669B-4448-415C-A012-BBBD6D42735A}" destId="{B5127714-1376-483E-807B-34B05F0B2EC1}" srcOrd="0" destOrd="0" presId="urn:microsoft.com/office/officeart/2008/layout/VerticalCurvedList"/>
    <dgm:cxn modelId="{BC76315F-B246-496B-AC1B-8F0C826543A4}" type="presParOf" srcId="{BEB8669B-4448-415C-A012-BBBD6D42735A}" destId="{D57BE148-FCBE-4AC6-8A5C-057090E9C35E}" srcOrd="1" destOrd="0" presId="urn:microsoft.com/office/officeart/2008/layout/VerticalCurvedList"/>
    <dgm:cxn modelId="{B13C0CE1-145B-459C-BD24-530CD6F3CAC3}" type="presParOf" srcId="{BEB8669B-4448-415C-A012-BBBD6D42735A}" destId="{7DAB6CE8-83B1-4C56-9B4B-D3C2F26522D8}" srcOrd="2" destOrd="0" presId="urn:microsoft.com/office/officeart/2008/layout/VerticalCurvedList"/>
    <dgm:cxn modelId="{9F02A76F-C96A-48B7-AD56-1FFC7D13C23A}" type="presParOf" srcId="{BEB8669B-4448-415C-A012-BBBD6D42735A}" destId="{4B346419-22E9-45E5-A5F2-3506474EB14D}" srcOrd="3" destOrd="0" presId="urn:microsoft.com/office/officeart/2008/layout/VerticalCurvedList"/>
    <dgm:cxn modelId="{D4983C90-2B94-4709-80CF-BA6F78FE87D4}" type="presParOf" srcId="{AF3495E3-8886-41BE-8179-FADC2EEE60F2}" destId="{ECDDCEFB-C659-4FA6-B279-D23EAAEEDB24}" srcOrd="1" destOrd="0" presId="urn:microsoft.com/office/officeart/2008/layout/VerticalCurvedList"/>
    <dgm:cxn modelId="{1B3C063B-D7B0-4FB5-A2B3-45214D3DA4DC}" type="presParOf" srcId="{AF3495E3-8886-41BE-8179-FADC2EEE60F2}" destId="{97303CB4-7E79-4A59-ADD9-6B3EEA704A95}" srcOrd="2" destOrd="0" presId="urn:microsoft.com/office/officeart/2008/layout/VerticalCurvedList"/>
    <dgm:cxn modelId="{8CB2899A-A9CF-4D94-81DD-D8031F0D8843}" type="presParOf" srcId="{97303CB4-7E79-4A59-ADD9-6B3EEA704A95}" destId="{24DF7E2F-2B99-4245-8AAD-A6EEF993A5C2}" srcOrd="0" destOrd="0" presId="urn:microsoft.com/office/officeart/2008/layout/VerticalCurvedList"/>
    <dgm:cxn modelId="{F8FDEADA-39E7-44EA-A998-823996994A87}" type="presParOf" srcId="{AF3495E3-8886-41BE-8179-FADC2EEE60F2}" destId="{C04BD106-1D6B-4E29-B961-7712D628D525}" srcOrd="3" destOrd="0" presId="urn:microsoft.com/office/officeart/2008/layout/VerticalCurvedList"/>
    <dgm:cxn modelId="{7402C0F4-3D99-497C-8B61-FEB9D1465CC7}" type="presParOf" srcId="{AF3495E3-8886-41BE-8179-FADC2EEE60F2}" destId="{5368237A-6DD9-43E1-BB75-C94005743237}" srcOrd="4" destOrd="0" presId="urn:microsoft.com/office/officeart/2008/layout/VerticalCurvedList"/>
    <dgm:cxn modelId="{8EA95582-4BFB-4043-8FF4-0F73C8586508}" type="presParOf" srcId="{5368237A-6DD9-43E1-BB75-C94005743237}" destId="{BE25040E-4B66-4DBA-B212-592D2B56CDB6}" srcOrd="0" destOrd="0" presId="urn:microsoft.com/office/officeart/2008/layout/VerticalCurvedList"/>
    <dgm:cxn modelId="{9E6AF1E2-D529-4CFE-841F-CB0BA5BE545B}" type="presParOf" srcId="{AF3495E3-8886-41BE-8179-FADC2EEE60F2}" destId="{A7B0D84B-A6A7-42C1-A82E-024597771A49}" srcOrd="5" destOrd="0" presId="urn:microsoft.com/office/officeart/2008/layout/VerticalCurvedList"/>
    <dgm:cxn modelId="{599A0C29-8B48-4DC9-9D16-ACF3FB2B3BCA}" type="presParOf" srcId="{AF3495E3-8886-41BE-8179-FADC2EEE60F2}" destId="{91E99052-3403-4BA3-87C6-C898C836E83B}" srcOrd="6" destOrd="0" presId="urn:microsoft.com/office/officeart/2008/layout/VerticalCurvedList"/>
    <dgm:cxn modelId="{0ABB6992-723E-4812-8846-5F8F9A97621D}" type="presParOf" srcId="{91E99052-3403-4BA3-87C6-C898C836E83B}" destId="{02384A8E-9946-428D-8858-0661F6B18F34}" srcOrd="0" destOrd="0" presId="urn:microsoft.com/office/officeart/2008/layout/VerticalCurvedList"/>
    <dgm:cxn modelId="{6C1B7D71-461A-425F-8DF6-09B2C8D8DC4F}" type="presParOf" srcId="{AF3495E3-8886-41BE-8179-FADC2EEE60F2}" destId="{B2FBEE4E-32FD-4CD0-A6AF-5D8D981D12C7}" srcOrd="7" destOrd="0" presId="urn:microsoft.com/office/officeart/2008/layout/VerticalCurvedList"/>
    <dgm:cxn modelId="{E5DE24B2-4E88-4EA6-884B-5DD51F51B0A9}" type="presParOf" srcId="{AF3495E3-8886-41BE-8179-FADC2EEE60F2}" destId="{92F6A133-3ECC-435D-B310-D25EB14858C1}" srcOrd="8" destOrd="0" presId="urn:microsoft.com/office/officeart/2008/layout/VerticalCurvedList"/>
    <dgm:cxn modelId="{FF0ECF6B-1547-4047-82D8-30ABF0382769}" type="presParOf" srcId="{92F6A133-3ECC-435D-B310-D25EB14858C1}" destId="{89F21263-4060-43A9-9BCC-0CD3ED163DA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BE148-FCBE-4AC6-8A5C-057090E9C35E}">
      <dsp:nvSpPr>
        <dsp:cNvPr id="0" name=""/>
        <dsp:cNvSpPr/>
      </dsp:nvSpPr>
      <dsp:spPr>
        <a:xfrm>
          <a:off x="-9249745" y="-1412153"/>
          <a:ext cx="11003107" cy="11003107"/>
        </a:xfrm>
        <a:prstGeom prst="blockArc">
          <a:avLst>
            <a:gd name="adj1" fmla="val 18900000"/>
            <a:gd name="adj2" fmla="val 2700000"/>
            <a:gd name="adj3" fmla="val 196"/>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DCEFB-C659-4FA6-B279-D23EAAEEDB24}">
      <dsp:nvSpPr>
        <dsp:cNvPr id="0" name=""/>
        <dsp:cNvSpPr/>
      </dsp:nvSpPr>
      <dsp:spPr>
        <a:xfrm>
          <a:off x="916896" y="628786"/>
          <a:ext cx="8868928" cy="12582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717" tIns="66040" rIns="66040" bIns="66040" numCol="1" spcCol="1270" anchor="ctr" anchorCtr="0">
          <a:noAutofit/>
        </a:bodyPr>
        <a:lstStyle/>
        <a:p>
          <a:pPr lvl="0" algn="l" defTabSz="1155700">
            <a:lnSpc>
              <a:spcPct val="90000"/>
            </a:lnSpc>
            <a:spcBef>
              <a:spcPct val="0"/>
            </a:spcBef>
            <a:spcAft>
              <a:spcPct val="35000"/>
            </a:spcAft>
          </a:pPr>
          <a:r>
            <a:rPr lang="uk-UA" sz="2600" kern="1200" dirty="0"/>
            <a:t> частина здобувачів освіти не знає про наявність фахівців, відповідальних за соціально-психологічну допомогу; </a:t>
          </a:r>
        </a:p>
      </dsp:txBody>
      <dsp:txXfrm>
        <a:off x="916896" y="628786"/>
        <a:ext cx="8868928" cy="1258226"/>
      </dsp:txXfrm>
    </dsp:sp>
    <dsp:sp modelId="{24DF7E2F-2B99-4245-8AAD-A6EEF993A5C2}">
      <dsp:nvSpPr>
        <dsp:cNvPr id="0" name=""/>
        <dsp:cNvSpPr/>
      </dsp:nvSpPr>
      <dsp:spPr>
        <a:xfrm>
          <a:off x="130504" y="471507"/>
          <a:ext cx="1572783" cy="1572783"/>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4BD106-1D6B-4E29-B961-7712D628D525}">
      <dsp:nvSpPr>
        <dsp:cNvPr id="0" name=""/>
        <dsp:cNvSpPr/>
      </dsp:nvSpPr>
      <dsp:spPr>
        <a:xfrm>
          <a:off x="1638266" y="2516453"/>
          <a:ext cx="8147558" cy="12582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717" tIns="66040" rIns="66040" bIns="66040" numCol="1" spcCol="1270" anchor="ctr" anchorCtr="0">
          <a:noAutofit/>
        </a:bodyPr>
        <a:lstStyle/>
        <a:p>
          <a:pPr lvl="0" algn="l" defTabSz="1155700">
            <a:lnSpc>
              <a:spcPct val="90000"/>
            </a:lnSpc>
            <a:spcBef>
              <a:spcPct val="0"/>
            </a:spcBef>
            <a:spcAft>
              <a:spcPct val="35000"/>
            </a:spcAft>
          </a:pPr>
          <a:r>
            <a:rPr lang="uk-UA" sz="2600" kern="1200" dirty="0"/>
            <a:t>недостатній рівень обізнаності про механізми психологічної підтримки в закладі освіти; </a:t>
          </a:r>
        </a:p>
      </dsp:txBody>
      <dsp:txXfrm>
        <a:off x="1638266" y="2516453"/>
        <a:ext cx="8147558" cy="1258226"/>
      </dsp:txXfrm>
    </dsp:sp>
    <dsp:sp modelId="{BE25040E-4B66-4DBA-B212-592D2B56CDB6}">
      <dsp:nvSpPr>
        <dsp:cNvPr id="0" name=""/>
        <dsp:cNvSpPr/>
      </dsp:nvSpPr>
      <dsp:spPr>
        <a:xfrm>
          <a:off x="851874" y="2359174"/>
          <a:ext cx="1572783" cy="1572783"/>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B0D84B-A6A7-42C1-A82E-024597771A49}">
      <dsp:nvSpPr>
        <dsp:cNvPr id="0" name=""/>
        <dsp:cNvSpPr/>
      </dsp:nvSpPr>
      <dsp:spPr>
        <a:xfrm>
          <a:off x="1638266" y="4404120"/>
          <a:ext cx="8147558" cy="12582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717" tIns="66040" rIns="66040" bIns="66040" numCol="1" spcCol="1270" anchor="ctr" anchorCtr="0">
          <a:noAutofit/>
        </a:bodyPr>
        <a:lstStyle/>
        <a:p>
          <a:pPr lvl="0" algn="l" defTabSz="1155700">
            <a:lnSpc>
              <a:spcPct val="90000"/>
            </a:lnSpc>
            <a:spcBef>
              <a:spcPct val="0"/>
            </a:spcBef>
            <a:spcAft>
              <a:spcPct val="35000"/>
            </a:spcAft>
          </a:pPr>
          <a:r>
            <a:rPr lang="uk-UA" sz="2600" kern="1200" dirty="0"/>
            <a:t>наявність звернень, пов’язаних із ситуаціями та ознаками психологічного дискомфорту; </a:t>
          </a:r>
        </a:p>
      </dsp:txBody>
      <dsp:txXfrm>
        <a:off x="1638266" y="4404120"/>
        <a:ext cx="8147558" cy="1258226"/>
      </dsp:txXfrm>
    </dsp:sp>
    <dsp:sp modelId="{02384A8E-9946-428D-8858-0661F6B18F34}">
      <dsp:nvSpPr>
        <dsp:cNvPr id="0" name=""/>
        <dsp:cNvSpPr/>
      </dsp:nvSpPr>
      <dsp:spPr>
        <a:xfrm>
          <a:off x="851874" y="4246841"/>
          <a:ext cx="1572783" cy="1572783"/>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FBEE4E-32FD-4CD0-A6AF-5D8D981D12C7}">
      <dsp:nvSpPr>
        <dsp:cNvPr id="0" name=""/>
        <dsp:cNvSpPr/>
      </dsp:nvSpPr>
      <dsp:spPr>
        <a:xfrm>
          <a:off x="916896" y="6291787"/>
          <a:ext cx="8868928" cy="12582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717" tIns="66040" rIns="66040" bIns="66040" numCol="1" spcCol="1270" anchor="ctr" anchorCtr="0">
          <a:noAutofit/>
        </a:bodyPr>
        <a:lstStyle/>
        <a:p>
          <a:pPr lvl="0" algn="l" defTabSz="1155700">
            <a:lnSpc>
              <a:spcPct val="90000"/>
            </a:lnSpc>
            <a:spcBef>
              <a:spcPct val="0"/>
            </a:spcBef>
            <a:spcAft>
              <a:spcPct val="35000"/>
            </a:spcAft>
          </a:pPr>
          <a:r>
            <a:rPr lang="uk-UA" sz="2600" kern="1200" dirty="0"/>
            <a:t> запит на впровадження нових форм організації емоційного розвантаження та психоемоційної стабілізації. </a:t>
          </a:r>
        </a:p>
      </dsp:txBody>
      <dsp:txXfrm>
        <a:off x="916896" y="6291787"/>
        <a:ext cx="8868928" cy="1258226"/>
      </dsp:txXfrm>
    </dsp:sp>
    <dsp:sp modelId="{89F21263-4060-43A9-9BCC-0CD3ED163DA2}">
      <dsp:nvSpPr>
        <dsp:cNvPr id="0" name=""/>
        <dsp:cNvSpPr/>
      </dsp:nvSpPr>
      <dsp:spPr>
        <a:xfrm>
          <a:off x="130504" y="6134508"/>
          <a:ext cx="1572783" cy="1572783"/>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4402C-6B07-4D91-933E-2D6093FC8C0A}" type="datetimeFigureOut">
              <a:rPr lang="uk-UA" smtClean="0"/>
              <a:t>01.05.2025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9790A-3D5F-4D56-96BC-8C780E4D5FD9}" type="slidenum">
              <a:rPr lang="uk-UA" smtClean="0"/>
              <a:t>‹№›</a:t>
            </a:fld>
            <a:endParaRPr lang="uk-UA"/>
          </a:p>
        </p:txBody>
      </p:sp>
    </p:spTree>
    <p:extLst>
      <p:ext uri="{BB962C8B-B14F-4D97-AF65-F5344CB8AC3E}">
        <p14:creationId xmlns:p14="http://schemas.microsoft.com/office/powerpoint/2010/main" val="319978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2B9790A-3D5F-4D56-96BC-8C780E4D5FD9}" type="slidenum">
              <a:rPr lang="uk-UA" smtClean="0"/>
              <a:t>20</a:t>
            </a:fld>
            <a:endParaRPr lang="uk-UA"/>
          </a:p>
        </p:txBody>
      </p:sp>
    </p:spTree>
    <p:extLst>
      <p:ext uri="{BB962C8B-B14F-4D97-AF65-F5344CB8AC3E}">
        <p14:creationId xmlns:p14="http://schemas.microsoft.com/office/powerpoint/2010/main" val="212706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4.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2.svg"/><Relationship Id="rId4" Type="http://schemas.openxmlformats.org/officeDocument/2006/relationships/image" Target="../media/image50.png"/><Relationship Id="rId9" Type="http://schemas.openxmlformats.org/officeDocument/2006/relationships/image" Target="../media/image56.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2.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6.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62.sv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70.sv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891022" cy="10287000"/>
          </a:xfrm>
          <a:custGeom>
            <a:avLst/>
            <a:gdLst/>
            <a:ahLst/>
            <a:cxnLst/>
            <a:rect l="l" t="t" r="r" b="b"/>
            <a:pathLst>
              <a:path w="5891022" h="10287000">
                <a:moveTo>
                  <a:pt x="0" y="0"/>
                </a:moveTo>
                <a:lnTo>
                  <a:pt x="5891022" y="0"/>
                </a:lnTo>
                <a:lnTo>
                  <a:pt x="5891022" y="10287000"/>
                </a:lnTo>
                <a:lnTo>
                  <a:pt x="0" y="10287000"/>
                </a:lnTo>
                <a:lnTo>
                  <a:pt x="0" y="0"/>
                </a:lnTo>
                <a:close/>
              </a:path>
            </a:pathLst>
          </a:custGeom>
          <a:blipFill>
            <a:blip r:embed="rId2"/>
            <a:stretch>
              <a:fillRect l="-8207" r="-8207"/>
            </a:stretch>
          </a:blipFill>
        </p:spPr>
      </p:sp>
      <p:sp>
        <p:nvSpPr>
          <p:cNvPr id="3" name="TextBox 3"/>
          <p:cNvSpPr txBox="1"/>
          <p:nvPr/>
        </p:nvSpPr>
        <p:spPr>
          <a:xfrm>
            <a:off x="8360762" y="1028700"/>
            <a:ext cx="8107274" cy="6463308"/>
          </a:xfrm>
          <a:prstGeom prst="rect">
            <a:avLst/>
          </a:prstGeom>
        </p:spPr>
        <p:txBody>
          <a:bodyPr lIns="0" tIns="0" rIns="0" bIns="0" rtlCol="0" anchor="t">
            <a:spAutoFit/>
          </a:bodyPr>
          <a:lstStyle/>
          <a:p>
            <a:pPr lvl="0" algn="ctr"/>
            <a:r>
              <a:rPr lang="en-US" sz="6000" b="1" dirty="0" err="1">
                <a:latin typeface="Crimson Roman"/>
                <a:ea typeface="Crimson Roman"/>
                <a:cs typeface="Crimson Roman"/>
                <a:sym typeface="Crimson Roman"/>
              </a:rPr>
              <a:t>Соціально-психологічна</a:t>
            </a:r>
            <a:r>
              <a:rPr lang="en-US" sz="6000" b="1" dirty="0">
                <a:latin typeface="Crimson Roman"/>
                <a:ea typeface="Crimson Roman"/>
                <a:cs typeface="Crimson Roman"/>
                <a:sym typeface="Crimson Roman"/>
              </a:rPr>
              <a:t> </a:t>
            </a:r>
            <a:r>
              <a:rPr lang="en-US" sz="6000" b="1" dirty="0" err="1">
                <a:latin typeface="Crimson Roman"/>
                <a:ea typeface="Crimson Roman"/>
                <a:cs typeface="Crimson Roman"/>
                <a:sym typeface="Crimson Roman"/>
              </a:rPr>
              <a:t>підтримка</a:t>
            </a:r>
            <a:r>
              <a:rPr lang="en-US" sz="6000" b="1" dirty="0">
                <a:latin typeface="Crimson Roman"/>
                <a:ea typeface="Crimson Roman"/>
                <a:cs typeface="Crimson Roman"/>
                <a:sym typeface="Crimson Roman"/>
              </a:rPr>
              <a:t> </a:t>
            </a:r>
            <a:r>
              <a:rPr lang="en-US" sz="6000" b="1" dirty="0" err="1">
                <a:latin typeface="Crimson Roman"/>
                <a:ea typeface="Crimson Roman"/>
                <a:cs typeface="Crimson Roman"/>
                <a:sym typeface="Crimson Roman"/>
              </a:rPr>
              <a:t>студентів</a:t>
            </a:r>
            <a:r>
              <a:rPr lang="en-US" sz="6000" b="1" dirty="0">
                <a:latin typeface="Crimson Roman"/>
                <a:ea typeface="Crimson Roman"/>
                <a:cs typeface="Crimson Roman"/>
                <a:sym typeface="Crimson Roman"/>
              </a:rPr>
              <a:t> </a:t>
            </a:r>
          </a:p>
          <a:p>
            <a:pPr lvl="0" algn="ctr"/>
            <a:r>
              <a:rPr lang="en-US" sz="6000" b="1" dirty="0">
                <a:latin typeface="Crimson Roman"/>
                <a:ea typeface="Crimson Roman"/>
                <a:cs typeface="Crimson Roman"/>
                <a:sym typeface="Crimson Roman"/>
              </a:rPr>
              <a:t>у </a:t>
            </a:r>
            <a:r>
              <a:rPr lang="en-US" sz="6000" b="1" dirty="0" err="1">
                <a:latin typeface="Crimson Roman"/>
                <a:ea typeface="Crimson Roman"/>
                <a:cs typeface="Crimson Roman"/>
                <a:sym typeface="Crimson Roman"/>
              </a:rPr>
              <a:t>Галицькому</a:t>
            </a:r>
            <a:r>
              <a:rPr lang="en-US" sz="6000" b="1" dirty="0">
                <a:latin typeface="Crimson Roman"/>
                <a:ea typeface="Crimson Roman"/>
                <a:cs typeface="Crimson Roman"/>
                <a:sym typeface="Crimson Roman"/>
              </a:rPr>
              <a:t> </a:t>
            </a:r>
            <a:r>
              <a:rPr lang="en-US" sz="6000" b="1" dirty="0" err="1">
                <a:latin typeface="Crimson Roman"/>
                <a:ea typeface="Crimson Roman"/>
                <a:cs typeface="Crimson Roman"/>
                <a:sym typeface="Crimson Roman"/>
              </a:rPr>
              <a:t>фаховому</a:t>
            </a:r>
            <a:r>
              <a:rPr lang="en-US" sz="6000" b="1" dirty="0">
                <a:latin typeface="Crimson Roman"/>
                <a:ea typeface="Crimson Roman"/>
                <a:cs typeface="Crimson Roman"/>
                <a:sym typeface="Crimson Roman"/>
              </a:rPr>
              <a:t> </a:t>
            </a:r>
            <a:r>
              <a:rPr lang="en-US" sz="6000" b="1" dirty="0" err="1">
                <a:latin typeface="Crimson Roman"/>
                <a:ea typeface="Crimson Roman"/>
                <a:cs typeface="Crimson Roman"/>
                <a:sym typeface="Crimson Roman"/>
              </a:rPr>
              <a:t>коледжі</a:t>
            </a:r>
            <a:endParaRPr lang="en-US" sz="6000" b="1" dirty="0">
              <a:latin typeface="Crimson Roman"/>
              <a:ea typeface="Crimson Roman"/>
              <a:cs typeface="Crimson Roman"/>
              <a:sym typeface="Crimson Roman"/>
            </a:endParaRPr>
          </a:p>
          <a:p>
            <a:pPr lvl="0" algn="ctr"/>
            <a:r>
              <a:rPr lang="en-US" sz="6000" b="1" dirty="0" err="1">
                <a:latin typeface="Crimson Roman"/>
                <a:ea typeface="Crimson Roman"/>
                <a:cs typeface="Crimson Roman"/>
                <a:sym typeface="Crimson Roman"/>
              </a:rPr>
              <a:t>імені</a:t>
            </a:r>
            <a:r>
              <a:rPr lang="en-US" sz="6000" b="1" dirty="0">
                <a:latin typeface="Crimson Roman"/>
                <a:ea typeface="Crimson Roman"/>
                <a:cs typeface="Crimson Roman"/>
                <a:sym typeface="Crimson Roman"/>
              </a:rPr>
              <a:t> </a:t>
            </a:r>
            <a:r>
              <a:rPr lang="en-US" sz="6000" b="1" dirty="0" err="1">
                <a:latin typeface="Crimson Roman"/>
                <a:ea typeface="Crimson Roman"/>
                <a:cs typeface="Crimson Roman"/>
                <a:sym typeface="Crimson Roman"/>
              </a:rPr>
              <a:t>В'ячеслава</a:t>
            </a:r>
            <a:r>
              <a:rPr lang="en-US" sz="6000" b="1" dirty="0">
                <a:latin typeface="Crimson Roman"/>
                <a:ea typeface="Crimson Roman"/>
                <a:cs typeface="Crimson Roman"/>
                <a:sym typeface="Crimson Roman"/>
              </a:rPr>
              <a:t> </a:t>
            </a:r>
            <a:r>
              <a:rPr lang="en-US" sz="6000" b="1" dirty="0" err="1">
                <a:latin typeface="Crimson Roman"/>
                <a:ea typeface="Crimson Roman"/>
                <a:cs typeface="Crimson Roman"/>
                <a:sym typeface="Crimson Roman"/>
              </a:rPr>
              <a:t>Чорновола</a:t>
            </a:r>
            <a:endParaRPr lang="en-US" sz="6000" b="1" dirty="0">
              <a:latin typeface="Crimson Roman"/>
              <a:ea typeface="Crimson Roman"/>
              <a:cs typeface="Crimson Roman"/>
              <a:sym typeface="Crimson Roman"/>
            </a:endParaRPr>
          </a:p>
        </p:txBody>
      </p:sp>
      <p:sp>
        <p:nvSpPr>
          <p:cNvPr id="4" name="TextBox 4"/>
          <p:cNvSpPr txBox="1"/>
          <p:nvPr/>
        </p:nvSpPr>
        <p:spPr>
          <a:xfrm>
            <a:off x="9296400" y="8724900"/>
            <a:ext cx="6597224" cy="619400"/>
          </a:xfrm>
          <a:prstGeom prst="rect">
            <a:avLst/>
          </a:prstGeom>
        </p:spPr>
        <p:txBody>
          <a:bodyPr lIns="0" tIns="0" rIns="0" bIns="0" rtlCol="0" anchor="t">
            <a:spAutoFit/>
          </a:bodyPr>
          <a:lstStyle/>
          <a:p>
            <a:pPr algn="ctr">
              <a:lnSpc>
                <a:spcPts val="5040"/>
              </a:lnSpc>
              <a:spcBef>
                <a:spcPct val="0"/>
              </a:spcBef>
            </a:pPr>
            <a:r>
              <a:rPr lang="uk-UA" sz="3600" spc="72" dirty="0" smtClean="0">
                <a:solidFill>
                  <a:srgbClr val="393939"/>
                </a:solidFill>
                <a:latin typeface="Crimson Roman"/>
                <a:ea typeface="Crimson Roman"/>
                <a:cs typeface="Crimson Roman"/>
                <a:sym typeface="Crimson Roman"/>
              </a:rPr>
              <a:t>01.05.</a:t>
            </a:r>
            <a:r>
              <a:rPr lang="en-US" sz="3600" spc="72" dirty="0" smtClean="0">
                <a:solidFill>
                  <a:srgbClr val="393939"/>
                </a:solidFill>
                <a:latin typeface="Crimson Roman"/>
                <a:ea typeface="Crimson Roman"/>
                <a:cs typeface="Crimson Roman"/>
                <a:sym typeface="Crimson Roman"/>
              </a:rPr>
              <a:t>2025</a:t>
            </a:r>
            <a:endParaRPr lang="en-US" sz="3600" spc="72" dirty="0">
              <a:solidFill>
                <a:srgbClr val="393939"/>
              </a:solidFill>
              <a:latin typeface="Crimson Roman"/>
              <a:ea typeface="Crimson Roman"/>
              <a:cs typeface="Crimson Roman"/>
              <a:sym typeface="Crimson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3" name="TextBox 3"/>
          <p:cNvSpPr txBox="1"/>
          <p:nvPr/>
        </p:nvSpPr>
        <p:spPr>
          <a:xfrm>
            <a:off x="12649200" y="4229100"/>
            <a:ext cx="5046926" cy="1154162"/>
          </a:xfrm>
          <a:prstGeom prst="rect">
            <a:avLst/>
          </a:prstGeom>
        </p:spPr>
        <p:txBody>
          <a:bodyPr lIns="0" tIns="0" rIns="0" bIns="0" rtlCol="0" anchor="t">
            <a:spAutoFit/>
          </a:bodyPr>
          <a:lstStyle/>
          <a:p>
            <a:pPr marL="0" lvl="0" indent="0" algn="l">
              <a:lnSpc>
                <a:spcPts val="4480"/>
              </a:lnSpc>
            </a:pPr>
            <a:r>
              <a:rPr lang="uk-UA" sz="3600" b="1" u="none" spc="64" dirty="0">
                <a:latin typeface="Crimson Roman"/>
                <a:ea typeface="Crimson Roman"/>
                <a:cs typeface="Crimson Roman"/>
                <a:sym typeface="Crimson Roman"/>
              </a:rPr>
              <a:t>99 студентів дали ствердну відповідь</a:t>
            </a:r>
            <a:endParaRPr lang="en-US" sz="3600" b="1" u="none" spc="64" dirty="0">
              <a:latin typeface="Crimson Roman"/>
              <a:ea typeface="Crimson Roman"/>
              <a:cs typeface="Crimson Roman"/>
              <a:sym typeface="Crimson Roman"/>
            </a:endParaRPr>
          </a:p>
        </p:txBody>
      </p:sp>
      <p:sp>
        <p:nvSpPr>
          <p:cNvPr id="4" name="TextBox 4"/>
          <p:cNvSpPr txBox="1"/>
          <p:nvPr/>
        </p:nvSpPr>
        <p:spPr>
          <a:xfrm>
            <a:off x="838200" y="876300"/>
            <a:ext cx="16306800" cy="1231106"/>
          </a:xfrm>
          <a:prstGeom prst="rect">
            <a:avLst/>
          </a:prstGeom>
        </p:spPr>
        <p:txBody>
          <a:bodyPr wrap="square" lIns="0" tIns="0" rIns="0" bIns="0" rtlCol="0" anchor="t">
            <a:spAutoFit/>
          </a:bodyPr>
          <a:lstStyle/>
          <a:p>
            <a:pPr lvl="0" algn="ctr"/>
            <a:r>
              <a:rPr lang="ru-RU" sz="4000" b="1" dirty="0" err="1"/>
              <a:t>Якщо</a:t>
            </a:r>
            <a:r>
              <a:rPr lang="ru-RU" sz="4000" b="1" dirty="0"/>
              <a:t> </a:t>
            </a:r>
            <a:r>
              <a:rPr lang="ru-RU" sz="4000" b="1" dirty="0" err="1"/>
              <a:t>ви</a:t>
            </a:r>
            <a:r>
              <a:rPr lang="ru-RU" sz="4000" b="1" dirty="0"/>
              <a:t> стали </a:t>
            </a:r>
            <a:r>
              <a:rPr lang="ru-RU" sz="4000" b="1" dirty="0" err="1"/>
              <a:t>свідком</a:t>
            </a:r>
            <a:r>
              <a:rPr lang="ru-RU" sz="4000" b="1" dirty="0"/>
              <a:t> </a:t>
            </a:r>
            <a:r>
              <a:rPr lang="ru-RU" sz="4000" b="1" dirty="0" err="1"/>
              <a:t>або</a:t>
            </a:r>
            <a:r>
              <a:rPr lang="ru-RU" sz="4000" b="1" dirty="0"/>
              <a:t> жертвою </a:t>
            </a:r>
            <a:r>
              <a:rPr lang="ru-RU" sz="4000" b="1" dirty="0" err="1"/>
              <a:t>булінгу</a:t>
            </a:r>
            <a:r>
              <a:rPr lang="ru-RU" sz="4000" b="1" dirty="0"/>
              <a:t>, </a:t>
            </a:r>
            <a:r>
              <a:rPr lang="ru-RU" sz="4000" b="1" dirty="0" err="1"/>
              <a:t>чи</a:t>
            </a:r>
            <a:r>
              <a:rPr lang="ru-RU" sz="4000" b="1" dirty="0"/>
              <a:t> </a:t>
            </a:r>
            <a:r>
              <a:rPr lang="ru-RU" sz="4000" b="1" dirty="0" err="1"/>
              <a:t>зверталися</a:t>
            </a:r>
            <a:r>
              <a:rPr lang="ru-RU" sz="4000" b="1" dirty="0"/>
              <a:t> Ви по </a:t>
            </a:r>
            <a:r>
              <a:rPr lang="ru-RU" sz="4000" b="1" dirty="0" err="1"/>
              <a:t>допомогу</a:t>
            </a:r>
            <a:r>
              <a:rPr lang="ru-RU" sz="4000" b="1" dirty="0"/>
              <a:t>?</a:t>
            </a:r>
            <a:endParaRPr lang="en-US" sz="4000" b="1" u="none" dirty="0">
              <a:solidFill>
                <a:srgbClr val="393939"/>
              </a:solidFill>
              <a:latin typeface="Crimson Roman"/>
              <a:ea typeface="Crimson Roman"/>
              <a:cs typeface="Crimson Roman"/>
              <a:sym typeface="Crimson Roman"/>
            </a:endParaRPr>
          </a:p>
        </p:txBody>
      </p:sp>
      <p:pic>
        <p:nvPicPr>
          <p:cNvPr id="5" name="Рисунок 4"/>
          <p:cNvPicPr>
            <a:picLocks noChangeAspect="1"/>
          </p:cNvPicPr>
          <p:nvPr/>
        </p:nvPicPr>
        <p:blipFill>
          <a:blip r:embed="rId2"/>
          <a:stretch>
            <a:fillRect/>
          </a:stretch>
        </p:blipFill>
        <p:spPr>
          <a:xfrm>
            <a:off x="859808" y="2857500"/>
            <a:ext cx="6455391" cy="6406114"/>
          </a:xfrm>
          <a:prstGeom prst="rect">
            <a:avLst/>
          </a:prstGeom>
        </p:spPr>
      </p:pic>
      <p:pic>
        <p:nvPicPr>
          <p:cNvPr id="6" name="Рисунок 5"/>
          <p:cNvPicPr>
            <a:picLocks noChangeAspect="1"/>
          </p:cNvPicPr>
          <p:nvPr/>
        </p:nvPicPr>
        <p:blipFill>
          <a:blip r:embed="rId3"/>
          <a:stretch>
            <a:fillRect/>
          </a:stretch>
        </p:blipFill>
        <p:spPr>
          <a:xfrm>
            <a:off x="7696200" y="3390900"/>
            <a:ext cx="3637151" cy="448444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438400" y="952500"/>
            <a:ext cx="12361025" cy="1107996"/>
          </a:xfrm>
          <a:prstGeom prst="rect">
            <a:avLst/>
          </a:prstGeom>
        </p:spPr>
        <p:txBody>
          <a:bodyPr wrap="square" lIns="0" tIns="0" rIns="0" bIns="0" rtlCol="0" anchor="t">
            <a:spAutoFit/>
          </a:bodyPr>
          <a:lstStyle/>
          <a:p>
            <a:r>
              <a:rPr lang="ru-RU" sz="3600" b="1" dirty="0" err="1"/>
              <a:t>Чи</a:t>
            </a:r>
            <a:r>
              <a:rPr lang="ru-RU" sz="3600" b="1" dirty="0"/>
              <a:t> </a:t>
            </a:r>
            <a:r>
              <a:rPr lang="ru-RU" sz="3600" b="1" dirty="0" err="1"/>
              <a:t>вважаєте</a:t>
            </a:r>
            <a:r>
              <a:rPr lang="ru-RU" sz="3600" b="1" dirty="0"/>
              <a:t> </a:t>
            </a:r>
            <a:r>
              <a:rPr lang="ru-RU" sz="3600" b="1" dirty="0" err="1"/>
              <a:t>ви</a:t>
            </a:r>
            <a:r>
              <a:rPr lang="ru-RU" sz="3600" b="1" dirty="0"/>
              <a:t>, </a:t>
            </a:r>
            <a:r>
              <a:rPr lang="ru-RU" sz="3600" b="1" dirty="0" err="1"/>
              <a:t>що</a:t>
            </a:r>
            <a:r>
              <a:rPr lang="ru-RU" sz="3600" b="1" dirty="0"/>
              <a:t> </a:t>
            </a:r>
            <a:r>
              <a:rPr lang="ru-RU" sz="3600" b="1" dirty="0" err="1"/>
              <a:t>адміністрація</a:t>
            </a:r>
            <a:r>
              <a:rPr lang="ru-RU" sz="3600" b="1" dirty="0"/>
              <a:t> та </a:t>
            </a:r>
            <a:r>
              <a:rPr lang="ru-RU" sz="3600" b="1" dirty="0" err="1"/>
              <a:t>викладачі</a:t>
            </a:r>
            <a:r>
              <a:rPr lang="ru-RU" sz="3600" b="1" dirty="0"/>
              <a:t> </a:t>
            </a:r>
            <a:r>
              <a:rPr lang="ru-RU" sz="3600" b="1" dirty="0" err="1"/>
              <a:t>коледжу</a:t>
            </a:r>
            <a:r>
              <a:rPr lang="ru-RU" sz="3600" b="1" dirty="0"/>
              <a:t> </a:t>
            </a:r>
            <a:r>
              <a:rPr lang="ru-RU" sz="3600" b="1" dirty="0" err="1"/>
              <a:t>належно</a:t>
            </a:r>
            <a:r>
              <a:rPr lang="ru-RU" sz="3600" b="1" dirty="0"/>
              <a:t> </a:t>
            </a:r>
            <a:r>
              <a:rPr lang="ru-RU" sz="3600" b="1" dirty="0" err="1"/>
              <a:t>реагують</a:t>
            </a:r>
            <a:r>
              <a:rPr lang="ru-RU" sz="3600" b="1" dirty="0"/>
              <a:t> на </a:t>
            </a:r>
            <a:r>
              <a:rPr lang="ru-RU" sz="3600" b="1" dirty="0" err="1"/>
              <a:t>випадки</a:t>
            </a:r>
            <a:r>
              <a:rPr lang="ru-RU" sz="3600" b="1" dirty="0"/>
              <a:t> </a:t>
            </a:r>
            <a:r>
              <a:rPr lang="ru-RU" sz="3600" b="1" dirty="0" err="1"/>
              <a:t>булінгу</a:t>
            </a:r>
            <a:r>
              <a:rPr lang="ru-RU" sz="3600" b="1" dirty="0"/>
              <a:t>?</a:t>
            </a:r>
          </a:p>
        </p:txBody>
      </p:sp>
      <p:pic>
        <p:nvPicPr>
          <p:cNvPr id="13" name="Рисунок 12"/>
          <p:cNvPicPr>
            <a:picLocks noChangeAspect="1"/>
          </p:cNvPicPr>
          <p:nvPr/>
        </p:nvPicPr>
        <p:blipFill>
          <a:blip r:embed="rId2"/>
          <a:stretch>
            <a:fillRect/>
          </a:stretch>
        </p:blipFill>
        <p:spPr>
          <a:xfrm>
            <a:off x="1676400" y="3009900"/>
            <a:ext cx="6781800" cy="6568387"/>
          </a:xfrm>
          <a:prstGeom prst="rect">
            <a:avLst/>
          </a:prstGeom>
        </p:spPr>
      </p:pic>
      <p:pic>
        <p:nvPicPr>
          <p:cNvPr id="14" name="Рисунок 13"/>
          <p:cNvPicPr>
            <a:picLocks noChangeAspect="1"/>
          </p:cNvPicPr>
          <p:nvPr/>
        </p:nvPicPr>
        <p:blipFill>
          <a:blip r:embed="rId3"/>
          <a:stretch>
            <a:fillRect/>
          </a:stretch>
        </p:blipFill>
        <p:spPr>
          <a:xfrm>
            <a:off x="8915400" y="3162300"/>
            <a:ext cx="7575975" cy="4880677"/>
          </a:xfrm>
          <a:prstGeom prst="rect">
            <a:avLst/>
          </a:prstGeom>
        </p:spPr>
      </p:pic>
      <p:sp>
        <p:nvSpPr>
          <p:cNvPr id="15" name="TextBox 14"/>
          <p:cNvSpPr txBox="1"/>
          <p:nvPr/>
        </p:nvSpPr>
        <p:spPr>
          <a:xfrm>
            <a:off x="3886200" y="3016155"/>
            <a:ext cx="2133600" cy="523220"/>
          </a:xfrm>
          <a:prstGeom prst="rect">
            <a:avLst/>
          </a:prstGeom>
          <a:noFill/>
        </p:spPr>
        <p:txBody>
          <a:bodyPr wrap="square" rtlCol="0">
            <a:spAutoFit/>
          </a:bodyPr>
          <a:lstStyle/>
          <a:p>
            <a:r>
              <a:rPr lang="uk-UA" sz="2800" b="1" dirty="0"/>
              <a:t>5,8% - 30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17" t="-17030" b="-14388"/>
            </a:stretch>
          </a:blipFill>
        </p:spPr>
      </p:sp>
      <p:sp>
        <p:nvSpPr>
          <p:cNvPr id="3" name="TextBox 3"/>
          <p:cNvSpPr txBox="1"/>
          <p:nvPr/>
        </p:nvSpPr>
        <p:spPr>
          <a:xfrm>
            <a:off x="928576" y="2130909"/>
            <a:ext cx="7910623" cy="1133002"/>
          </a:xfrm>
          <a:prstGeom prst="rect">
            <a:avLst/>
          </a:prstGeom>
        </p:spPr>
        <p:txBody>
          <a:bodyPr wrap="square" lIns="0" tIns="0" rIns="0" bIns="0" rtlCol="0" anchor="t">
            <a:spAutoFit/>
          </a:bodyPr>
          <a:lstStyle/>
          <a:p>
            <a:pPr lvl="0" algn="ctr">
              <a:lnSpc>
                <a:spcPts val="4480"/>
              </a:lnSpc>
            </a:pPr>
            <a:r>
              <a:rPr lang="ru-RU" sz="3200" b="1" dirty="0" err="1"/>
              <a:t>Чи</a:t>
            </a:r>
            <a:r>
              <a:rPr lang="ru-RU" sz="3200" b="1" dirty="0"/>
              <a:t> </a:t>
            </a:r>
            <a:r>
              <a:rPr lang="ru-RU" sz="3200" b="1" dirty="0" err="1"/>
              <a:t>знаєте</a:t>
            </a:r>
            <a:r>
              <a:rPr lang="ru-RU" sz="3200" b="1" dirty="0"/>
              <a:t> </a:t>
            </a:r>
            <a:r>
              <a:rPr lang="ru-RU" sz="3200" b="1" dirty="0" err="1"/>
              <a:t>послідовність</a:t>
            </a:r>
            <a:r>
              <a:rPr lang="ru-RU" sz="3200" b="1" dirty="0"/>
              <a:t> </a:t>
            </a:r>
            <a:r>
              <a:rPr lang="ru-RU" sz="3200" b="1" dirty="0" err="1"/>
              <a:t>дій</a:t>
            </a:r>
            <a:r>
              <a:rPr lang="ru-RU" sz="3200" b="1" dirty="0"/>
              <a:t> у </a:t>
            </a:r>
            <a:r>
              <a:rPr lang="ru-RU" sz="3200" b="1" dirty="0" err="1"/>
              <a:t>випадку</a:t>
            </a:r>
            <a:r>
              <a:rPr lang="ru-RU" sz="3200" b="1" dirty="0"/>
              <a:t> </a:t>
            </a:r>
            <a:r>
              <a:rPr lang="ru-RU" sz="3200" b="1" dirty="0" err="1"/>
              <a:t>конфліктної</a:t>
            </a:r>
            <a:r>
              <a:rPr lang="ru-RU" sz="3200" b="1" dirty="0"/>
              <a:t> </a:t>
            </a:r>
            <a:r>
              <a:rPr lang="ru-RU" sz="3200" b="1" dirty="0" err="1"/>
              <a:t>ситуації</a:t>
            </a:r>
            <a:r>
              <a:rPr lang="ru-RU" sz="3200" b="1" dirty="0"/>
              <a:t>?</a:t>
            </a:r>
            <a:endParaRPr lang="en-US" sz="3200" b="1" u="none" spc="64" dirty="0">
              <a:solidFill>
                <a:srgbClr val="393939"/>
              </a:solidFill>
              <a:latin typeface="Crimson Roman"/>
              <a:ea typeface="Crimson Roman"/>
              <a:cs typeface="Crimson Roman"/>
              <a:sym typeface="Crimson Roman"/>
            </a:endParaRPr>
          </a:p>
        </p:txBody>
      </p:sp>
      <p:sp>
        <p:nvSpPr>
          <p:cNvPr id="4" name="TextBox 4"/>
          <p:cNvSpPr txBox="1"/>
          <p:nvPr/>
        </p:nvSpPr>
        <p:spPr>
          <a:xfrm>
            <a:off x="1371600" y="451534"/>
            <a:ext cx="14176520" cy="1231106"/>
          </a:xfrm>
          <a:prstGeom prst="rect">
            <a:avLst/>
          </a:prstGeom>
        </p:spPr>
        <p:txBody>
          <a:bodyPr wrap="square" lIns="0" tIns="0" rIns="0" bIns="0" rtlCol="0" anchor="t">
            <a:spAutoFit/>
          </a:bodyPr>
          <a:lstStyle/>
          <a:p>
            <a:pPr lvl="0" algn="ctr"/>
            <a:r>
              <a:rPr lang="ru-RU" sz="4000" b="1" dirty="0" err="1"/>
              <a:t>Розділ</a:t>
            </a:r>
            <a:r>
              <a:rPr lang="en-US" sz="4000" b="1" dirty="0"/>
              <a:t> </a:t>
            </a:r>
            <a:r>
              <a:rPr lang="uk-UA" sz="4000" b="1" dirty="0"/>
              <a:t>3</a:t>
            </a:r>
            <a:r>
              <a:rPr lang="en-US" sz="4000" b="1" dirty="0"/>
              <a:t>.</a:t>
            </a:r>
            <a:r>
              <a:rPr lang="ru-RU" sz="4000" b="1" dirty="0"/>
              <a:t> </a:t>
            </a:r>
          </a:p>
          <a:p>
            <a:pPr lvl="0" algn="ctr"/>
            <a:r>
              <a:rPr lang="ru-RU" sz="4000" b="1" dirty="0" err="1"/>
              <a:t>Доступність</a:t>
            </a:r>
            <a:r>
              <a:rPr lang="ru-RU" sz="4000" b="1" dirty="0"/>
              <a:t> </a:t>
            </a:r>
            <a:r>
              <a:rPr lang="ru-RU" sz="4000" b="1" dirty="0" err="1"/>
              <a:t>психологічної</a:t>
            </a:r>
            <a:r>
              <a:rPr lang="ru-RU" sz="4000" b="1" dirty="0"/>
              <a:t> </a:t>
            </a:r>
            <a:r>
              <a:rPr lang="ru-RU" sz="4000" b="1" dirty="0" err="1"/>
              <a:t>допомоги</a:t>
            </a:r>
            <a:r>
              <a:rPr lang="ru-RU" sz="4000" b="1" dirty="0"/>
              <a:t> та </a:t>
            </a:r>
            <a:r>
              <a:rPr lang="ru-RU" sz="4000" b="1" dirty="0" err="1"/>
              <a:t>механізми</a:t>
            </a:r>
            <a:r>
              <a:rPr lang="ru-RU" sz="4000" b="1" dirty="0"/>
              <a:t> </a:t>
            </a:r>
            <a:r>
              <a:rPr lang="ru-RU" sz="4000" b="1" dirty="0" err="1"/>
              <a:t>звернення</a:t>
            </a:r>
            <a:endParaRPr lang="en-US" sz="16600" u="none" dirty="0">
              <a:solidFill>
                <a:srgbClr val="393939"/>
              </a:solidFill>
              <a:latin typeface="Crimson Roman"/>
              <a:ea typeface="Crimson Roman"/>
              <a:cs typeface="Crimson Roman"/>
              <a:sym typeface="Crimson Roman"/>
            </a:endParaRPr>
          </a:p>
        </p:txBody>
      </p:sp>
      <p:pic>
        <p:nvPicPr>
          <p:cNvPr id="5" name="Рисунок 4">
            <a:extLst>
              <a:ext uri="{FF2B5EF4-FFF2-40B4-BE49-F238E27FC236}">
                <a16:creationId xmlns:a16="http://schemas.microsoft.com/office/drawing/2014/main" id="{1591FA42-AF3C-4D5B-858C-E5ED92B83A13}"/>
              </a:ext>
            </a:extLst>
          </p:cNvPr>
          <p:cNvPicPr>
            <a:picLocks noChangeAspect="1"/>
          </p:cNvPicPr>
          <p:nvPr/>
        </p:nvPicPr>
        <p:blipFill>
          <a:blip r:embed="rId3"/>
          <a:stretch>
            <a:fillRect/>
          </a:stretch>
        </p:blipFill>
        <p:spPr>
          <a:xfrm>
            <a:off x="1663705" y="3499543"/>
            <a:ext cx="6076034" cy="4784120"/>
          </a:xfrm>
          <a:prstGeom prst="rect">
            <a:avLst/>
          </a:prstGeom>
        </p:spPr>
      </p:pic>
      <p:pic>
        <p:nvPicPr>
          <p:cNvPr id="6" name="Рисунок 5">
            <a:extLst>
              <a:ext uri="{FF2B5EF4-FFF2-40B4-BE49-F238E27FC236}">
                <a16:creationId xmlns:a16="http://schemas.microsoft.com/office/drawing/2014/main" id="{74D26C93-9F79-4808-A378-4BB15A0CE13F}"/>
              </a:ext>
            </a:extLst>
          </p:cNvPr>
          <p:cNvPicPr>
            <a:picLocks noChangeAspect="1"/>
          </p:cNvPicPr>
          <p:nvPr/>
        </p:nvPicPr>
        <p:blipFill>
          <a:blip r:embed="rId4"/>
          <a:stretch>
            <a:fillRect/>
          </a:stretch>
        </p:blipFill>
        <p:spPr>
          <a:xfrm>
            <a:off x="6781800" y="7355655"/>
            <a:ext cx="3725143" cy="2281290"/>
          </a:xfrm>
          <a:prstGeom prst="rect">
            <a:avLst/>
          </a:prstGeom>
        </p:spPr>
      </p:pic>
      <p:sp>
        <p:nvSpPr>
          <p:cNvPr id="7" name="TextBox 6">
            <a:extLst>
              <a:ext uri="{FF2B5EF4-FFF2-40B4-BE49-F238E27FC236}">
                <a16:creationId xmlns:a16="http://schemas.microsoft.com/office/drawing/2014/main" id="{F577AAE6-2E7C-4647-BB23-375918E07455}"/>
              </a:ext>
            </a:extLst>
          </p:cNvPr>
          <p:cNvSpPr txBox="1"/>
          <p:nvPr/>
        </p:nvSpPr>
        <p:spPr>
          <a:xfrm>
            <a:off x="9985194" y="2069474"/>
            <a:ext cx="7467600" cy="1077218"/>
          </a:xfrm>
          <a:prstGeom prst="rect">
            <a:avLst/>
          </a:prstGeom>
          <a:noFill/>
        </p:spPr>
        <p:txBody>
          <a:bodyPr wrap="square" rtlCol="0">
            <a:spAutoFit/>
          </a:bodyPr>
          <a:lstStyle/>
          <a:p>
            <a:r>
              <a:rPr lang="ru-RU" sz="3200" b="1" dirty="0" err="1"/>
              <a:t>Чи</a:t>
            </a:r>
            <a:r>
              <a:rPr lang="ru-RU" sz="3200" b="1" dirty="0"/>
              <a:t> </a:t>
            </a:r>
            <a:r>
              <a:rPr lang="ru-RU" sz="3200" b="1" dirty="0" err="1"/>
              <a:t>знаєте</a:t>
            </a:r>
            <a:r>
              <a:rPr lang="ru-RU" sz="3200" b="1" dirty="0"/>
              <a:t>, як </a:t>
            </a:r>
            <a:r>
              <a:rPr lang="ru-RU" sz="3200" b="1" dirty="0" err="1"/>
              <a:t>діяти</a:t>
            </a:r>
            <a:r>
              <a:rPr lang="ru-RU" sz="3200" b="1" dirty="0"/>
              <a:t> у </a:t>
            </a:r>
            <a:r>
              <a:rPr lang="ru-RU" sz="3200" b="1" dirty="0" err="1"/>
              <a:t>випадку</a:t>
            </a:r>
            <a:r>
              <a:rPr lang="ru-RU" sz="3200" b="1" dirty="0"/>
              <a:t> </a:t>
            </a:r>
            <a:r>
              <a:rPr lang="ru-RU" sz="3200" b="1" dirty="0" err="1"/>
              <a:t>булінгу</a:t>
            </a:r>
            <a:r>
              <a:rPr lang="ru-RU" sz="3200" b="1" dirty="0"/>
              <a:t> </a:t>
            </a:r>
            <a:r>
              <a:rPr lang="ru-RU" sz="3200" b="1" dirty="0" err="1"/>
              <a:t>або</a:t>
            </a:r>
            <a:r>
              <a:rPr lang="ru-RU" sz="3200" b="1" dirty="0"/>
              <a:t> </a:t>
            </a:r>
            <a:r>
              <a:rPr lang="ru-RU" sz="3200" b="1" dirty="0" err="1"/>
              <a:t>порушення</a:t>
            </a:r>
            <a:r>
              <a:rPr lang="ru-RU" sz="3200" b="1" dirty="0"/>
              <a:t> Ваших прав у </a:t>
            </a:r>
            <a:r>
              <a:rPr lang="ru-RU" sz="3200" b="1" dirty="0" err="1"/>
              <a:t>коледжі</a:t>
            </a:r>
            <a:r>
              <a:rPr lang="ru-RU" sz="3200" b="1" dirty="0"/>
              <a:t>?</a:t>
            </a:r>
            <a:endParaRPr lang="uk-UA" sz="3200" b="1" dirty="0"/>
          </a:p>
        </p:txBody>
      </p:sp>
      <p:pic>
        <p:nvPicPr>
          <p:cNvPr id="8" name="Рисунок 7">
            <a:extLst>
              <a:ext uri="{FF2B5EF4-FFF2-40B4-BE49-F238E27FC236}">
                <a16:creationId xmlns:a16="http://schemas.microsoft.com/office/drawing/2014/main" id="{16BC059C-A957-4126-9CA5-5C41174BD7D7}"/>
              </a:ext>
            </a:extLst>
          </p:cNvPr>
          <p:cNvPicPr>
            <a:picLocks noChangeAspect="1"/>
          </p:cNvPicPr>
          <p:nvPr/>
        </p:nvPicPr>
        <p:blipFill>
          <a:blip r:embed="rId5"/>
          <a:stretch>
            <a:fillRect/>
          </a:stretch>
        </p:blipFill>
        <p:spPr>
          <a:xfrm>
            <a:off x="10359754" y="3263911"/>
            <a:ext cx="6404226" cy="4630747"/>
          </a:xfrm>
          <a:prstGeom prst="rect">
            <a:avLst/>
          </a:prstGeom>
        </p:spPr>
      </p:pic>
    </p:spTree>
    <p:extLst>
      <p:ext uri="{BB962C8B-B14F-4D97-AF65-F5344CB8AC3E}">
        <p14:creationId xmlns:p14="http://schemas.microsoft.com/office/powerpoint/2010/main" val="3807234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E718D1C2-6D00-42BA-91A5-32EA104908E3}"/>
              </a:ext>
            </a:extLst>
          </p:cNvPr>
          <p:cNvSpPr/>
          <p:nvPr/>
        </p:nvSpPr>
        <p:spPr>
          <a:xfrm>
            <a:off x="629137" y="2089649"/>
            <a:ext cx="6971325" cy="1569660"/>
          </a:xfrm>
          <a:prstGeom prst="rect">
            <a:avLst/>
          </a:prstGeom>
        </p:spPr>
        <p:txBody>
          <a:bodyPr wrap="square">
            <a:spAutoFit/>
          </a:bodyPr>
          <a:lstStyle/>
          <a:p>
            <a:pPr algn="ctr"/>
            <a:r>
              <a:rPr lang="ru-RU" sz="3200" b="1" dirty="0" err="1">
                <a:solidFill>
                  <a:srgbClr val="202124"/>
                </a:solidFill>
                <a:latin typeface="Times New Roman" panose="02020603050405020304" pitchFamily="18" charset="0"/>
                <a:cs typeface="Times New Roman" panose="02020603050405020304" pitchFamily="18" charset="0"/>
              </a:rPr>
              <a:t>Чи</a:t>
            </a:r>
            <a:r>
              <a:rPr lang="ru-RU" sz="3200" b="1" dirty="0">
                <a:solidFill>
                  <a:srgbClr val="202124"/>
                </a:solidFill>
                <a:latin typeface="Times New Roman" panose="02020603050405020304" pitchFamily="18" charset="0"/>
                <a:cs typeface="Times New Roman" panose="02020603050405020304" pitchFamily="18" charset="0"/>
              </a:rPr>
              <a:t> </a:t>
            </a:r>
            <a:r>
              <a:rPr lang="ru-RU" sz="3200" b="1" dirty="0" err="1">
                <a:solidFill>
                  <a:srgbClr val="202124"/>
                </a:solidFill>
                <a:latin typeface="Times New Roman" panose="02020603050405020304" pitchFamily="18" charset="0"/>
                <a:cs typeface="Times New Roman" panose="02020603050405020304" pitchFamily="18" charset="0"/>
              </a:rPr>
              <a:t>знаєте</a:t>
            </a:r>
            <a:r>
              <a:rPr lang="ru-RU" sz="3200" b="1" dirty="0">
                <a:solidFill>
                  <a:srgbClr val="202124"/>
                </a:solidFill>
                <a:latin typeface="Times New Roman" panose="02020603050405020304" pitchFamily="18" charset="0"/>
                <a:cs typeface="Times New Roman" panose="02020603050405020304" pitchFamily="18" charset="0"/>
              </a:rPr>
              <a:t>, до кого </a:t>
            </a:r>
            <a:r>
              <a:rPr lang="ru-RU" sz="3200" b="1" dirty="0" err="1">
                <a:solidFill>
                  <a:srgbClr val="202124"/>
                </a:solidFill>
                <a:latin typeface="Times New Roman" panose="02020603050405020304" pitchFamily="18" charset="0"/>
                <a:cs typeface="Times New Roman" panose="02020603050405020304" pitchFamily="18" charset="0"/>
              </a:rPr>
              <a:t>можна</a:t>
            </a:r>
            <a:r>
              <a:rPr lang="ru-RU" sz="3200" b="1" dirty="0">
                <a:solidFill>
                  <a:srgbClr val="202124"/>
                </a:solidFill>
                <a:latin typeface="Times New Roman" panose="02020603050405020304" pitchFamily="18" charset="0"/>
                <a:cs typeface="Times New Roman" panose="02020603050405020304" pitchFamily="18" charset="0"/>
              </a:rPr>
              <a:t> </a:t>
            </a:r>
            <a:r>
              <a:rPr lang="ru-RU" sz="3200" b="1" dirty="0" err="1">
                <a:solidFill>
                  <a:srgbClr val="202124"/>
                </a:solidFill>
                <a:latin typeface="Times New Roman" panose="02020603050405020304" pitchFamily="18" charset="0"/>
                <a:cs typeface="Times New Roman" panose="02020603050405020304" pitchFamily="18" charset="0"/>
              </a:rPr>
              <a:t>звернутися</a:t>
            </a:r>
            <a:r>
              <a:rPr lang="ru-RU" sz="3200" b="1" dirty="0">
                <a:solidFill>
                  <a:srgbClr val="202124"/>
                </a:solidFill>
                <a:latin typeface="Times New Roman" panose="02020603050405020304" pitchFamily="18" charset="0"/>
                <a:cs typeface="Times New Roman" panose="02020603050405020304" pitchFamily="18" charset="0"/>
              </a:rPr>
              <a:t> у </a:t>
            </a:r>
            <a:r>
              <a:rPr lang="ru-RU" sz="3200" b="1" dirty="0" err="1">
                <a:solidFill>
                  <a:srgbClr val="202124"/>
                </a:solidFill>
                <a:latin typeface="Times New Roman" panose="02020603050405020304" pitchFamily="18" charset="0"/>
                <a:cs typeface="Times New Roman" panose="02020603050405020304" pitchFamily="18" charset="0"/>
              </a:rPr>
              <a:t>разі</a:t>
            </a:r>
            <a:r>
              <a:rPr lang="ru-RU" sz="3200" b="1" dirty="0">
                <a:solidFill>
                  <a:srgbClr val="202124"/>
                </a:solidFill>
                <a:latin typeface="Times New Roman" panose="02020603050405020304" pitchFamily="18" charset="0"/>
                <a:cs typeface="Times New Roman" panose="02020603050405020304" pitchFamily="18" charset="0"/>
              </a:rPr>
              <a:t> </a:t>
            </a:r>
            <a:r>
              <a:rPr lang="ru-RU" sz="3200" b="1" dirty="0" err="1">
                <a:solidFill>
                  <a:srgbClr val="202124"/>
                </a:solidFill>
                <a:latin typeface="Times New Roman" panose="02020603050405020304" pitchFamily="18" charset="0"/>
                <a:cs typeface="Times New Roman" panose="02020603050405020304" pitchFamily="18" charset="0"/>
              </a:rPr>
              <a:t>конфлікту</a:t>
            </a:r>
            <a:r>
              <a:rPr lang="ru-RU" sz="3200" b="1" dirty="0">
                <a:solidFill>
                  <a:srgbClr val="202124"/>
                </a:solidFill>
                <a:latin typeface="Times New Roman" panose="02020603050405020304" pitchFamily="18" charset="0"/>
                <a:cs typeface="Times New Roman" panose="02020603050405020304" pitchFamily="18" charset="0"/>
              </a:rPr>
              <a:t>, </a:t>
            </a:r>
            <a:r>
              <a:rPr lang="ru-RU" sz="3200" b="1" dirty="0" err="1">
                <a:solidFill>
                  <a:srgbClr val="202124"/>
                </a:solidFill>
                <a:latin typeface="Times New Roman" panose="02020603050405020304" pitchFamily="18" charset="0"/>
                <a:cs typeface="Times New Roman" panose="02020603050405020304" pitchFamily="18" charset="0"/>
              </a:rPr>
              <a:t>булінгу</a:t>
            </a:r>
            <a:r>
              <a:rPr lang="ru-RU" sz="3200" b="1" dirty="0">
                <a:solidFill>
                  <a:srgbClr val="202124"/>
                </a:solidFill>
                <a:latin typeface="Times New Roman" panose="02020603050405020304" pitchFamily="18" charset="0"/>
                <a:cs typeface="Times New Roman" panose="02020603050405020304" pitchFamily="18" charset="0"/>
              </a:rPr>
              <a:t> </a:t>
            </a:r>
            <a:r>
              <a:rPr lang="ru-RU" sz="3200" b="1" dirty="0" err="1">
                <a:solidFill>
                  <a:srgbClr val="202124"/>
                </a:solidFill>
                <a:latin typeface="Times New Roman" panose="02020603050405020304" pitchFamily="18" charset="0"/>
                <a:cs typeface="Times New Roman" panose="02020603050405020304" pitchFamily="18" charset="0"/>
              </a:rPr>
              <a:t>або</a:t>
            </a:r>
            <a:r>
              <a:rPr lang="ru-RU" sz="3200" b="1" dirty="0">
                <a:solidFill>
                  <a:srgbClr val="202124"/>
                </a:solidFill>
                <a:latin typeface="Times New Roman" panose="02020603050405020304" pitchFamily="18" charset="0"/>
                <a:cs typeface="Times New Roman" panose="02020603050405020304" pitchFamily="18" charset="0"/>
              </a:rPr>
              <a:t> </a:t>
            </a:r>
            <a:r>
              <a:rPr lang="ru-RU" sz="3200" b="1" dirty="0" err="1">
                <a:solidFill>
                  <a:srgbClr val="202124"/>
                </a:solidFill>
                <a:latin typeface="Times New Roman" panose="02020603050405020304" pitchFamily="18" charset="0"/>
                <a:cs typeface="Times New Roman" panose="02020603050405020304" pitchFamily="18" charset="0"/>
              </a:rPr>
              <a:t>інших</a:t>
            </a:r>
            <a:r>
              <a:rPr lang="ru-RU" sz="3200" b="1" dirty="0">
                <a:solidFill>
                  <a:srgbClr val="202124"/>
                </a:solidFill>
                <a:latin typeface="Times New Roman" panose="02020603050405020304" pitchFamily="18" charset="0"/>
                <a:cs typeface="Times New Roman" panose="02020603050405020304" pitchFamily="18" charset="0"/>
              </a:rPr>
              <a:t> проблем?</a:t>
            </a:r>
            <a:endParaRPr lang="uk-UA" sz="32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55CD6627-12E7-4B48-9857-CDB1AC5EBBB5}"/>
              </a:ext>
            </a:extLst>
          </p:cNvPr>
          <p:cNvPicPr>
            <a:picLocks noChangeAspect="1"/>
          </p:cNvPicPr>
          <p:nvPr/>
        </p:nvPicPr>
        <p:blipFill>
          <a:blip r:embed="rId2"/>
          <a:stretch>
            <a:fillRect/>
          </a:stretch>
        </p:blipFill>
        <p:spPr>
          <a:xfrm>
            <a:off x="9172353" y="7962900"/>
            <a:ext cx="2495898" cy="1623347"/>
          </a:xfrm>
          <a:prstGeom prst="rect">
            <a:avLst/>
          </a:prstGeom>
        </p:spPr>
      </p:pic>
      <p:pic>
        <p:nvPicPr>
          <p:cNvPr id="7" name="Рисунок 6">
            <a:extLst>
              <a:ext uri="{FF2B5EF4-FFF2-40B4-BE49-F238E27FC236}">
                <a16:creationId xmlns:a16="http://schemas.microsoft.com/office/drawing/2014/main" id="{825ED02B-F707-4123-92C7-43001B423CF5}"/>
              </a:ext>
            </a:extLst>
          </p:cNvPr>
          <p:cNvPicPr>
            <a:picLocks noChangeAspect="1"/>
          </p:cNvPicPr>
          <p:nvPr/>
        </p:nvPicPr>
        <p:blipFill>
          <a:blip r:embed="rId3"/>
          <a:stretch>
            <a:fillRect/>
          </a:stretch>
        </p:blipFill>
        <p:spPr>
          <a:xfrm>
            <a:off x="420075" y="3562558"/>
            <a:ext cx="7389450" cy="6026347"/>
          </a:xfrm>
          <a:prstGeom prst="rect">
            <a:avLst/>
          </a:prstGeom>
        </p:spPr>
      </p:pic>
      <p:sp>
        <p:nvSpPr>
          <p:cNvPr id="8" name="TextBox 7">
            <a:extLst>
              <a:ext uri="{FF2B5EF4-FFF2-40B4-BE49-F238E27FC236}">
                <a16:creationId xmlns:a16="http://schemas.microsoft.com/office/drawing/2014/main" id="{188668C0-043C-4078-B4A1-74F23C715CFE}"/>
              </a:ext>
            </a:extLst>
          </p:cNvPr>
          <p:cNvSpPr txBox="1"/>
          <p:nvPr/>
        </p:nvSpPr>
        <p:spPr>
          <a:xfrm>
            <a:off x="9802512" y="888712"/>
            <a:ext cx="7058247" cy="1077218"/>
          </a:xfrm>
          <a:prstGeom prst="rect">
            <a:avLst/>
          </a:prstGeom>
          <a:noFill/>
        </p:spPr>
        <p:txBody>
          <a:bodyPr wrap="square" rtlCol="0">
            <a:spAutoFit/>
          </a:bodyPr>
          <a:lstStyle/>
          <a:p>
            <a:pPr algn="ctr"/>
            <a:r>
              <a:rPr lang="ru-RU" sz="3200" b="1" dirty="0" err="1">
                <a:latin typeface="Times New Roman" panose="02020603050405020304" pitchFamily="18" charset="0"/>
                <a:cs typeface="Times New Roman" panose="02020603050405020304" pitchFamily="18" charset="0"/>
              </a:rPr>
              <a:t>Чи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відомо</a:t>
            </a:r>
            <a:r>
              <a:rPr lang="ru-RU" sz="3200" b="1" dirty="0">
                <a:latin typeface="Times New Roman" panose="02020603050405020304" pitchFamily="18" charset="0"/>
                <a:cs typeface="Times New Roman" panose="02020603050405020304" pitchFamily="18" charset="0"/>
              </a:rPr>
              <a:t> Вам про </a:t>
            </a:r>
            <a:r>
              <a:rPr lang="ru-RU" sz="3200" b="1" dirty="0" err="1">
                <a:latin typeface="Times New Roman" panose="02020603050405020304" pitchFamily="18" charset="0"/>
                <a:cs typeface="Times New Roman" panose="02020603050405020304" pitchFamily="18" charset="0"/>
              </a:rPr>
              <a:t>існування</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психологічної</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служби</a:t>
            </a:r>
            <a:r>
              <a:rPr lang="ru-RU" sz="3200" b="1" dirty="0">
                <a:latin typeface="Times New Roman" panose="02020603050405020304" pitchFamily="18" charset="0"/>
                <a:cs typeface="Times New Roman" panose="02020603050405020304" pitchFamily="18" charset="0"/>
              </a:rPr>
              <a:t> в </a:t>
            </a:r>
            <a:r>
              <a:rPr lang="ru-RU" sz="3200" b="1" dirty="0" err="1">
                <a:latin typeface="Times New Roman" panose="02020603050405020304" pitchFamily="18" charset="0"/>
                <a:cs typeface="Times New Roman" panose="02020603050405020304" pitchFamily="18" charset="0"/>
              </a:rPr>
              <a:t>коледжі</a:t>
            </a:r>
            <a:r>
              <a:rPr lang="ru-RU" sz="3200" b="1" dirty="0">
                <a:latin typeface="Times New Roman" panose="02020603050405020304" pitchFamily="18" charset="0"/>
                <a:cs typeface="Times New Roman" panose="02020603050405020304" pitchFamily="18" charset="0"/>
              </a:rPr>
              <a:t>?</a:t>
            </a:r>
            <a:endParaRPr lang="uk-UA" sz="3200" b="1"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476CC459-0D5A-4FD1-80BD-13253800A631}"/>
              </a:ext>
            </a:extLst>
          </p:cNvPr>
          <p:cNvPicPr>
            <a:picLocks noChangeAspect="1"/>
          </p:cNvPicPr>
          <p:nvPr/>
        </p:nvPicPr>
        <p:blipFill>
          <a:blip r:embed="rId4"/>
          <a:stretch>
            <a:fillRect/>
          </a:stretch>
        </p:blipFill>
        <p:spPr>
          <a:xfrm>
            <a:off x="9115648" y="2072814"/>
            <a:ext cx="6324600" cy="5890086"/>
          </a:xfrm>
          <a:prstGeom prst="rect">
            <a:avLst/>
          </a:prstGeom>
        </p:spPr>
      </p:pic>
      <p:pic>
        <p:nvPicPr>
          <p:cNvPr id="10" name="Рисунок 9">
            <a:extLst>
              <a:ext uri="{FF2B5EF4-FFF2-40B4-BE49-F238E27FC236}">
                <a16:creationId xmlns:a16="http://schemas.microsoft.com/office/drawing/2014/main" id="{6062B8AE-53C5-4379-A7AA-93937BC396B9}"/>
              </a:ext>
            </a:extLst>
          </p:cNvPr>
          <p:cNvPicPr>
            <a:picLocks noChangeAspect="1"/>
          </p:cNvPicPr>
          <p:nvPr/>
        </p:nvPicPr>
        <p:blipFill>
          <a:blip r:embed="rId5"/>
          <a:stretch>
            <a:fillRect/>
          </a:stretch>
        </p:blipFill>
        <p:spPr>
          <a:xfrm>
            <a:off x="14997223" y="5530319"/>
            <a:ext cx="3758970" cy="2790751"/>
          </a:xfrm>
          <a:prstGeom prst="rect">
            <a:avLst/>
          </a:prstGeom>
        </p:spPr>
      </p:pic>
      <p:pic>
        <p:nvPicPr>
          <p:cNvPr id="11" name="Рисунок 10">
            <a:extLst>
              <a:ext uri="{FF2B5EF4-FFF2-40B4-BE49-F238E27FC236}">
                <a16:creationId xmlns:a16="http://schemas.microsoft.com/office/drawing/2014/main" id="{B7FC4392-777A-4095-8E87-8084AFC87B5B}"/>
              </a:ext>
            </a:extLst>
          </p:cNvPr>
          <p:cNvPicPr>
            <a:picLocks noChangeAspect="1"/>
          </p:cNvPicPr>
          <p:nvPr/>
        </p:nvPicPr>
        <p:blipFill>
          <a:blip r:embed="rId6"/>
          <a:stretch>
            <a:fillRect/>
          </a:stretch>
        </p:blipFill>
        <p:spPr>
          <a:xfrm>
            <a:off x="15011400" y="8321070"/>
            <a:ext cx="3051303" cy="1569660"/>
          </a:xfrm>
          <a:prstGeom prst="rect">
            <a:avLst/>
          </a:prstGeom>
        </p:spPr>
      </p:pic>
    </p:spTree>
    <p:extLst>
      <p:ext uri="{BB962C8B-B14F-4D97-AF65-F5344CB8AC3E}">
        <p14:creationId xmlns:p14="http://schemas.microsoft.com/office/powerpoint/2010/main" val="2018433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163302" y="866775"/>
            <a:ext cx="6048201" cy="1477328"/>
          </a:xfrm>
          <a:prstGeom prst="rect">
            <a:avLst/>
          </a:prstGeom>
        </p:spPr>
        <p:txBody>
          <a:bodyPr wrap="square" lIns="0" tIns="0" rIns="0" bIns="0" rtlCol="0" anchor="t">
            <a:spAutoFit/>
          </a:bodyPr>
          <a:lstStyle/>
          <a:p>
            <a:pPr lvl="0" algn="ctr"/>
            <a:r>
              <a:rPr lang="ru-RU" sz="3200" b="1" dirty="0" err="1">
                <a:latin typeface="Times New Roman" panose="02020603050405020304" pitchFamily="18" charset="0"/>
                <a:cs typeface="Times New Roman" panose="02020603050405020304" pitchFamily="18" charset="0"/>
              </a:rPr>
              <a:t>Чи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знаєте</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хто</a:t>
            </a:r>
            <a:r>
              <a:rPr lang="ru-RU" sz="3200" b="1" dirty="0">
                <a:latin typeface="Times New Roman" panose="02020603050405020304" pitchFamily="18" charset="0"/>
                <a:cs typeface="Times New Roman" panose="02020603050405020304" pitchFamily="18" charset="0"/>
              </a:rPr>
              <a:t> є психологом у </a:t>
            </a:r>
            <a:r>
              <a:rPr lang="ru-RU" sz="3200" b="1" dirty="0" err="1">
                <a:latin typeface="Times New Roman" panose="02020603050405020304" pitchFamily="18" charset="0"/>
                <a:cs typeface="Times New Roman" panose="02020603050405020304" pitchFamily="18" charset="0"/>
              </a:rPr>
              <a:t>коледжі</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Напишіть</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прізвище</a:t>
            </a:r>
            <a:r>
              <a:rPr lang="ru-RU" sz="3200" b="1" dirty="0">
                <a:latin typeface="Times New Roman" panose="02020603050405020304" pitchFamily="18" charset="0"/>
                <a:cs typeface="Times New Roman" panose="02020603050405020304" pitchFamily="18" charset="0"/>
              </a:rPr>
              <a:t> та </a:t>
            </a:r>
            <a:r>
              <a:rPr lang="ru-RU" sz="3200" b="1" dirty="0" err="1">
                <a:latin typeface="Times New Roman" panose="02020603050405020304" pitchFamily="18" charset="0"/>
                <a:cs typeface="Times New Roman" panose="02020603050405020304" pitchFamily="18" charset="0"/>
              </a:rPr>
              <a:t>ініціали</a:t>
            </a:r>
            <a:endParaRPr lang="en-US" sz="3200" b="1" u="none" spc="64" dirty="0">
              <a:latin typeface="Times New Roman" panose="02020603050405020304" pitchFamily="18" charset="0"/>
              <a:ea typeface="Crimson Roman"/>
              <a:cs typeface="Times New Roman" panose="02020603050405020304" pitchFamily="18" charset="0"/>
              <a:sym typeface="Crimson Roman"/>
            </a:endParaRPr>
          </a:p>
        </p:txBody>
      </p:sp>
      <p:sp>
        <p:nvSpPr>
          <p:cNvPr id="4" name="TextBox 4"/>
          <p:cNvSpPr txBox="1"/>
          <p:nvPr/>
        </p:nvSpPr>
        <p:spPr>
          <a:xfrm>
            <a:off x="581143" y="1250156"/>
            <a:ext cx="7467600" cy="1477328"/>
          </a:xfrm>
          <a:prstGeom prst="rect">
            <a:avLst/>
          </a:prstGeom>
        </p:spPr>
        <p:txBody>
          <a:bodyPr wrap="square" lIns="0" tIns="0" rIns="0" bIns="0" rtlCol="0" anchor="t">
            <a:spAutoFit/>
          </a:bodyPr>
          <a:lstStyle/>
          <a:p>
            <a:pPr lvl="0" algn="ctr"/>
            <a:r>
              <a:rPr lang="uk-UA" sz="3200" b="1" dirty="0">
                <a:latin typeface="Times New Roman" panose="02020603050405020304" pitchFamily="18" charset="0"/>
                <a:cs typeface="Times New Roman" panose="02020603050405020304" pitchFamily="18" charset="0"/>
              </a:rPr>
              <a:t>Чи знаєте, хто є соціальним педагогом у Вашому коледжі? Напишіть прізвище та ініціали</a:t>
            </a:r>
            <a:endParaRPr lang="en-US" sz="3200" b="1" u="none" dirty="0">
              <a:solidFill>
                <a:srgbClr val="393939"/>
              </a:solidFill>
              <a:latin typeface="Times New Roman" panose="02020603050405020304" pitchFamily="18" charset="0"/>
              <a:ea typeface="Crimson Roman"/>
              <a:cs typeface="Times New Roman" panose="02020603050405020304" pitchFamily="18" charset="0"/>
              <a:sym typeface="Crimson Roman"/>
            </a:endParaRPr>
          </a:p>
        </p:txBody>
      </p:sp>
      <p:sp>
        <p:nvSpPr>
          <p:cNvPr id="6" name="AutoShape 2">
            <a:extLst>
              <a:ext uri="{FF2B5EF4-FFF2-40B4-BE49-F238E27FC236}">
                <a16:creationId xmlns:a16="http://schemas.microsoft.com/office/drawing/2014/main" id="{1CDC623C-66BB-477D-ABEB-3DF2D141641D}"/>
              </a:ext>
            </a:extLst>
          </p:cNvPr>
          <p:cNvSpPr/>
          <p:nvPr/>
        </p:nvSpPr>
        <p:spPr>
          <a:xfrm>
            <a:off x="8762999" y="0"/>
            <a:ext cx="798801" cy="10287000"/>
          </a:xfrm>
          <a:prstGeom prst="rect">
            <a:avLst/>
          </a:prstGeom>
          <a:solidFill>
            <a:srgbClr val="DFD4CB"/>
          </a:solidFill>
        </p:spPr>
      </p:sp>
      <p:graphicFrame>
        <p:nvGraphicFramePr>
          <p:cNvPr id="5" name="Таблиця 7">
            <a:extLst>
              <a:ext uri="{FF2B5EF4-FFF2-40B4-BE49-F238E27FC236}">
                <a16:creationId xmlns:a16="http://schemas.microsoft.com/office/drawing/2014/main" id="{B2D4B94F-52CC-4B95-8928-4FFAA296E7B4}"/>
              </a:ext>
            </a:extLst>
          </p:cNvPr>
          <p:cNvGraphicFramePr>
            <a:graphicFrameLocks noGrp="1"/>
          </p:cNvGraphicFramePr>
          <p:nvPr>
            <p:extLst>
              <p:ext uri="{D42A27DB-BD31-4B8C-83A1-F6EECF244321}">
                <p14:modId xmlns:p14="http://schemas.microsoft.com/office/powerpoint/2010/main" val="3696207498"/>
              </p:ext>
            </p:extLst>
          </p:nvPr>
        </p:nvGraphicFramePr>
        <p:xfrm>
          <a:off x="11277600" y="3740504"/>
          <a:ext cx="6170428" cy="1280160"/>
        </p:xfrm>
        <a:graphic>
          <a:graphicData uri="http://schemas.openxmlformats.org/drawingml/2006/table">
            <a:tbl>
              <a:tblPr firstRow="1" bandRow="1">
                <a:tableStyleId>{E8B1032C-EA38-4F05-BA0D-38AFFFC7BED3}</a:tableStyleId>
              </a:tblPr>
              <a:tblGrid>
                <a:gridCol w="2209800">
                  <a:extLst>
                    <a:ext uri="{9D8B030D-6E8A-4147-A177-3AD203B41FA5}">
                      <a16:colId xmlns:a16="http://schemas.microsoft.com/office/drawing/2014/main" val="2679074964"/>
                    </a:ext>
                  </a:extLst>
                </a:gridCol>
                <a:gridCol w="3960628">
                  <a:extLst>
                    <a:ext uri="{9D8B030D-6E8A-4147-A177-3AD203B41FA5}">
                      <a16:colId xmlns:a16="http://schemas.microsoft.com/office/drawing/2014/main" val="806422180"/>
                    </a:ext>
                  </a:extLst>
                </a:gridCol>
              </a:tblGrid>
              <a:tr h="235762">
                <a:tc>
                  <a:txBody>
                    <a:bodyPr/>
                    <a:lstStyle/>
                    <a:p>
                      <a:pPr algn="ctr"/>
                      <a:r>
                        <a:rPr lang="uk-UA" sz="3600" b="0" dirty="0"/>
                        <a:t>7</a:t>
                      </a:r>
                    </a:p>
                  </a:txBody>
                  <a:tcPr/>
                </a:tc>
                <a:tc>
                  <a:txBody>
                    <a:bodyPr/>
                    <a:lstStyle/>
                    <a:p>
                      <a:r>
                        <a:rPr lang="uk-UA" sz="3600" b="0" dirty="0" err="1">
                          <a:latin typeface="Times New Roman" panose="02020603050405020304" pitchFamily="18" charset="0"/>
                          <a:cs typeface="Times New Roman" panose="02020603050405020304" pitchFamily="18" charset="0"/>
                        </a:rPr>
                        <a:t>Гузик</a:t>
                      </a:r>
                      <a:r>
                        <a:rPr lang="uk-UA" sz="3600" b="0" dirty="0">
                          <a:latin typeface="Times New Roman" panose="02020603050405020304" pitchFamily="18" charset="0"/>
                          <a:cs typeface="Times New Roman" panose="02020603050405020304" pitchFamily="18" charset="0"/>
                        </a:rPr>
                        <a:t> Н.А </a:t>
                      </a:r>
                      <a:endParaRPr lang="uk-UA" sz="3600" b="0" dirty="0"/>
                    </a:p>
                  </a:txBody>
                  <a:tcPr/>
                </a:tc>
                <a:extLst>
                  <a:ext uri="{0D108BD9-81ED-4DB2-BD59-A6C34878D82A}">
                    <a16:rowId xmlns:a16="http://schemas.microsoft.com/office/drawing/2014/main" val="3771063771"/>
                  </a:ext>
                </a:extLst>
              </a:tr>
              <a:tr h="235762">
                <a:tc>
                  <a:txBody>
                    <a:bodyPr/>
                    <a:lstStyle/>
                    <a:p>
                      <a:pPr algn="ctr"/>
                      <a:r>
                        <a:rPr lang="uk-UA" sz="3600" b="0" dirty="0"/>
                        <a:t>40</a:t>
                      </a:r>
                    </a:p>
                  </a:txBody>
                  <a:tcPr/>
                </a:tc>
                <a:tc>
                  <a:txBody>
                    <a:bodyPr/>
                    <a:lstStyle/>
                    <a:p>
                      <a:r>
                        <a:rPr lang="uk-UA" sz="3600" b="0" dirty="0">
                          <a:latin typeface="Times New Roman" panose="02020603050405020304" pitchFamily="18" charset="0"/>
                          <a:cs typeface="Times New Roman" panose="02020603050405020304" pitchFamily="18" charset="0"/>
                        </a:rPr>
                        <a:t>Третяк В</a:t>
                      </a:r>
                      <a:endParaRPr lang="uk-UA" sz="3600" b="0" dirty="0"/>
                    </a:p>
                  </a:txBody>
                  <a:tcPr/>
                </a:tc>
                <a:extLst>
                  <a:ext uri="{0D108BD9-81ED-4DB2-BD59-A6C34878D82A}">
                    <a16:rowId xmlns:a16="http://schemas.microsoft.com/office/drawing/2014/main" val="3305779324"/>
                  </a:ext>
                </a:extLst>
              </a:tr>
            </a:tbl>
          </a:graphicData>
        </a:graphic>
      </p:graphicFrame>
      <p:graphicFrame>
        <p:nvGraphicFramePr>
          <p:cNvPr id="8" name="Таблиця 7">
            <a:extLst>
              <a:ext uri="{FF2B5EF4-FFF2-40B4-BE49-F238E27FC236}">
                <a16:creationId xmlns:a16="http://schemas.microsoft.com/office/drawing/2014/main" id="{74D82501-C398-41ED-8BA8-E2EAEE397111}"/>
              </a:ext>
            </a:extLst>
          </p:cNvPr>
          <p:cNvGraphicFramePr>
            <a:graphicFrameLocks noGrp="1"/>
          </p:cNvGraphicFramePr>
          <p:nvPr>
            <p:extLst>
              <p:ext uri="{D42A27DB-BD31-4B8C-83A1-F6EECF244321}">
                <p14:modId xmlns:p14="http://schemas.microsoft.com/office/powerpoint/2010/main" val="3543575983"/>
              </p:ext>
            </p:extLst>
          </p:nvPr>
        </p:nvGraphicFramePr>
        <p:xfrm>
          <a:off x="1164058" y="3543300"/>
          <a:ext cx="6170428" cy="5852160"/>
        </p:xfrm>
        <a:graphic>
          <a:graphicData uri="http://schemas.openxmlformats.org/drawingml/2006/table">
            <a:tbl>
              <a:tblPr firstRow="1" bandRow="1">
                <a:tableStyleId>{E8B1032C-EA38-4F05-BA0D-38AFFFC7BED3}</a:tableStyleId>
              </a:tblPr>
              <a:tblGrid>
                <a:gridCol w="2209800">
                  <a:extLst>
                    <a:ext uri="{9D8B030D-6E8A-4147-A177-3AD203B41FA5}">
                      <a16:colId xmlns:a16="http://schemas.microsoft.com/office/drawing/2014/main" val="2679074964"/>
                    </a:ext>
                  </a:extLst>
                </a:gridCol>
                <a:gridCol w="3960628">
                  <a:extLst>
                    <a:ext uri="{9D8B030D-6E8A-4147-A177-3AD203B41FA5}">
                      <a16:colId xmlns:a16="http://schemas.microsoft.com/office/drawing/2014/main" val="806422180"/>
                    </a:ext>
                  </a:extLst>
                </a:gridCol>
              </a:tblGrid>
              <a:tr h="235762">
                <a:tc>
                  <a:txBody>
                    <a:bodyPr/>
                    <a:lstStyle/>
                    <a:p>
                      <a:pPr algn="ctr"/>
                      <a:r>
                        <a:rPr lang="uk-UA" sz="3600" b="0" dirty="0"/>
                        <a:t>203</a:t>
                      </a:r>
                    </a:p>
                  </a:txBody>
                  <a:tcPr/>
                </a:tc>
                <a:tc>
                  <a:txBody>
                    <a:bodyPr/>
                    <a:lstStyle/>
                    <a:p>
                      <a:r>
                        <a:rPr lang="ru-RU" sz="3600" b="0" dirty="0">
                          <a:latin typeface="Times New Roman" panose="02020603050405020304" pitchFamily="18" charset="0"/>
                          <a:cs typeface="Times New Roman" panose="02020603050405020304" pitchFamily="18" charset="0"/>
                        </a:rPr>
                        <a:t>Банах С.В.</a:t>
                      </a:r>
                      <a:endParaRPr lang="uk-UA" sz="3600" b="0" dirty="0"/>
                    </a:p>
                  </a:txBody>
                  <a:tcPr/>
                </a:tc>
                <a:extLst>
                  <a:ext uri="{0D108BD9-81ED-4DB2-BD59-A6C34878D82A}">
                    <a16:rowId xmlns:a16="http://schemas.microsoft.com/office/drawing/2014/main" val="3771063771"/>
                  </a:ext>
                </a:extLst>
              </a:tr>
              <a:tr h="235762">
                <a:tc>
                  <a:txBody>
                    <a:bodyPr/>
                    <a:lstStyle/>
                    <a:p>
                      <a:pPr algn="ctr"/>
                      <a:r>
                        <a:rPr lang="uk-UA" sz="3600" b="0" dirty="0"/>
                        <a:t>9</a:t>
                      </a:r>
                    </a:p>
                  </a:txBody>
                  <a:tcPr/>
                </a:tc>
                <a:tc>
                  <a:txBody>
                    <a:bodyPr/>
                    <a:lstStyle/>
                    <a:p>
                      <a:r>
                        <a:rPr lang="ru-RU" sz="3600" b="0" dirty="0" err="1">
                          <a:latin typeface="Times New Roman" panose="02020603050405020304" pitchFamily="18" charset="0"/>
                          <a:cs typeface="Times New Roman" panose="02020603050405020304" pitchFamily="18" charset="0"/>
                        </a:rPr>
                        <a:t>вчителька</a:t>
                      </a:r>
                      <a:r>
                        <a:rPr lang="ru-RU" sz="3600" b="0" dirty="0">
                          <a:latin typeface="Times New Roman" panose="02020603050405020304" pitchFamily="18" charset="0"/>
                          <a:cs typeface="Times New Roman" panose="02020603050405020304" pitchFamily="18" charset="0"/>
                        </a:rPr>
                        <a:t> </a:t>
                      </a:r>
                      <a:r>
                        <a:rPr lang="ru-RU" sz="3600" b="0" dirty="0" err="1">
                          <a:latin typeface="Times New Roman" panose="02020603050405020304" pitchFamily="18" charset="0"/>
                          <a:cs typeface="Times New Roman" panose="02020603050405020304" pitchFamily="18" charset="0"/>
                        </a:rPr>
                        <a:t>біології</a:t>
                      </a:r>
                      <a:endParaRPr lang="uk-UA" sz="3600" b="0" dirty="0"/>
                    </a:p>
                  </a:txBody>
                  <a:tcPr/>
                </a:tc>
                <a:extLst>
                  <a:ext uri="{0D108BD9-81ED-4DB2-BD59-A6C34878D82A}">
                    <a16:rowId xmlns:a16="http://schemas.microsoft.com/office/drawing/2014/main" val="3305779324"/>
                  </a:ext>
                </a:extLst>
              </a:tr>
              <a:tr h="235762">
                <a:tc>
                  <a:txBody>
                    <a:bodyPr/>
                    <a:lstStyle/>
                    <a:p>
                      <a:pPr algn="ctr"/>
                      <a:endParaRPr lang="uk-UA" sz="3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3600" b="0" dirty="0" err="1">
                          <a:latin typeface="Times New Roman" panose="02020603050405020304" pitchFamily="18" charset="0"/>
                          <a:cs typeface="Times New Roman" panose="02020603050405020304" pitchFamily="18" charset="0"/>
                        </a:rPr>
                        <a:t>Дуже</a:t>
                      </a:r>
                      <a:r>
                        <a:rPr lang="ru-RU" sz="3600" b="0" dirty="0">
                          <a:latin typeface="Times New Roman" panose="02020603050405020304" pitchFamily="18" charset="0"/>
                          <a:cs typeface="Times New Roman" panose="02020603050405020304" pitchFamily="18" charset="0"/>
                        </a:rPr>
                        <a:t> мила </a:t>
                      </a:r>
                      <a:r>
                        <a:rPr lang="ru-RU" sz="3600" b="0" dirty="0" err="1">
                          <a:latin typeface="Times New Roman" panose="02020603050405020304" pitchFamily="18" charset="0"/>
                          <a:cs typeface="Times New Roman" panose="02020603050405020304" pitchFamily="18" charset="0"/>
                        </a:rPr>
                        <a:t>пані</a:t>
                      </a:r>
                      <a:r>
                        <a:rPr lang="ru-RU" sz="3600" b="0" dirty="0">
                          <a:latin typeface="Times New Roman" panose="02020603050405020304" pitchFamily="18" charset="0"/>
                          <a:cs typeface="Times New Roman" panose="02020603050405020304" pitchFamily="18" charset="0"/>
                        </a:rPr>
                        <a:t> з </a:t>
                      </a:r>
                      <a:r>
                        <a:rPr lang="ru-RU" sz="3600" b="0" dirty="0" err="1">
                          <a:latin typeface="Times New Roman" panose="02020603050405020304" pitchFamily="18" charset="0"/>
                          <a:cs typeface="Times New Roman" panose="02020603050405020304" pitchFamily="18" charset="0"/>
                        </a:rPr>
                        <a:t>якою</a:t>
                      </a:r>
                      <a:r>
                        <a:rPr lang="ru-RU" sz="3600" b="0" dirty="0">
                          <a:latin typeface="Times New Roman" panose="02020603050405020304" pitchFamily="18" charset="0"/>
                          <a:cs typeface="Times New Roman" panose="02020603050405020304" pitchFamily="18" charset="0"/>
                        </a:rPr>
                        <a:t> я </a:t>
                      </a:r>
                      <a:r>
                        <a:rPr lang="ru-RU" sz="3600" b="0" dirty="0" err="1">
                          <a:latin typeface="Times New Roman" panose="02020603050405020304" pitchFamily="18" charset="0"/>
                          <a:cs typeface="Times New Roman" panose="02020603050405020304" pitchFamily="18" charset="0"/>
                        </a:rPr>
                        <a:t>снідаю</a:t>
                      </a:r>
                      <a:r>
                        <a:rPr lang="ru-RU" sz="3600" b="0" dirty="0">
                          <a:latin typeface="Times New Roman" panose="02020603050405020304" pitchFamily="18" charset="0"/>
                          <a:cs typeface="Times New Roman" panose="02020603050405020304" pitchFamily="18" charset="0"/>
                        </a:rPr>
                        <a:t> у </a:t>
                      </a:r>
                      <a:r>
                        <a:rPr lang="ru-RU" sz="3600" b="0" dirty="0" err="1">
                          <a:latin typeface="Times New Roman" panose="02020603050405020304" pitchFamily="18" charset="0"/>
                          <a:cs typeface="Times New Roman" panose="02020603050405020304" pitchFamily="18" charset="0"/>
                        </a:rPr>
                        <a:t>їдальні</a:t>
                      </a:r>
                      <a:r>
                        <a:rPr lang="ru-RU" sz="3600" b="0" dirty="0">
                          <a:latin typeface="Times New Roman" panose="02020603050405020304" pitchFamily="18" charset="0"/>
                          <a:cs typeface="Times New Roman" panose="02020603050405020304" pitchFamily="18" charset="0"/>
                        </a:rPr>
                        <a:t> 😅</a:t>
                      </a:r>
                      <a:endParaRPr lang="uk-UA" sz="3600" b="0" dirty="0"/>
                    </a:p>
                  </a:txBody>
                  <a:tcPr/>
                </a:tc>
                <a:extLst>
                  <a:ext uri="{0D108BD9-81ED-4DB2-BD59-A6C34878D82A}">
                    <a16:rowId xmlns:a16="http://schemas.microsoft.com/office/drawing/2014/main" val="4259742919"/>
                  </a:ext>
                </a:extLst>
              </a:tr>
              <a:tr h="235762">
                <a:tc gridSpan="2">
                  <a:txBody>
                    <a:bodyPr/>
                    <a:lstStyle/>
                    <a:p>
                      <a:pPr algn="ctr"/>
                      <a:endParaRPr lang="ru-RU" sz="3600" dirty="0" smtClean="0">
                        <a:latin typeface="Times New Roman" panose="02020603050405020304" pitchFamily="18" charset="0"/>
                        <a:cs typeface="Times New Roman" panose="02020603050405020304" pitchFamily="18" charset="0"/>
                      </a:endParaRPr>
                    </a:p>
                    <a:p>
                      <a:pPr algn="ctr"/>
                      <a:r>
                        <a:rPr lang="ru-RU" sz="3600" dirty="0" err="1" smtClean="0">
                          <a:latin typeface="Times New Roman" panose="02020603050405020304" pitchFamily="18" charset="0"/>
                          <a:cs typeface="Times New Roman" panose="02020603050405020304" pitchFamily="18" charset="0"/>
                        </a:rPr>
                        <a:t>Добровольська</a:t>
                      </a:r>
                      <a:endParaRPr lang="ru-RU" sz="3600" dirty="0">
                        <a:latin typeface="Times New Roman" panose="02020603050405020304" pitchFamily="18" charset="0"/>
                        <a:cs typeface="Times New Roman" panose="02020603050405020304" pitchFamily="18" charset="0"/>
                      </a:endParaRPr>
                    </a:p>
                    <a:p>
                      <a:pPr algn="ctr"/>
                      <a:r>
                        <a:rPr lang="uk-UA" sz="3600" dirty="0">
                          <a:latin typeface="Times New Roman" panose="02020603050405020304" pitchFamily="18" charset="0"/>
                          <a:cs typeface="Times New Roman" panose="02020603050405020304" pitchFamily="18" charset="0"/>
                        </a:rPr>
                        <a:t>Куратор</a:t>
                      </a:r>
                      <a:endParaRPr lang="ru-RU" sz="3600" dirty="0">
                        <a:latin typeface="Times New Roman" panose="02020603050405020304" pitchFamily="18" charset="0"/>
                        <a:cs typeface="Times New Roman" panose="02020603050405020304" pitchFamily="18" charset="0"/>
                      </a:endParaRPr>
                    </a:p>
                    <a:p>
                      <a:pPr algn="ctr"/>
                      <a:r>
                        <a:rPr lang="ru-RU" sz="3600" dirty="0" err="1" smtClean="0">
                          <a:latin typeface="Times New Roman" panose="02020603050405020304" pitchFamily="18" charset="0"/>
                          <a:cs typeface="Times New Roman" panose="02020603050405020304" pitchFamily="18" charset="0"/>
                        </a:rPr>
                        <a:t>Городиська</a:t>
                      </a:r>
                      <a:endParaRPr lang="ru-RU" sz="3600" dirty="0" smtClean="0">
                        <a:latin typeface="Times New Roman" panose="02020603050405020304" pitchFamily="18" charset="0"/>
                        <a:cs typeface="Times New Roman" panose="02020603050405020304" pitchFamily="18" charset="0"/>
                      </a:endParaRPr>
                    </a:p>
                    <a:p>
                      <a:pPr algn="ctr"/>
                      <a:endParaRPr lang="ru-RU" sz="3600" dirty="0">
                        <a:latin typeface="Times New Roman" panose="02020603050405020304" pitchFamily="18" charset="0"/>
                        <a:cs typeface="Times New Roman" panose="02020603050405020304" pitchFamily="18"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3600" dirty="0" err="1">
                          <a:latin typeface="Times New Roman" panose="02020603050405020304" pitchFamily="18" charset="0"/>
                          <a:cs typeface="Times New Roman" panose="02020603050405020304" pitchFamily="18" charset="0"/>
                        </a:rPr>
                        <a:t>Добровольська</a:t>
                      </a:r>
                      <a:endParaRPr lang="ru-RU"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93868235"/>
                  </a:ext>
                </a:extLst>
              </a:tr>
            </a:tbl>
          </a:graphicData>
        </a:graphic>
      </p:graphicFrame>
    </p:spTree>
    <p:extLst>
      <p:ext uri="{BB962C8B-B14F-4D97-AF65-F5344CB8AC3E}">
        <p14:creationId xmlns:p14="http://schemas.microsoft.com/office/powerpoint/2010/main" val="1488676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9605" y="429720"/>
            <a:ext cx="7543800" cy="861774"/>
          </a:xfrm>
          <a:prstGeom prst="rect">
            <a:avLst/>
          </a:prstGeom>
        </p:spPr>
        <p:txBody>
          <a:bodyPr wrap="square" lIns="0" tIns="0" rIns="0" bIns="0" rtlCol="0" anchor="t">
            <a:spAutoFit/>
          </a:bodyPr>
          <a:lstStyle/>
          <a:p>
            <a:pPr lvl="0" algn="ctr"/>
            <a:r>
              <a:rPr lang="ru-RU" sz="2800" b="1" dirty="0" err="1">
                <a:latin typeface="Times New Roman" panose="02020603050405020304" pitchFamily="18" charset="0"/>
                <a:cs typeface="Times New Roman" panose="02020603050405020304" pitchFamily="18" charset="0"/>
              </a:rPr>
              <a:t>Чи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користувалися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послугами</a:t>
            </a:r>
            <a:r>
              <a:rPr lang="ru-RU" sz="2800" b="1" dirty="0">
                <a:latin typeface="Times New Roman" panose="02020603050405020304" pitchFamily="18" charset="0"/>
                <a:cs typeface="Times New Roman" panose="02020603050405020304" pitchFamily="18" charset="0"/>
              </a:rPr>
              <a:t> психолога у </a:t>
            </a:r>
            <a:r>
              <a:rPr lang="ru-RU" sz="2800" b="1" dirty="0" err="1">
                <a:latin typeface="Times New Roman" panose="02020603050405020304" pitchFamily="18" charset="0"/>
                <a:cs typeface="Times New Roman" panose="02020603050405020304" pitchFamily="18" charset="0"/>
              </a:rPr>
              <a:t>коледжі</a:t>
            </a:r>
            <a:r>
              <a:rPr lang="ru-RU" sz="2800" b="1" dirty="0">
                <a:latin typeface="Times New Roman" panose="02020603050405020304" pitchFamily="18" charset="0"/>
                <a:cs typeface="Times New Roman" panose="02020603050405020304" pitchFamily="18" charset="0"/>
              </a:rPr>
              <a:t>?</a:t>
            </a:r>
            <a:endParaRPr lang="en-US" sz="2800" b="1" u="none" spc="61" dirty="0">
              <a:solidFill>
                <a:srgbClr val="393939"/>
              </a:solidFill>
              <a:latin typeface="Times New Roman" panose="02020603050405020304" pitchFamily="18" charset="0"/>
              <a:ea typeface="Crimson Roman"/>
              <a:cs typeface="Times New Roman" panose="02020603050405020304" pitchFamily="18" charset="0"/>
              <a:sym typeface="Crimson Roman"/>
            </a:endParaRPr>
          </a:p>
        </p:txBody>
      </p:sp>
      <p:pic>
        <p:nvPicPr>
          <p:cNvPr id="4" name="Рисунок 3">
            <a:extLst>
              <a:ext uri="{FF2B5EF4-FFF2-40B4-BE49-F238E27FC236}">
                <a16:creationId xmlns:a16="http://schemas.microsoft.com/office/drawing/2014/main" id="{FFF470C3-7A97-47F2-96D5-1F9D673B313A}"/>
              </a:ext>
            </a:extLst>
          </p:cNvPr>
          <p:cNvPicPr>
            <a:picLocks noChangeAspect="1"/>
          </p:cNvPicPr>
          <p:nvPr/>
        </p:nvPicPr>
        <p:blipFill>
          <a:blip r:embed="rId2"/>
          <a:stretch>
            <a:fillRect/>
          </a:stretch>
        </p:blipFill>
        <p:spPr>
          <a:xfrm>
            <a:off x="356108" y="1560972"/>
            <a:ext cx="6628765" cy="5836483"/>
          </a:xfrm>
          <a:prstGeom prst="rect">
            <a:avLst/>
          </a:prstGeom>
        </p:spPr>
      </p:pic>
      <p:pic>
        <p:nvPicPr>
          <p:cNvPr id="5" name="Рисунок 4">
            <a:extLst>
              <a:ext uri="{FF2B5EF4-FFF2-40B4-BE49-F238E27FC236}">
                <a16:creationId xmlns:a16="http://schemas.microsoft.com/office/drawing/2014/main" id="{F2AE6EE2-D73F-43D2-A76E-E250ABFEBEBB}"/>
              </a:ext>
            </a:extLst>
          </p:cNvPr>
          <p:cNvPicPr>
            <a:picLocks noChangeAspect="1"/>
          </p:cNvPicPr>
          <p:nvPr/>
        </p:nvPicPr>
        <p:blipFill>
          <a:blip r:embed="rId3"/>
          <a:stretch>
            <a:fillRect/>
          </a:stretch>
        </p:blipFill>
        <p:spPr>
          <a:xfrm>
            <a:off x="3670491" y="7166818"/>
            <a:ext cx="3415474" cy="3061038"/>
          </a:xfrm>
          <a:prstGeom prst="rect">
            <a:avLst/>
          </a:prstGeom>
        </p:spPr>
      </p:pic>
      <p:sp>
        <p:nvSpPr>
          <p:cNvPr id="6" name="TextBox 5">
            <a:extLst>
              <a:ext uri="{FF2B5EF4-FFF2-40B4-BE49-F238E27FC236}">
                <a16:creationId xmlns:a16="http://schemas.microsoft.com/office/drawing/2014/main" id="{6C98AAB1-7AC1-4774-9C03-A5CA85AB6354}"/>
              </a:ext>
            </a:extLst>
          </p:cNvPr>
          <p:cNvSpPr txBox="1"/>
          <p:nvPr/>
        </p:nvSpPr>
        <p:spPr>
          <a:xfrm>
            <a:off x="9101935" y="483754"/>
            <a:ext cx="8347865" cy="954107"/>
          </a:xfrm>
          <a:prstGeom prst="rect">
            <a:avLst/>
          </a:prstGeom>
          <a:noFill/>
        </p:spPr>
        <p:txBody>
          <a:bodyPr wrap="square" rtlCol="0">
            <a:spAutoFit/>
          </a:bodyPr>
          <a:lstStyle/>
          <a:p>
            <a:pPr algn="ctr"/>
            <a:r>
              <a:rPr lang="ru-RU" sz="2800" b="1" dirty="0" err="1">
                <a:latin typeface="Times New Roman" panose="02020603050405020304" pitchFamily="18" charset="0"/>
                <a:cs typeface="Times New Roman" panose="02020603050405020304" pitchFamily="18" charset="0"/>
              </a:rPr>
              <a:t>Чи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задоволені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роботою</a:t>
            </a:r>
            <a:r>
              <a:rPr lang="ru-RU" sz="2800" b="1" dirty="0">
                <a:latin typeface="Times New Roman" panose="02020603050405020304" pitchFamily="18" charset="0"/>
                <a:cs typeface="Times New Roman" panose="02020603050405020304" pitchFamily="18" charset="0"/>
              </a:rPr>
              <a:t> психолога </a:t>
            </a:r>
            <a:r>
              <a:rPr lang="ru-RU" sz="2800" b="1" dirty="0" err="1">
                <a:latin typeface="Times New Roman" panose="02020603050405020304" pitchFamily="18" charset="0"/>
                <a:cs typeface="Times New Roman" panose="02020603050405020304" pitchFamily="18" charset="0"/>
              </a:rPr>
              <a:t>нашого</a:t>
            </a:r>
            <a:r>
              <a:rPr lang="ru-RU" sz="2800" b="1" dirty="0">
                <a:latin typeface="Times New Roman" panose="02020603050405020304" pitchFamily="18" charset="0"/>
                <a:cs typeface="Times New Roman" panose="02020603050405020304" pitchFamily="18" charset="0"/>
              </a:rPr>
              <a:t> закладу?</a:t>
            </a:r>
            <a:endParaRPr lang="uk-UA" sz="2800"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AB218E66-2005-4676-B078-286D82D57D91}"/>
              </a:ext>
            </a:extLst>
          </p:cNvPr>
          <p:cNvPicPr>
            <a:picLocks noChangeAspect="1"/>
          </p:cNvPicPr>
          <p:nvPr/>
        </p:nvPicPr>
        <p:blipFill>
          <a:blip r:embed="rId4"/>
          <a:stretch>
            <a:fillRect/>
          </a:stretch>
        </p:blipFill>
        <p:spPr>
          <a:xfrm>
            <a:off x="7485046" y="960807"/>
            <a:ext cx="4310218" cy="4421211"/>
          </a:xfrm>
          <a:prstGeom prst="rect">
            <a:avLst/>
          </a:prstGeom>
        </p:spPr>
      </p:pic>
      <p:pic>
        <p:nvPicPr>
          <p:cNvPr id="8" name="Рисунок 7">
            <a:extLst>
              <a:ext uri="{FF2B5EF4-FFF2-40B4-BE49-F238E27FC236}">
                <a16:creationId xmlns:a16="http://schemas.microsoft.com/office/drawing/2014/main" id="{A52C4B10-B713-4688-A030-1BFE2555B4FA}"/>
              </a:ext>
            </a:extLst>
          </p:cNvPr>
          <p:cNvPicPr>
            <a:picLocks noChangeAspect="1"/>
          </p:cNvPicPr>
          <p:nvPr/>
        </p:nvPicPr>
        <p:blipFill>
          <a:blip r:embed="rId5"/>
          <a:stretch>
            <a:fillRect/>
          </a:stretch>
        </p:blipFill>
        <p:spPr>
          <a:xfrm>
            <a:off x="13486765" y="1470645"/>
            <a:ext cx="2642520" cy="3695700"/>
          </a:xfrm>
          <a:prstGeom prst="rect">
            <a:avLst/>
          </a:prstGeom>
        </p:spPr>
      </p:pic>
      <p:sp>
        <p:nvSpPr>
          <p:cNvPr id="9" name="TextBox 8">
            <a:extLst>
              <a:ext uri="{FF2B5EF4-FFF2-40B4-BE49-F238E27FC236}">
                <a16:creationId xmlns:a16="http://schemas.microsoft.com/office/drawing/2014/main" id="{CF03CC90-5FEB-49FB-89BD-C482378AE777}"/>
              </a:ext>
            </a:extLst>
          </p:cNvPr>
          <p:cNvSpPr txBox="1"/>
          <p:nvPr/>
        </p:nvSpPr>
        <p:spPr>
          <a:xfrm>
            <a:off x="11658600" y="5298579"/>
            <a:ext cx="6002097" cy="954107"/>
          </a:xfrm>
          <a:prstGeom prst="rect">
            <a:avLst/>
          </a:prstGeom>
          <a:noFill/>
        </p:spPr>
        <p:txBody>
          <a:bodyPr wrap="square" rtlCol="0">
            <a:spAutoFit/>
          </a:bodyPr>
          <a:lstStyle/>
          <a:p>
            <a:pPr algn="ctr"/>
            <a:r>
              <a:rPr lang="ru-RU" sz="2800" b="1" dirty="0" err="1">
                <a:latin typeface="Times New Roman" panose="02020603050405020304" pitchFamily="18" charset="0"/>
                <a:cs typeface="Times New Roman" panose="02020603050405020304" pitchFamily="18" charset="0"/>
              </a:rPr>
              <a:t>Чи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задоволені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роботою</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соціального</a:t>
            </a:r>
            <a:r>
              <a:rPr lang="ru-RU" sz="2800" b="1" dirty="0">
                <a:latin typeface="Times New Roman" panose="02020603050405020304" pitchFamily="18" charset="0"/>
                <a:cs typeface="Times New Roman" panose="02020603050405020304" pitchFamily="18" charset="0"/>
              </a:rPr>
              <a:t> педагога закладу?</a:t>
            </a:r>
            <a:endParaRPr lang="uk-UA" sz="2800" b="1"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5C7EE871-6780-4735-BFED-393464B7FF6C}"/>
              </a:ext>
            </a:extLst>
          </p:cNvPr>
          <p:cNvPicPr>
            <a:picLocks noChangeAspect="1"/>
          </p:cNvPicPr>
          <p:nvPr/>
        </p:nvPicPr>
        <p:blipFill>
          <a:blip r:embed="rId6"/>
          <a:stretch>
            <a:fillRect/>
          </a:stretch>
        </p:blipFill>
        <p:spPr>
          <a:xfrm>
            <a:off x="7451376" y="6003833"/>
            <a:ext cx="4596183" cy="4224023"/>
          </a:xfrm>
          <a:prstGeom prst="rect">
            <a:avLst/>
          </a:prstGeom>
        </p:spPr>
      </p:pic>
      <p:pic>
        <p:nvPicPr>
          <p:cNvPr id="11" name="Рисунок 10">
            <a:extLst>
              <a:ext uri="{FF2B5EF4-FFF2-40B4-BE49-F238E27FC236}">
                <a16:creationId xmlns:a16="http://schemas.microsoft.com/office/drawing/2014/main" id="{BB1C9B99-B04C-45C0-8BB1-332C316D0267}"/>
              </a:ext>
            </a:extLst>
          </p:cNvPr>
          <p:cNvPicPr>
            <a:picLocks noChangeAspect="1"/>
          </p:cNvPicPr>
          <p:nvPr/>
        </p:nvPicPr>
        <p:blipFill>
          <a:blip r:embed="rId7"/>
          <a:stretch>
            <a:fillRect/>
          </a:stretch>
        </p:blipFill>
        <p:spPr>
          <a:xfrm>
            <a:off x="13690846" y="6667500"/>
            <a:ext cx="1853326" cy="2851269"/>
          </a:xfrm>
          <a:prstGeom prst="rect">
            <a:avLst/>
          </a:prstGeom>
        </p:spPr>
      </p:pic>
    </p:spTree>
    <p:extLst>
      <p:ext uri="{BB962C8B-B14F-4D97-AF65-F5344CB8AC3E}">
        <p14:creationId xmlns:p14="http://schemas.microsoft.com/office/powerpoint/2010/main" val="3965074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62200" y="826133"/>
            <a:ext cx="14782800" cy="492443"/>
          </a:xfrm>
          <a:prstGeom prst="rect">
            <a:avLst/>
          </a:prstGeom>
        </p:spPr>
        <p:txBody>
          <a:bodyPr lIns="0" tIns="0" rIns="0" bIns="0" rtlCol="0" anchor="t">
            <a:spAutoFit/>
          </a:bodyPr>
          <a:lstStyle/>
          <a:p>
            <a:pPr lvl="0" algn="ctr"/>
            <a:r>
              <a:rPr lang="ru-RU" sz="3200" b="1" dirty="0" err="1">
                <a:latin typeface="Times New Roman" panose="02020603050405020304" pitchFamily="18" charset="0"/>
                <a:cs typeface="Times New Roman" panose="02020603050405020304" pitchFamily="18" charset="0"/>
              </a:rPr>
              <a:t>Наскільки</a:t>
            </a:r>
            <a:r>
              <a:rPr lang="ru-RU" sz="3200" b="1" dirty="0">
                <a:latin typeface="Times New Roman" panose="02020603050405020304" pitchFamily="18" charset="0"/>
                <a:cs typeface="Times New Roman" panose="02020603050405020304" pitchFamily="18" charset="0"/>
              </a:rPr>
              <a:t>, на вашу думку, </a:t>
            </a:r>
            <a:r>
              <a:rPr lang="ru-RU" sz="3200" b="1" dirty="0" err="1">
                <a:latin typeface="Times New Roman" panose="02020603050405020304" pitchFamily="18" charset="0"/>
                <a:cs typeface="Times New Roman" panose="02020603050405020304" pitchFamily="18" charset="0"/>
              </a:rPr>
              <a:t>ефективна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психологічна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підтримка</a:t>
            </a:r>
            <a:r>
              <a:rPr lang="ru-RU" sz="3200" b="1" dirty="0">
                <a:latin typeface="Times New Roman" panose="02020603050405020304" pitchFamily="18" charset="0"/>
                <a:cs typeface="Times New Roman" panose="02020603050405020304" pitchFamily="18" charset="0"/>
              </a:rPr>
              <a:t> у </a:t>
            </a:r>
            <a:r>
              <a:rPr lang="ru-RU" sz="3200" b="1" dirty="0" err="1">
                <a:latin typeface="Times New Roman" panose="02020603050405020304" pitchFamily="18" charset="0"/>
                <a:cs typeface="Times New Roman" panose="02020603050405020304" pitchFamily="18" charset="0"/>
              </a:rPr>
              <a:t>коледжі</a:t>
            </a:r>
            <a:r>
              <a:rPr lang="ru-RU" sz="3200" b="1" dirty="0">
                <a:latin typeface="Times New Roman" panose="02020603050405020304" pitchFamily="18" charset="0"/>
                <a:cs typeface="Times New Roman" panose="02020603050405020304" pitchFamily="18" charset="0"/>
              </a:rPr>
              <a:t>?</a:t>
            </a:r>
            <a:endParaRPr lang="en-US" sz="3200" b="1" u="none" dirty="0">
              <a:solidFill>
                <a:srgbClr val="393939"/>
              </a:solidFill>
              <a:latin typeface="Times New Roman" panose="02020603050405020304" pitchFamily="18" charset="0"/>
              <a:ea typeface="Crimson Roman"/>
              <a:cs typeface="Times New Roman" panose="02020603050405020304" pitchFamily="18" charset="0"/>
              <a:sym typeface="Crimson Roman"/>
            </a:endParaRPr>
          </a:p>
        </p:txBody>
      </p:sp>
      <p:pic>
        <p:nvPicPr>
          <p:cNvPr id="10" name="Рисунок 9">
            <a:extLst>
              <a:ext uri="{FF2B5EF4-FFF2-40B4-BE49-F238E27FC236}">
                <a16:creationId xmlns:a16="http://schemas.microsoft.com/office/drawing/2014/main" id="{00979A43-AB9B-4C24-A504-024906BEEFCC}"/>
              </a:ext>
            </a:extLst>
          </p:cNvPr>
          <p:cNvPicPr>
            <a:picLocks noChangeAspect="1"/>
          </p:cNvPicPr>
          <p:nvPr/>
        </p:nvPicPr>
        <p:blipFill>
          <a:blip r:embed="rId2"/>
          <a:stretch>
            <a:fillRect/>
          </a:stretch>
        </p:blipFill>
        <p:spPr>
          <a:xfrm>
            <a:off x="1823358" y="1715585"/>
            <a:ext cx="7994751" cy="7522619"/>
          </a:xfrm>
          <a:prstGeom prst="rect">
            <a:avLst/>
          </a:prstGeom>
        </p:spPr>
      </p:pic>
      <p:pic>
        <p:nvPicPr>
          <p:cNvPr id="11" name="Рисунок 10">
            <a:extLst>
              <a:ext uri="{FF2B5EF4-FFF2-40B4-BE49-F238E27FC236}">
                <a16:creationId xmlns:a16="http://schemas.microsoft.com/office/drawing/2014/main" id="{F25AC274-F9F1-4386-9E89-573CA259295A}"/>
              </a:ext>
            </a:extLst>
          </p:cNvPr>
          <p:cNvPicPr>
            <a:picLocks noChangeAspect="1"/>
          </p:cNvPicPr>
          <p:nvPr/>
        </p:nvPicPr>
        <p:blipFill>
          <a:blip r:embed="rId3"/>
          <a:stretch>
            <a:fillRect/>
          </a:stretch>
        </p:blipFill>
        <p:spPr>
          <a:xfrm>
            <a:off x="10210800" y="2276494"/>
            <a:ext cx="6609522" cy="6400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15600" y="0"/>
            <a:ext cx="7772400" cy="10287000"/>
          </a:xfrm>
          <a:prstGeom prst="rect">
            <a:avLst/>
          </a:prstGeom>
          <a:solidFill>
            <a:srgbClr val="DFD4CB"/>
          </a:solidFill>
        </p:spPr>
      </p:sp>
      <p:sp>
        <p:nvSpPr>
          <p:cNvPr id="3" name="TextBox 3"/>
          <p:cNvSpPr txBox="1"/>
          <p:nvPr/>
        </p:nvSpPr>
        <p:spPr>
          <a:xfrm>
            <a:off x="1278775" y="444261"/>
            <a:ext cx="6189679" cy="492443"/>
          </a:xfrm>
          <a:prstGeom prst="rect">
            <a:avLst/>
          </a:prstGeom>
        </p:spPr>
        <p:txBody>
          <a:bodyPr lIns="0" tIns="0" rIns="0" bIns="0" rtlCol="0" anchor="t">
            <a:spAutoFit/>
          </a:bodyPr>
          <a:lstStyle/>
          <a:p>
            <a:r>
              <a:rPr lang="uk-UA" sz="3200" b="1" dirty="0"/>
              <a:t>Розділ 5. Потреба у зоні </a:t>
            </a:r>
            <a:r>
              <a:rPr lang="uk-UA" sz="3200" b="1" dirty="0" err="1"/>
              <a:t>релаксу</a:t>
            </a:r>
            <a:endParaRPr lang="ru-RU" sz="3200" b="1" dirty="0"/>
          </a:p>
        </p:txBody>
      </p:sp>
      <p:sp>
        <p:nvSpPr>
          <p:cNvPr id="13" name="TextBox 12">
            <a:extLst>
              <a:ext uri="{FF2B5EF4-FFF2-40B4-BE49-F238E27FC236}">
                <a16:creationId xmlns:a16="http://schemas.microsoft.com/office/drawing/2014/main" id="{2B16E2AD-47CA-4542-BFDF-BA8E2764084B}"/>
              </a:ext>
            </a:extLst>
          </p:cNvPr>
          <p:cNvSpPr txBox="1"/>
          <p:nvPr/>
        </p:nvSpPr>
        <p:spPr>
          <a:xfrm>
            <a:off x="10515600" y="2854507"/>
            <a:ext cx="6781800" cy="3170099"/>
          </a:xfrm>
          <a:prstGeom prst="rect">
            <a:avLst/>
          </a:prstGeom>
          <a:noFill/>
        </p:spPr>
        <p:txBody>
          <a:bodyPr wrap="square" rtlCol="0">
            <a:spAutoFit/>
          </a:bodyPr>
          <a:lstStyle/>
          <a:p>
            <a:pPr algn="just"/>
            <a:r>
              <a:rPr lang="ru-RU" sz="4000" b="1" dirty="0" err="1"/>
              <a:t>Чи</a:t>
            </a:r>
            <a:r>
              <a:rPr lang="ru-RU" sz="4000" b="1" dirty="0"/>
              <a:t> </a:t>
            </a:r>
            <a:r>
              <a:rPr lang="ru-RU" sz="4000" b="1" dirty="0" err="1"/>
              <a:t>вважаєте</a:t>
            </a:r>
            <a:r>
              <a:rPr lang="ru-RU" sz="4000" b="1" dirty="0"/>
              <a:t> </a:t>
            </a:r>
            <a:r>
              <a:rPr lang="ru-RU" sz="4000" b="1" dirty="0" err="1"/>
              <a:t>ви</a:t>
            </a:r>
            <a:r>
              <a:rPr lang="ru-RU" sz="4000" b="1" dirty="0"/>
              <a:t>, </a:t>
            </a:r>
            <a:r>
              <a:rPr lang="ru-RU" sz="4000" b="1" dirty="0" err="1"/>
              <a:t>що</a:t>
            </a:r>
            <a:r>
              <a:rPr lang="ru-RU" sz="4000" b="1" dirty="0"/>
              <a:t> в </a:t>
            </a:r>
            <a:r>
              <a:rPr lang="ru-RU" sz="4000" b="1" dirty="0" err="1"/>
              <a:t>коледжі</a:t>
            </a:r>
            <a:r>
              <a:rPr lang="ru-RU" sz="4000" b="1" dirty="0"/>
              <a:t> </a:t>
            </a:r>
            <a:r>
              <a:rPr lang="ru-RU" sz="4000" b="1" dirty="0" err="1"/>
              <a:t>потрібна</a:t>
            </a:r>
            <a:r>
              <a:rPr lang="ru-RU" sz="4000" b="1" dirty="0"/>
              <a:t> </a:t>
            </a:r>
            <a:r>
              <a:rPr lang="ru-RU" sz="4000" b="1" dirty="0" err="1"/>
              <a:t>спеціальна</a:t>
            </a:r>
            <a:r>
              <a:rPr lang="ru-RU" sz="4000" b="1" dirty="0"/>
              <a:t> зона </a:t>
            </a:r>
            <a:r>
              <a:rPr lang="ru-RU" sz="4000" b="1" dirty="0" err="1"/>
              <a:t>психологічного</a:t>
            </a:r>
            <a:r>
              <a:rPr lang="ru-RU" sz="4000" b="1" dirty="0"/>
              <a:t> релаксу (</a:t>
            </a:r>
            <a:r>
              <a:rPr lang="ru-RU" sz="4000" b="1" dirty="0" err="1"/>
              <a:t>місце</a:t>
            </a:r>
            <a:r>
              <a:rPr lang="ru-RU" sz="4000" b="1" dirty="0"/>
              <a:t> для </a:t>
            </a:r>
            <a:r>
              <a:rPr lang="ru-RU" sz="4000" b="1" dirty="0" err="1"/>
              <a:t>відпочинку</a:t>
            </a:r>
            <a:r>
              <a:rPr lang="ru-RU" sz="4000" b="1" dirty="0"/>
              <a:t>, </a:t>
            </a:r>
            <a:r>
              <a:rPr lang="ru-RU" sz="4000" b="1" dirty="0" err="1"/>
              <a:t>тиші</a:t>
            </a:r>
            <a:r>
              <a:rPr lang="ru-RU" sz="4000" b="1" dirty="0"/>
              <a:t>, </a:t>
            </a:r>
            <a:r>
              <a:rPr lang="ru-RU" sz="4000" b="1" dirty="0" err="1"/>
              <a:t>зняття</a:t>
            </a:r>
            <a:r>
              <a:rPr lang="ru-RU" sz="4000" b="1" dirty="0"/>
              <a:t> </a:t>
            </a:r>
            <a:r>
              <a:rPr lang="ru-RU" sz="4000" b="1" dirty="0" err="1"/>
              <a:t>стресу</a:t>
            </a:r>
            <a:r>
              <a:rPr lang="ru-RU" sz="4000" b="1" dirty="0"/>
              <a:t>)?</a:t>
            </a:r>
            <a:endParaRPr lang="uk-UA" sz="4000" b="1" dirty="0"/>
          </a:p>
        </p:txBody>
      </p:sp>
      <p:pic>
        <p:nvPicPr>
          <p:cNvPr id="14" name="Рисунок 13">
            <a:extLst>
              <a:ext uri="{FF2B5EF4-FFF2-40B4-BE49-F238E27FC236}">
                <a16:creationId xmlns:a16="http://schemas.microsoft.com/office/drawing/2014/main" id="{E6B688A0-78DE-4A9A-BE38-C734477A2313}"/>
              </a:ext>
            </a:extLst>
          </p:cNvPr>
          <p:cNvPicPr>
            <a:picLocks noChangeAspect="1"/>
          </p:cNvPicPr>
          <p:nvPr/>
        </p:nvPicPr>
        <p:blipFill>
          <a:blip r:embed="rId2"/>
          <a:stretch>
            <a:fillRect/>
          </a:stretch>
        </p:blipFill>
        <p:spPr>
          <a:xfrm>
            <a:off x="990600" y="1044139"/>
            <a:ext cx="7244196" cy="7162800"/>
          </a:xfrm>
          <a:prstGeom prst="rect">
            <a:avLst/>
          </a:prstGeom>
        </p:spPr>
      </p:pic>
      <p:pic>
        <p:nvPicPr>
          <p:cNvPr id="15" name="Рисунок 14">
            <a:extLst>
              <a:ext uri="{FF2B5EF4-FFF2-40B4-BE49-F238E27FC236}">
                <a16:creationId xmlns:a16="http://schemas.microsoft.com/office/drawing/2014/main" id="{10A26B9C-87FF-48B1-B22D-73EC7E287E63}"/>
              </a:ext>
            </a:extLst>
          </p:cNvPr>
          <p:cNvPicPr>
            <a:picLocks noChangeAspect="1"/>
          </p:cNvPicPr>
          <p:nvPr/>
        </p:nvPicPr>
        <p:blipFill>
          <a:blip r:embed="rId3"/>
          <a:stretch>
            <a:fillRect/>
          </a:stretch>
        </p:blipFill>
        <p:spPr>
          <a:xfrm>
            <a:off x="6365288" y="6743700"/>
            <a:ext cx="3670197" cy="2373760"/>
          </a:xfrm>
          <a:prstGeom prst="rect">
            <a:avLst/>
          </a:prstGeom>
        </p:spPr>
      </p:pic>
    </p:spTree>
    <p:extLst>
      <p:ext uri="{BB962C8B-B14F-4D97-AF65-F5344CB8AC3E}">
        <p14:creationId xmlns:p14="http://schemas.microsoft.com/office/powerpoint/2010/main" val="3294812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pic>
        <p:nvPicPr>
          <p:cNvPr id="2050" name="Picture 2" descr="Діаграма відповідей у Формах. Назва запитання: Які елементи, на вашу думку, повинні бути у зоні релаксу? (можна обрати кілька варіантів)&#10;. Кількість відповідей: 515 відповідей.">
            <a:extLst>
              <a:ext uri="{FF2B5EF4-FFF2-40B4-BE49-F238E27FC236}">
                <a16:creationId xmlns:a16="http://schemas.microsoft.com/office/drawing/2014/main" id="{D2A55D94-CC40-41D4-96C8-17A44ADE1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5338"/>
            <a:ext cx="18288000" cy="8694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93939"/>
        </a:solidFill>
        <a:effectLst/>
      </p:bgPr>
    </p:bg>
    <p:spTree>
      <p:nvGrpSpPr>
        <p:cNvPr id="1" name=""/>
        <p:cNvGrpSpPr/>
        <p:nvPr/>
      </p:nvGrpSpPr>
      <p:grpSpPr>
        <a:xfrm>
          <a:off x="0" y="0"/>
          <a:ext cx="0" cy="0"/>
          <a:chOff x="0" y="0"/>
          <a:chExt cx="0" cy="0"/>
        </a:xfrm>
      </p:grpSpPr>
      <p:sp>
        <p:nvSpPr>
          <p:cNvPr id="2" name="TextBox 2"/>
          <p:cNvSpPr txBox="1"/>
          <p:nvPr/>
        </p:nvSpPr>
        <p:spPr>
          <a:xfrm>
            <a:off x="1028700" y="609613"/>
            <a:ext cx="15354300" cy="1354217"/>
          </a:xfrm>
          <a:prstGeom prst="rect">
            <a:avLst/>
          </a:prstGeom>
        </p:spPr>
        <p:txBody>
          <a:bodyPr wrap="square" lIns="0" tIns="0" rIns="0" bIns="0" rtlCol="0" anchor="t">
            <a:spAutoFit/>
          </a:bodyPr>
          <a:lstStyle/>
          <a:p>
            <a:pPr lvl="0" algn="ctr"/>
            <a:r>
              <a:rPr lang="ru-RU" sz="4400" b="1" dirty="0" err="1">
                <a:solidFill>
                  <a:schemeClr val="bg1"/>
                </a:solidFill>
              </a:rPr>
              <a:t>Що</a:t>
            </a:r>
            <a:r>
              <a:rPr lang="ru-RU" sz="4400" b="1" dirty="0">
                <a:solidFill>
                  <a:schemeClr val="bg1"/>
                </a:solidFill>
              </a:rPr>
              <a:t> б </a:t>
            </a:r>
            <a:r>
              <a:rPr lang="ru-RU" sz="4400" b="1" dirty="0" err="1">
                <a:solidFill>
                  <a:schemeClr val="bg1"/>
                </a:solidFill>
              </a:rPr>
              <a:t>ви</a:t>
            </a:r>
            <a:r>
              <a:rPr lang="ru-RU" sz="4400" b="1" dirty="0">
                <a:solidFill>
                  <a:schemeClr val="bg1"/>
                </a:solidFill>
              </a:rPr>
              <a:t> </a:t>
            </a:r>
            <a:r>
              <a:rPr lang="ru-RU" sz="4400" b="1" dirty="0" err="1">
                <a:solidFill>
                  <a:schemeClr val="bg1"/>
                </a:solidFill>
              </a:rPr>
              <a:t>запропонували</a:t>
            </a:r>
            <a:r>
              <a:rPr lang="ru-RU" sz="4400" b="1" dirty="0">
                <a:solidFill>
                  <a:schemeClr val="bg1"/>
                </a:solidFill>
              </a:rPr>
              <a:t> для  </a:t>
            </a:r>
            <a:r>
              <a:rPr lang="ru-RU" sz="4400" b="1" dirty="0" err="1">
                <a:solidFill>
                  <a:schemeClr val="bg1"/>
                </a:solidFill>
              </a:rPr>
              <a:t>вдосконалення</a:t>
            </a:r>
            <a:r>
              <a:rPr lang="ru-RU" sz="4400" b="1" dirty="0">
                <a:solidFill>
                  <a:schemeClr val="bg1"/>
                </a:solidFill>
              </a:rPr>
              <a:t> </a:t>
            </a:r>
            <a:r>
              <a:rPr lang="ru-RU" sz="4400" b="1" dirty="0" err="1">
                <a:solidFill>
                  <a:schemeClr val="bg1"/>
                </a:solidFill>
              </a:rPr>
              <a:t>системи</a:t>
            </a:r>
            <a:r>
              <a:rPr lang="ru-RU" sz="4400" b="1" dirty="0">
                <a:solidFill>
                  <a:schemeClr val="bg1"/>
                </a:solidFill>
              </a:rPr>
              <a:t> </a:t>
            </a:r>
            <a:r>
              <a:rPr lang="ru-RU" sz="4400" b="1" dirty="0" err="1">
                <a:solidFill>
                  <a:schemeClr val="bg1"/>
                </a:solidFill>
              </a:rPr>
              <a:t>соціально-психологічної</a:t>
            </a:r>
            <a:r>
              <a:rPr lang="ru-RU" sz="4400" b="1" dirty="0">
                <a:solidFill>
                  <a:schemeClr val="bg1"/>
                </a:solidFill>
              </a:rPr>
              <a:t> </a:t>
            </a:r>
            <a:r>
              <a:rPr lang="ru-RU" sz="4400" b="1" dirty="0" err="1">
                <a:solidFill>
                  <a:schemeClr val="bg1"/>
                </a:solidFill>
              </a:rPr>
              <a:t>підтримки</a:t>
            </a:r>
            <a:r>
              <a:rPr lang="ru-RU" sz="4400" b="1" dirty="0">
                <a:solidFill>
                  <a:schemeClr val="bg1"/>
                </a:solidFill>
              </a:rPr>
              <a:t> у </a:t>
            </a:r>
            <a:r>
              <a:rPr lang="ru-RU" sz="4400" b="1" dirty="0" err="1">
                <a:solidFill>
                  <a:schemeClr val="bg1"/>
                </a:solidFill>
              </a:rPr>
              <a:t>коледжі</a:t>
            </a:r>
            <a:r>
              <a:rPr lang="ru-RU" sz="4400" b="1" dirty="0">
                <a:solidFill>
                  <a:schemeClr val="bg1"/>
                </a:solidFill>
              </a:rPr>
              <a:t>? </a:t>
            </a:r>
            <a:endParaRPr lang="en-US" sz="19900" b="1" u="none" dirty="0">
              <a:solidFill>
                <a:schemeClr val="bg1"/>
              </a:solidFill>
              <a:latin typeface="Crimson Roman"/>
              <a:ea typeface="Crimson Roman"/>
              <a:cs typeface="Crimson Roman"/>
              <a:sym typeface="Crimson Roman"/>
            </a:endParaRPr>
          </a:p>
        </p:txBody>
      </p:sp>
      <p:sp>
        <p:nvSpPr>
          <p:cNvPr id="3" name="TextBox 3"/>
          <p:cNvSpPr txBox="1"/>
          <p:nvPr/>
        </p:nvSpPr>
        <p:spPr>
          <a:xfrm>
            <a:off x="2743200" y="2500096"/>
            <a:ext cx="6629400" cy="515269"/>
          </a:xfrm>
          <a:prstGeom prst="rect">
            <a:avLst/>
          </a:prstGeom>
        </p:spPr>
        <p:txBody>
          <a:bodyPr wrap="square" lIns="0" tIns="0" rIns="0" bIns="0" rtlCol="0" anchor="t">
            <a:spAutoFit/>
          </a:bodyPr>
          <a:lstStyle/>
          <a:p>
            <a:pPr>
              <a:lnSpc>
                <a:spcPts val="4340"/>
              </a:lnSpc>
              <a:spcBef>
                <a:spcPct val="0"/>
              </a:spcBef>
            </a:pPr>
            <a:r>
              <a:rPr lang="uk-UA" sz="3100" b="1" dirty="0">
                <a:solidFill>
                  <a:schemeClr val="bg1"/>
                </a:solidFill>
                <a:latin typeface="Crimson Roman Bold"/>
                <a:ea typeface="Crimson Roman Bold"/>
                <a:cs typeface="Crimson Roman Bold"/>
                <a:sym typeface="Crimson Roman Bold"/>
              </a:rPr>
              <a:t>Анонімне онлайн-консультування</a:t>
            </a:r>
            <a:endParaRPr lang="en-US" sz="3100" b="1" dirty="0">
              <a:solidFill>
                <a:schemeClr val="bg1"/>
              </a:solidFill>
              <a:latin typeface="Crimson Roman Bold"/>
              <a:ea typeface="Crimson Roman Bold"/>
              <a:cs typeface="Crimson Roman Bold"/>
              <a:sym typeface="Crimson Roman Bold"/>
            </a:endParaRPr>
          </a:p>
        </p:txBody>
      </p:sp>
      <p:sp>
        <p:nvSpPr>
          <p:cNvPr id="5" name="TextBox 5"/>
          <p:cNvSpPr txBox="1"/>
          <p:nvPr/>
        </p:nvSpPr>
        <p:spPr>
          <a:xfrm>
            <a:off x="859466" y="2121155"/>
            <a:ext cx="1409700" cy="1231106"/>
          </a:xfrm>
          <a:prstGeom prst="rect">
            <a:avLst/>
          </a:prstGeom>
        </p:spPr>
        <p:txBody>
          <a:bodyPr wrap="square" lIns="0" tIns="0" rIns="0" bIns="0" rtlCol="0" anchor="t">
            <a:spAutoFit/>
          </a:bodyPr>
          <a:lstStyle/>
          <a:p>
            <a:pPr marL="0" lvl="0" indent="0" algn="l">
              <a:lnSpc>
                <a:spcPts val="9600"/>
              </a:lnSpc>
            </a:pPr>
            <a:r>
              <a:rPr lang="en-US" sz="8000" b="1" dirty="0">
                <a:solidFill>
                  <a:schemeClr val="bg1"/>
                </a:solidFill>
                <a:latin typeface="Crimson Roman"/>
                <a:ea typeface="Crimson Roman"/>
                <a:cs typeface="Crimson Roman"/>
                <a:sym typeface="Crimson Roman"/>
              </a:rPr>
              <a:t>01</a:t>
            </a:r>
          </a:p>
        </p:txBody>
      </p:sp>
      <p:sp>
        <p:nvSpPr>
          <p:cNvPr id="6" name="TextBox 6"/>
          <p:cNvSpPr txBox="1"/>
          <p:nvPr/>
        </p:nvSpPr>
        <p:spPr>
          <a:xfrm>
            <a:off x="2743200" y="3352261"/>
            <a:ext cx="6629400" cy="515269"/>
          </a:xfrm>
          <a:prstGeom prst="rect">
            <a:avLst/>
          </a:prstGeom>
        </p:spPr>
        <p:txBody>
          <a:bodyPr wrap="square" lIns="0" tIns="0" rIns="0" bIns="0" rtlCol="0" anchor="t">
            <a:spAutoFit/>
          </a:bodyPr>
          <a:lstStyle/>
          <a:p>
            <a:pPr>
              <a:lnSpc>
                <a:spcPts val="4340"/>
              </a:lnSpc>
              <a:spcBef>
                <a:spcPct val="0"/>
              </a:spcBef>
            </a:pPr>
            <a:r>
              <a:rPr lang="uk-UA" sz="3100" b="1" dirty="0">
                <a:solidFill>
                  <a:schemeClr val="bg1"/>
                </a:solidFill>
                <a:latin typeface="Crimson Roman Bold"/>
                <a:ea typeface="Crimson Roman Bold"/>
                <a:cs typeface="Crimson Roman Bold"/>
                <a:sym typeface="Crimson Roman Bold"/>
              </a:rPr>
              <a:t>Проводити більше тренінгів</a:t>
            </a:r>
            <a:endParaRPr lang="en-US" sz="3100" b="1" dirty="0">
              <a:solidFill>
                <a:schemeClr val="bg1"/>
              </a:solidFill>
              <a:latin typeface="Crimson Roman Bold"/>
              <a:ea typeface="Crimson Roman Bold"/>
              <a:cs typeface="Crimson Roman Bold"/>
              <a:sym typeface="Crimson Roman Bold"/>
            </a:endParaRPr>
          </a:p>
        </p:txBody>
      </p:sp>
      <p:sp>
        <p:nvSpPr>
          <p:cNvPr id="8" name="TextBox 8"/>
          <p:cNvSpPr txBox="1"/>
          <p:nvPr/>
        </p:nvSpPr>
        <p:spPr>
          <a:xfrm>
            <a:off x="859466" y="3223719"/>
            <a:ext cx="1379501" cy="1231106"/>
          </a:xfrm>
          <a:prstGeom prst="rect">
            <a:avLst/>
          </a:prstGeom>
        </p:spPr>
        <p:txBody>
          <a:bodyPr wrap="square" lIns="0" tIns="0" rIns="0" bIns="0" rtlCol="0" anchor="t">
            <a:spAutoFit/>
          </a:bodyPr>
          <a:lstStyle/>
          <a:p>
            <a:pPr marL="0" lvl="0" indent="0" algn="l">
              <a:lnSpc>
                <a:spcPts val="9600"/>
              </a:lnSpc>
            </a:pPr>
            <a:r>
              <a:rPr lang="en-US" sz="8000" b="1" dirty="0">
                <a:solidFill>
                  <a:schemeClr val="bg1"/>
                </a:solidFill>
                <a:latin typeface="Crimson Roman"/>
                <a:ea typeface="Crimson Roman"/>
                <a:cs typeface="Crimson Roman"/>
                <a:sym typeface="Crimson Roman"/>
              </a:rPr>
              <a:t>02</a:t>
            </a:r>
          </a:p>
        </p:txBody>
      </p:sp>
      <p:sp>
        <p:nvSpPr>
          <p:cNvPr id="9" name="TextBox 9"/>
          <p:cNvSpPr txBox="1"/>
          <p:nvPr/>
        </p:nvSpPr>
        <p:spPr>
          <a:xfrm>
            <a:off x="2732567" y="4454825"/>
            <a:ext cx="13650433" cy="1618135"/>
          </a:xfrm>
          <a:prstGeom prst="rect">
            <a:avLst/>
          </a:prstGeom>
        </p:spPr>
        <p:txBody>
          <a:bodyPr wrap="square" lIns="0" tIns="0" rIns="0" bIns="0" rtlCol="0" anchor="t">
            <a:spAutoFit/>
          </a:bodyPr>
          <a:lstStyle/>
          <a:p>
            <a:pPr>
              <a:lnSpc>
                <a:spcPts val="4340"/>
              </a:lnSpc>
              <a:spcBef>
                <a:spcPct val="0"/>
              </a:spcBef>
            </a:pPr>
            <a:r>
              <a:rPr lang="ru-RU" sz="3100" b="1" dirty="0" err="1">
                <a:solidFill>
                  <a:schemeClr val="bg1"/>
                </a:solidFill>
                <a:latin typeface="Crimson Roman Bold"/>
                <a:ea typeface="Crimson Roman Bold"/>
                <a:cs typeface="Crimson Roman Bold"/>
                <a:sym typeface="Crimson Roman Bold"/>
              </a:rPr>
              <a:t>Профілактика</a:t>
            </a:r>
            <a:r>
              <a:rPr lang="ru-RU" sz="3100" b="1" dirty="0">
                <a:solidFill>
                  <a:schemeClr val="bg1"/>
                </a:solidFill>
                <a:latin typeface="Crimson Roman Bold"/>
                <a:ea typeface="Crimson Roman Bold"/>
                <a:cs typeface="Crimson Roman Bold"/>
                <a:sym typeface="Crimson Roman Bold"/>
              </a:rPr>
              <a:t> </a:t>
            </a:r>
            <a:r>
              <a:rPr lang="ru-RU" sz="3100" b="1" dirty="0" err="1">
                <a:solidFill>
                  <a:schemeClr val="bg1"/>
                </a:solidFill>
                <a:latin typeface="Crimson Roman Bold"/>
                <a:ea typeface="Crimson Roman Bold"/>
                <a:cs typeface="Crimson Roman Bold"/>
                <a:sym typeface="Crimson Roman Bold"/>
              </a:rPr>
              <a:t>психологічних</a:t>
            </a:r>
            <a:r>
              <a:rPr lang="ru-RU" sz="3100" b="1" dirty="0">
                <a:solidFill>
                  <a:schemeClr val="bg1"/>
                </a:solidFill>
                <a:latin typeface="Crimson Roman Bold"/>
                <a:ea typeface="Crimson Roman Bold"/>
                <a:cs typeface="Crimson Roman Bold"/>
                <a:sym typeface="Crimson Roman Bold"/>
              </a:rPr>
              <a:t> проблем. </a:t>
            </a:r>
            <a:r>
              <a:rPr lang="ru-RU" sz="3100" b="1" dirty="0" err="1">
                <a:solidFill>
                  <a:schemeClr val="bg1"/>
                </a:solidFill>
                <a:latin typeface="Crimson Roman Bold"/>
                <a:ea typeface="Crimson Roman Bold"/>
                <a:cs typeface="Crimson Roman Bold"/>
                <a:sym typeface="Crimson Roman Bold"/>
              </a:rPr>
              <a:t>Проведення</a:t>
            </a:r>
            <a:r>
              <a:rPr lang="ru-RU" sz="3100" b="1" dirty="0">
                <a:solidFill>
                  <a:schemeClr val="bg1"/>
                </a:solidFill>
                <a:latin typeface="Crimson Roman Bold"/>
                <a:ea typeface="Crimson Roman Bold"/>
                <a:cs typeface="Crimson Roman Bold"/>
                <a:sym typeface="Crimson Roman Bold"/>
              </a:rPr>
              <a:t> </a:t>
            </a:r>
            <a:r>
              <a:rPr lang="ru-RU" sz="3100" b="1" dirty="0" err="1">
                <a:solidFill>
                  <a:schemeClr val="bg1"/>
                </a:solidFill>
                <a:latin typeface="Crimson Roman Bold"/>
                <a:ea typeface="Crimson Roman Bold"/>
                <a:cs typeface="Crimson Roman Bold"/>
                <a:sym typeface="Crimson Roman Bold"/>
              </a:rPr>
              <a:t>лекцій</a:t>
            </a:r>
            <a:r>
              <a:rPr lang="ru-RU" sz="3100" b="1" dirty="0">
                <a:solidFill>
                  <a:schemeClr val="bg1"/>
                </a:solidFill>
                <a:latin typeface="Crimson Roman Bold"/>
                <a:ea typeface="Crimson Roman Bold"/>
                <a:cs typeface="Crimson Roman Bold"/>
                <a:sym typeface="Crimson Roman Bold"/>
              </a:rPr>
              <a:t> та </a:t>
            </a:r>
            <a:r>
              <a:rPr lang="ru-RU" sz="3100" b="1" dirty="0" err="1">
                <a:solidFill>
                  <a:schemeClr val="bg1"/>
                </a:solidFill>
                <a:latin typeface="Crimson Roman Bold"/>
                <a:ea typeface="Crimson Roman Bold"/>
                <a:cs typeface="Crimson Roman Bold"/>
                <a:sym typeface="Crimson Roman Bold"/>
              </a:rPr>
              <a:t>семінарів</a:t>
            </a:r>
            <a:r>
              <a:rPr lang="ru-RU" sz="3100" b="1" dirty="0">
                <a:solidFill>
                  <a:schemeClr val="bg1"/>
                </a:solidFill>
                <a:latin typeface="Crimson Roman Bold"/>
                <a:ea typeface="Crimson Roman Bold"/>
                <a:cs typeface="Crimson Roman Bold"/>
                <a:sym typeface="Crimson Roman Bold"/>
              </a:rPr>
              <a:t> про </a:t>
            </a:r>
            <a:r>
              <a:rPr lang="ru-RU" sz="3100" b="1" dirty="0" err="1">
                <a:solidFill>
                  <a:schemeClr val="bg1"/>
                </a:solidFill>
                <a:latin typeface="Crimson Roman Bold"/>
                <a:ea typeface="Crimson Roman Bold"/>
                <a:cs typeface="Crimson Roman Bold"/>
                <a:sym typeface="Crimson Roman Bold"/>
              </a:rPr>
              <a:t>психічне</a:t>
            </a:r>
            <a:r>
              <a:rPr lang="ru-RU" sz="3100" b="1" dirty="0">
                <a:solidFill>
                  <a:schemeClr val="bg1"/>
                </a:solidFill>
                <a:latin typeface="Crimson Roman Bold"/>
                <a:ea typeface="Crimson Roman Bold"/>
                <a:cs typeface="Crimson Roman Bold"/>
                <a:sym typeface="Crimson Roman Bold"/>
              </a:rPr>
              <a:t> </a:t>
            </a:r>
            <a:r>
              <a:rPr lang="ru-RU" sz="3100" b="1" dirty="0" err="1">
                <a:solidFill>
                  <a:schemeClr val="bg1"/>
                </a:solidFill>
                <a:latin typeface="Crimson Roman Bold"/>
                <a:ea typeface="Crimson Roman Bold"/>
                <a:cs typeface="Crimson Roman Bold"/>
                <a:sym typeface="Crimson Roman Bold"/>
              </a:rPr>
              <a:t>здоров’я</a:t>
            </a:r>
            <a:r>
              <a:rPr lang="ru-RU" sz="3100" b="1" dirty="0">
                <a:solidFill>
                  <a:schemeClr val="bg1"/>
                </a:solidFill>
                <a:latin typeface="Crimson Roman Bold"/>
                <a:ea typeface="Crimson Roman Bold"/>
                <a:cs typeface="Crimson Roman Bold"/>
                <a:sym typeface="Crimson Roman Bold"/>
              </a:rPr>
              <a:t>, </a:t>
            </a:r>
            <a:r>
              <a:rPr lang="ru-RU" sz="3100" b="1" dirty="0" err="1">
                <a:solidFill>
                  <a:schemeClr val="bg1"/>
                </a:solidFill>
                <a:latin typeface="Crimson Roman Bold"/>
                <a:ea typeface="Crimson Roman Bold"/>
                <a:cs typeface="Crimson Roman Bold"/>
                <a:sym typeface="Crimson Roman Bold"/>
              </a:rPr>
              <a:t>саморозвиток</a:t>
            </a:r>
            <a:r>
              <a:rPr lang="ru-RU" sz="3100" b="1" dirty="0">
                <a:solidFill>
                  <a:schemeClr val="bg1"/>
                </a:solidFill>
                <a:latin typeface="Crimson Roman Bold"/>
                <a:ea typeface="Crimson Roman Bold"/>
                <a:cs typeface="Crimson Roman Bold"/>
                <a:sym typeface="Crimson Roman Bold"/>
              </a:rPr>
              <a:t> і </a:t>
            </a:r>
            <a:r>
              <a:rPr lang="ru-RU" sz="3100" b="1" dirty="0" err="1">
                <a:solidFill>
                  <a:schemeClr val="bg1"/>
                </a:solidFill>
                <a:latin typeface="Crimson Roman Bold"/>
                <a:ea typeface="Crimson Roman Bold"/>
                <a:cs typeface="Crimson Roman Bold"/>
                <a:sym typeface="Crimson Roman Bold"/>
              </a:rPr>
              <a:t>подолання</a:t>
            </a:r>
            <a:r>
              <a:rPr lang="ru-RU" sz="3100" b="1" dirty="0">
                <a:solidFill>
                  <a:schemeClr val="bg1"/>
                </a:solidFill>
                <a:latin typeface="Crimson Roman Bold"/>
                <a:ea typeface="Crimson Roman Bold"/>
                <a:cs typeface="Crimson Roman Bold"/>
                <a:sym typeface="Crimson Roman Bold"/>
              </a:rPr>
              <a:t> </a:t>
            </a:r>
            <a:r>
              <a:rPr lang="ru-RU" sz="3100" b="1" dirty="0" err="1">
                <a:solidFill>
                  <a:schemeClr val="bg1"/>
                </a:solidFill>
                <a:latin typeface="Crimson Roman Bold"/>
                <a:ea typeface="Crimson Roman Bold"/>
                <a:cs typeface="Crimson Roman Bold"/>
                <a:sym typeface="Crimson Roman Bold"/>
              </a:rPr>
              <a:t>стресу</a:t>
            </a:r>
            <a:r>
              <a:rPr lang="ru-RU" sz="3100" b="1" dirty="0">
                <a:solidFill>
                  <a:schemeClr val="bg1"/>
                </a:solidFill>
                <a:latin typeface="Crimson Roman Bold"/>
                <a:ea typeface="Crimson Roman Bold"/>
                <a:cs typeface="Crimson Roman Bold"/>
                <a:sym typeface="Crimson Roman Bold"/>
              </a:rPr>
              <a:t>. </a:t>
            </a:r>
            <a:r>
              <a:rPr lang="ru-RU" sz="3100" b="1" dirty="0" err="1">
                <a:solidFill>
                  <a:schemeClr val="bg1"/>
                </a:solidFill>
                <a:latin typeface="Crimson Roman Bold"/>
                <a:ea typeface="Crimson Roman Bold"/>
                <a:cs typeface="Crimson Roman Bold"/>
                <a:sym typeface="Crimson Roman Bold"/>
              </a:rPr>
              <a:t>Впровадження</a:t>
            </a:r>
            <a:r>
              <a:rPr lang="ru-RU" sz="3100" b="1" dirty="0">
                <a:solidFill>
                  <a:schemeClr val="bg1"/>
                </a:solidFill>
                <a:latin typeface="Crimson Roman Bold"/>
                <a:ea typeface="Crimson Roman Bold"/>
                <a:cs typeface="Crimson Roman Bold"/>
                <a:sym typeface="Crimson Roman Bold"/>
              </a:rPr>
              <a:t> «тихих </a:t>
            </a:r>
            <a:r>
              <a:rPr lang="ru-RU" sz="3100" b="1" dirty="0" err="1">
                <a:solidFill>
                  <a:schemeClr val="bg1"/>
                </a:solidFill>
                <a:latin typeface="Crimson Roman Bold"/>
                <a:ea typeface="Crimson Roman Bold"/>
                <a:cs typeface="Crimson Roman Bold"/>
                <a:sym typeface="Crimson Roman Bold"/>
              </a:rPr>
              <a:t>кімнат</a:t>
            </a:r>
            <a:r>
              <a:rPr lang="ru-RU" sz="3100" b="1" dirty="0">
                <a:solidFill>
                  <a:schemeClr val="bg1"/>
                </a:solidFill>
                <a:latin typeface="Crimson Roman Bold"/>
                <a:ea typeface="Crimson Roman Bold"/>
                <a:cs typeface="Crimson Roman Bold"/>
                <a:sym typeface="Crimson Roman Bold"/>
              </a:rPr>
              <a:t>» для </a:t>
            </a:r>
            <a:r>
              <a:rPr lang="ru-RU" sz="3100" b="1" dirty="0" err="1">
                <a:solidFill>
                  <a:schemeClr val="bg1"/>
                </a:solidFill>
                <a:latin typeface="Crimson Roman Bold"/>
                <a:ea typeface="Crimson Roman Bold"/>
                <a:cs typeface="Crimson Roman Bold"/>
                <a:sym typeface="Crimson Roman Bold"/>
              </a:rPr>
              <a:t>відпочинку</a:t>
            </a:r>
            <a:r>
              <a:rPr lang="ru-RU" sz="3100" b="1" dirty="0">
                <a:solidFill>
                  <a:schemeClr val="bg1"/>
                </a:solidFill>
                <a:latin typeface="Crimson Roman Bold"/>
                <a:ea typeface="Crimson Roman Bold"/>
                <a:cs typeface="Crimson Roman Bold"/>
                <a:sym typeface="Crimson Roman Bold"/>
              </a:rPr>
              <a:t> і </a:t>
            </a:r>
            <a:r>
              <a:rPr lang="ru-RU" sz="3100" b="1" dirty="0" err="1">
                <a:solidFill>
                  <a:schemeClr val="bg1"/>
                </a:solidFill>
                <a:latin typeface="Crimson Roman Bold"/>
                <a:ea typeface="Crimson Roman Bold"/>
                <a:cs typeface="Crimson Roman Bold"/>
                <a:sym typeface="Crimson Roman Bold"/>
              </a:rPr>
              <a:t>релаксації</a:t>
            </a:r>
            <a:r>
              <a:rPr lang="ru-RU" sz="3100" b="1" dirty="0">
                <a:solidFill>
                  <a:schemeClr val="bg1"/>
                </a:solidFill>
                <a:latin typeface="Crimson Roman Bold"/>
                <a:ea typeface="Crimson Roman Bold"/>
                <a:cs typeface="Crimson Roman Bold"/>
                <a:sym typeface="Crimson Roman Bold"/>
              </a:rPr>
              <a:t> в </a:t>
            </a:r>
            <a:r>
              <a:rPr lang="ru-RU" sz="3100" b="1" dirty="0" err="1">
                <a:solidFill>
                  <a:schemeClr val="bg1"/>
                </a:solidFill>
                <a:latin typeface="Crimson Roman Bold"/>
                <a:ea typeface="Crimson Roman Bold"/>
                <a:cs typeface="Crimson Roman Bold"/>
                <a:sym typeface="Crimson Roman Bold"/>
              </a:rPr>
              <a:t>коледжі</a:t>
            </a:r>
            <a:r>
              <a:rPr lang="ru-RU" sz="3100" b="1" dirty="0">
                <a:solidFill>
                  <a:schemeClr val="bg1"/>
                </a:solidFill>
                <a:latin typeface="Crimson Roman Bold"/>
                <a:ea typeface="Crimson Roman Bold"/>
                <a:cs typeface="Crimson Roman Bold"/>
                <a:sym typeface="Crimson Roman Bold"/>
              </a:rPr>
              <a:t>.</a:t>
            </a:r>
            <a:endParaRPr lang="en-US" sz="3100" b="1" dirty="0">
              <a:solidFill>
                <a:schemeClr val="bg1"/>
              </a:solidFill>
              <a:latin typeface="Crimson Roman Bold"/>
              <a:ea typeface="Crimson Roman Bold"/>
              <a:cs typeface="Crimson Roman Bold"/>
              <a:sym typeface="Crimson Roman Bold"/>
            </a:endParaRPr>
          </a:p>
        </p:txBody>
      </p:sp>
      <p:sp>
        <p:nvSpPr>
          <p:cNvPr id="11" name="TextBox 11"/>
          <p:cNvSpPr txBox="1"/>
          <p:nvPr/>
        </p:nvSpPr>
        <p:spPr>
          <a:xfrm>
            <a:off x="845289" y="4480364"/>
            <a:ext cx="1379501" cy="1231106"/>
          </a:xfrm>
          <a:prstGeom prst="rect">
            <a:avLst/>
          </a:prstGeom>
        </p:spPr>
        <p:txBody>
          <a:bodyPr wrap="square" lIns="0" tIns="0" rIns="0" bIns="0" rtlCol="0" anchor="t">
            <a:spAutoFit/>
          </a:bodyPr>
          <a:lstStyle/>
          <a:p>
            <a:pPr marL="0" lvl="0" indent="0" algn="l">
              <a:lnSpc>
                <a:spcPts val="9600"/>
              </a:lnSpc>
            </a:pPr>
            <a:r>
              <a:rPr lang="en-US" sz="8000" b="1" dirty="0">
                <a:solidFill>
                  <a:schemeClr val="bg1"/>
                </a:solidFill>
                <a:latin typeface="Crimson Roman"/>
                <a:ea typeface="Crimson Roman"/>
                <a:cs typeface="Crimson Roman"/>
                <a:sym typeface="Crimson Roman"/>
              </a:rPr>
              <a:t>03</a:t>
            </a:r>
          </a:p>
        </p:txBody>
      </p:sp>
      <p:sp>
        <p:nvSpPr>
          <p:cNvPr id="13" name="TextBox 11">
            <a:extLst>
              <a:ext uri="{FF2B5EF4-FFF2-40B4-BE49-F238E27FC236}">
                <a16:creationId xmlns:a16="http://schemas.microsoft.com/office/drawing/2014/main" id="{47C1721A-A336-4712-BC7E-ED2D68BAAC2F}"/>
              </a:ext>
            </a:extLst>
          </p:cNvPr>
          <p:cNvSpPr txBox="1"/>
          <p:nvPr/>
        </p:nvSpPr>
        <p:spPr>
          <a:xfrm>
            <a:off x="859466" y="6606025"/>
            <a:ext cx="1379501" cy="1231106"/>
          </a:xfrm>
          <a:prstGeom prst="rect">
            <a:avLst/>
          </a:prstGeom>
        </p:spPr>
        <p:txBody>
          <a:bodyPr wrap="square" lIns="0" tIns="0" rIns="0" bIns="0" rtlCol="0" anchor="t">
            <a:spAutoFit/>
          </a:bodyPr>
          <a:lstStyle/>
          <a:p>
            <a:pPr marL="0" lvl="0" indent="0" algn="l">
              <a:lnSpc>
                <a:spcPts val="9600"/>
              </a:lnSpc>
            </a:pPr>
            <a:r>
              <a:rPr lang="en-US" sz="8000" b="1" dirty="0">
                <a:solidFill>
                  <a:schemeClr val="bg1"/>
                </a:solidFill>
                <a:latin typeface="Crimson Roman"/>
                <a:ea typeface="Crimson Roman"/>
                <a:cs typeface="Crimson Roman"/>
                <a:sym typeface="Crimson Roman"/>
              </a:rPr>
              <a:t>0</a:t>
            </a:r>
            <a:r>
              <a:rPr lang="uk-UA" sz="8000" b="1" dirty="0">
                <a:solidFill>
                  <a:schemeClr val="bg1"/>
                </a:solidFill>
                <a:latin typeface="Crimson Roman"/>
                <a:ea typeface="Crimson Roman"/>
                <a:cs typeface="Crimson Roman"/>
                <a:sym typeface="Crimson Roman"/>
              </a:rPr>
              <a:t>4</a:t>
            </a:r>
            <a:endParaRPr lang="en-US" sz="8000" b="1" dirty="0">
              <a:solidFill>
                <a:schemeClr val="bg1"/>
              </a:solidFill>
              <a:latin typeface="Crimson Roman"/>
              <a:ea typeface="Crimson Roman"/>
              <a:cs typeface="Crimson Roman"/>
              <a:sym typeface="Crimson Roman"/>
            </a:endParaRPr>
          </a:p>
        </p:txBody>
      </p:sp>
      <p:sp>
        <p:nvSpPr>
          <p:cNvPr id="14" name="TextBox 13">
            <a:extLst>
              <a:ext uri="{FF2B5EF4-FFF2-40B4-BE49-F238E27FC236}">
                <a16:creationId xmlns:a16="http://schemas.microsoft.com/office/drawing/2014/main" id="{0BE2D4DA-DC6A-4105-B0AF-8C6021C3A243}"/>
              </a:ext>
            </a:extLst>
          </p:cNvPr>
          <p:cNvSpPr txBox="1"/>
          <p:nvPr/>
        </p:nvSpPr>
        <p:spPr>
          <a:xfrm>
            <a:off x="2732566" y="6660255"/>
            <a:ext cx="13040833" cy="1569660"/>
          </a:xfrm>
          <a:prstGeom prst="rect">
            <a:avLst/>
          </a:prstGeom>
          <a:noFill/>
        </p:spPr>
        <p:txBody>
          <a:bodyPr wrap="square" rtlCol="0">
            <a:spAutoFit/>
          </a:bodyPr>
          <a:lstStyle/>
          <a:p>
            <a:r>
              <a:rPr lang="ru-RU" sz="3200" b="1" dirty="0" err="1">
                <a:solidFill>
                  <a:schemeClr val="bg1"/>
                </a:solidFill>
              </a:rPr>
              <a:t>Щоб</a:t>
            </a:r>
            <a:r>
              <a:rPr lang="ru-RU" sz="3200" b="1" dirty="0">
                <a:solidFill>
                  <a:schemeClr val="bg1"/>
                </a:solidFill>
              </a:rPr>
              <a:t> психолог приходив і проводив тест </a:t>
            </a:r>
            <a:r>
              <a:rPr lang="ru-RU" sz="3200" b="1" dirty="0" err="1">
                <a:solidFill>
                  <a:schemeClr val="bg1"/>
                </a:solidFill>
              </a:rPr>
              <a:t>приблизно</a:t>
            </a:r>
            <a:r>
              <a:rPr lang="ru-RU" sz="3200" b="1" dirty="0">
                <a:solidFill>
                  <a:schemeClr val="bg1"/>
                </a:solidFill>
              </a:rPr>
              <a:t> раз на </a:t>
            </a:r>
            <a:r>
              <a:rPr lang="ru-RU" sz="3200" b="1" dirty="0" err="1">
                <a:solidFill>
                  <a:schemeClr val="bg1"/>
                </a:solidFill>
              </a:rPr>
              <a:t>місяць</a:t>
            </a:r>
            <a:r>
              <a:rPr lang="ru-RU" sz="3200" b="1" dirty="0">
                <a:solidFill>
                  <a:schemeClr val="bg1"/>
                </a:solidFill>
              </a:rPr>
              <a:t>, </a:t>
            </a:r>
            <a:r>
              <a:rPr lang="ru-RU" sz="3200" b="1" dirty="0" err="1">
                <a:solidFill>
                  <a:schemeClr val="bg1"/>
                </a:solidFill>
              </a:rPr>
              <a:t>щоб</a:t>
            </a:r>
            <a:r>
              <a:rPr lang="ru-RU" sz="3200" b="1" dirty="0">
                <a:solidFill>
                  <a:schemeClr val="bg1"/>
                </a:solidFill>
              </a:rPr>
              <a:t> знати </a:t>
            </a:r>
            <a:r>
              <a:rPr lang="ru-RU" sz="3200" b="1" dirty="0" err="1">
                <a:solidFill>
                  <a:schemeClr val="bg1"/>
                </a:solidFill>
              </a:rPr>
              <a:t>чи</a:t>
            </a:r>
            <a:r>
              <a:rPr lang="ru-RU" sz="3200" b="1" dirty="0">
                <a:solidFill>
                  <a:schemeClr val="bg1"/>
                </a:solidFill>
              </a:rPr>
              <a:t> </a:t>
            </a:r>
            <a:r>
              <a:rPr lang="ru-RU" sz="3200" b="1" dirty="0" err="1">
                <a:solidFill>
                  <a:schemeClr val="bg1"/>
                </a:solidFill>
              </a:rPr>
              <a:t>немає</a:t>
            </a:r>
            <a:r>
              <a:rPr lang="ru-RU" sz="3200" b="1" dirty="0">
                <a:solidFill>
                  <a:schemeClr val="bg1"/>
                </a:solidFill>
              </a:rPr>
              <a:t> у студента проблем з </a:t>
            </a:r>
            <a:r>
              <a:rPr lang="ru-RU" sz="3200" b="1" dirty="0" err="1">
                <a:solidFill>
                  <a:schemeClr val="bg1"/>
                </a:solidFill>
              </a:rPr>
              <a:t>навчанням</a:t>
            </a:r>
            <a:r>
              <a:rPr lang="ru-RU" sz="3200" b="1" dirty="0">
                <a:solidFill>
                  <a:schemeClr val="bg1"/>
                </a:solidFill>
              </a:rPr>
              <a:t>/ поза </a:t>
            </a:r>
            <a:r>
              <a:rPr lang="ru-RU" sz="3200" b="1" dirty="0" err="1">
                <a:solidFill>
                  <a:schemeClr val="bg1"/>
                </a:solidFill>
              </a:rPr>
              <a:t>навчанням</a:t>
            </a:r>
            <a:r>
              <a:rPr lang="ru-RU" sz="3200" b="1" dirty="0">
                <a:solidFill>
                  <a:schemeClr val="bg1"/>
                </a:solidFill>
              </a:rPr>
              <a:t> </a:t>
            </a:r>
            <a:endParaRPr lang="uk-UA" sz="3200" b="1" dirty="0">
              <a:solidFill>
                <a:schemeClr val="bg1"/>
              </a:solidFill>
            </a:endParaRPr>
          </a:p>
          <a:p>
            <a:endParaRPr lang="uk-UA" sz="3200" dirty="0">
              <a:solidFill>
                <a:schemeClr val="bg1"/>
              </a:solidFill>
            </a:endParaRPr>
          </a:p>
        </p:txBody>
      </p:sp>
      <p:sp>
        <p:nvSpPr>
          <p:cNvPr id="15" name="TextBox 11">
            <a:extLst>
              <a:ext uri="{FF2B5EF4-FFF2-40B4-BE49-F238E27FC236}">
                <a16:creationId xmlns:a16="http://schemas.microsoft.com/office/drawing/2014/main" id="{E9D5CFC0-B514-45EB-82E4-BDA15026A24C}"/>
              </a:ext>
            </a:extLst>
          </p:cNvPr>
          <p:cNvSpPr txBox="1"/>
          <p:nvPr/>
        </p:nvSpPr>
        <p:spPr>
          <a:xfrm>
            <a:off x="845288" y="7964762"/>
            <a:ext cx="1379501" cy="1231106"/>
          </a:xfrm>
          <a:prstGeom prst="rect">
            <a:avLst/>
          </a:prstGeom>
        </p:spPr>
        <p:txBody>
          <a:bodyPr wrap="square" lIns="0" tIns="0" rIns="0" bIns="0" rtlCol="0" anchor="t">
            <a:spAutoFit/>
          </a:bodyPr>
          <a:lstStyle/>
          <a:p>
            <a:pPr marL="0" lvl="0" indent="0" algn="l">
              <a:lnSpc>
                <a:spcPts val="9600"/>
              </a:lnSpc>
            </a:pPr>
            <a:r>
              <a:rPr lang="en-US" sz="8000" b="1" dirty="0">
                <a:solidFill>
                  <a:schemeClr val="bg1"/>
                </a:solidFill>
                <a:latin typeface="Crimson Roman"/>
                <a:ea typeface="Crimson Roman"/>
                <a:cs typeface="Crimson Roman"/>
                <a:sym typeface="Crimson Roman"/>
              </a:rPr>
              <a:t>0</a:t>
            </a:r>
            <a:r>
              <a:rPr lang="uk-UA" sz="8000" b="1" dirty="0">
                <a:solidFill>
                  <a:schemeClr val="bg1"/>
                </a:solidFill>
                <a:latin typeface="Crimson Roman"/>
                <a:ea typeface="Crimson Roman"/>
                <a:cs typeface="Crimson Roman"/>
                <a:sym typeface="Crimson Roman"/>
              </a:rPr>
              <a:t>5</a:t>
            </a:r>
            <a:endParaRPr lang="en-US" sz="8000" b="1" dirty="0">
              <a:solidFill>
                <a:schemeClr val="bg1"/>
              </a:solidFill>
              <a:latin typeface="Crimson Roman"/>
              <a:ea typeface="Crimson Roman"/>
              <a:cs typeface="Crimson Roman"/>
              <a:sym typeface="Crimson Roman"/>
            </a:endParaRPr>
          </a:p>
        </p:txBody>
      </p:sp>
      <p:sp>
        <p:nvSpPr>
          <p:cNvPr id="16" name="TextBox 15">
            <a:extLst>
              <a:ext uri="{FF2B5EF4-FFF2-40B4-BE49-F238E27FC236}">
                <a16:creationId xmlns:a16="http://schemas.microsoft.com/office/drawing/2014/main" id="{5988A1A6-9934-44E1-A12C-5EA1CF928A2C}"/>
              </a:ext>
            </a:extLst>
          </p:cNvPr>
          <p:cNvSpPr txBox="1"/>
          <p:nvPr/>
        </p:nvSpPr>
        <p:spPr>
          <a:xfrm>
            <a:off x="2895600" y="8229915"/>
            <a:ext cx="12496800" cy="584775"/>
          </a:xfrm>
          <a:prstGeom prst="rect">
            <a:avLst/>
          </a:prstGeom>
          <a:noFill/>
        </p:spPr>
        <p:txBody>
          <a:bodyPr wrap="square" rtlCol="0">
            <a:spAutoFit/>
          </a:bodyPr>
          <a:lstStyle/>
          <a:p>
            <a:r>
              <a:rPr lang="ru-RU" sz="3200" b="1" dirty="0">
                <a:solidFill>
                  <a:schemeClr val="bg1"/>
                </a:solidFill>
              </a:rPr>
              <a:t>Столик для </a:t>
            </a:r>
            <a:r>
              <a:rPr lang="ru-RU" sz="3200" b="1" dirty="0" err="1">
                <a:solidFill>
                  <a:schemeClr val="bg1"/>
                </a:solidFill>
              </a:rPr>
              <a:t>настільного</a:t>
            </a:r>
            <a:r>
              <a:rPr lang="ru-RU" sz="3200" b="1" dirty="0">
                <a:solidFill>
                  <a:schemeClr val="bg1"/>
                </a:solidFill>
              </a:rPr>
              <a:t> </a:t>
            </a:r>
            <a:r>
              <a:rPr lang="ru-RU" sz="3200" b="1" dirty="0" err="1">
                <a:solidFill>
                  <a:schemeClr val="bg1"/>
                </a:solidFill>
              </a:rPr>
              <a:t>теніс</a:t>
            </a:r>
            <a:r>
              <a:rPr lang="ru-RU" sz="3200" b="1" dirty="0">
                <a:solidFill>
                  <a:schemeClr val="bg1"/>
                </a:solidFill>
              </a:rPr>
              <a:t>, парковка для </a:t>
            </a:r>
            <a:r>
              <a:rPr lang="ru-RU" sz="3200" b="1" dirty="0" err="1">
                <a:solidFill>
                  <a:schemeClr val="bg1"/>
                </a:solidFill>
              </a:rPr>
              <a:t>велосепедів</a:t>
            </a:r>
            <a:endParaRPr lang="ru-RU" sz="32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258800" y="0"/>
            <a:ext cx="5029200" cy="10287000"/>
          </a:xfrm>
          <a:custGeom>
            <a:avLst/>
            <a:gdLst/>
            <a:ahLst/>
            <a:cxnLst/>
            <a:rect l="l" t="t" r="r" b="b"/>
            <a:pathLst>
              <a:path w="5029200" h="10287000">
                <a:moveTo>
                  <a:pt x="0" y="0"/>
                </a:moveTo>
                <a:lnTo>
                  <a:pt x="5029200" y="0"/>
                </a:lnTo>
                <a:lnTo>
                  <a:pt x="5029200" y="10287000"/>
                </a:lnTo>
                <a:lnTo>
                  <a:pt x="0" y="10287000"/>
                </a:lnTo>
                <a:lnTo>
                  <a:pt x="0" y="0"/>
                </a:lnTo>
                <a:close/>
              </a:path>
            </a:pathLst>
          </a:custGeom>
          <a:blipFill>
            <a:blip r:embed="rId2"/>
            <a:stretch>
              <a:fillRect l="-81818" t="-17415" r="-2042" b="-17415"/>
            </a:stretch>
          </a:blipFill>
        </p:spPr>
      </p:sp>
      <p:sp>
        <p:nvSpPr>
          <p:cNvPr id="3" name="TextBox 3"/>
          <p:cNvSpPr txBox="1"/>
          <p:nvPr/>
        </p:nvSpPr>
        <p:spPr>
          <a:xfrm>
            <a:off x="3301318" y="315025"/>
            <a:ext cx="6934200" cy="1231106"/>
          </a:xfrm>
          <a:prstGeom prst="rect">
            <a:avLst/>
          </a:prstGeom>
        </p:spPr>
        <p:txBody>
          <a:bodyPr wrap="square" lIns="0" tIns="0" rIns="0" bIns="0" rtlCol="0" anchor="t">
            <a:spAutoFit/>
          </a:bodyPr>
          <a:lstStyle/>
          <a:p>
            <a:pPr algn="ctr"/>
            <a:r>
              <a:rPr lang="ru-RU" sz="4000" b="1" dirty="0" err="1"/>
              <a:t>Розділ</a:t>
            </a:r>
            <a:r>
              <a:rPr lang="ru-RU" sz="4000" b="1" dirty="0"/>
              <a:t> №1.  </a:t>
            </a:r>
            <a:r>
              <a:rPr lang="ru-RU" sz="4000" b="1" dirty="0" err="1"/>
              <a:t>Знання</a:t>
            </a:r>
            <a:r>
              <a:rPr lang="ru-RU" sz="4000" b="1" dirty="0"/>
              <a:t> </a:t>
            </a:r>
            <a:r>
              <a:rPr lang="ru-RU" sz="4000" b="1" dirty="0" err="1"/>
              <a:t>своїх</a:t>
            </a:r>
            <a:r>
              <a:rPr lang="ru-RU" sz="4000" b="1" dirty="0"/>
              <a:t> прав та </a:t>
            </a:r>
            <a:r>
              <a:rPr lang="ru-RU" sz="4000" b="1" dirty="0" err="1"/>
              <a:t>соціальних</a:t>
            </a:r>
            <a:r>
              <a:rPr lang="ru-RU" sz="4000" b="1" dirty="0"/>
              <a:t> </a:t>
            </a:r>
            <a:r>
              <a:rPr lang="ru-RU" sz="4000" b="1" dirty="0" err="1"/>
              <a:t>гарантій</a:t>
            </a:r>
            <a:endParaRPr lang="en-US" sz="13800" b="1" dirty="0">
              <a:solidFill>
                <a:srgbClr val="393939"/>
              </a:solidFill>
              <a:latin typeface="Crimson Roman Bold"/>
              <a:ea typeface="Crimson Roman Bold"/>
              <a:cs typeface="Crimson Roman Bold"/>
              <a:sym typeface="Crimson Roman Bold"/>
            </a:endParaRPr>
          </a:p>
        </p:txBody>
      </p:sp>
      <p:sp>
        <p:nvSpPr>
          <p:cNvPr id="4" name="TextBox 3"/>
          <p:cNvSpPr txBox="1"/>
          <p:nvPr/>
        </p:nvSpPr>
        <p:spPr>
          <a:xfrm>
            <a:off x="844210" y="2193579"/>
            <a:ext cx="5924208" cy="1077218"/>
          </a:xfrm>
          <a:prstGeom prst="rect">
            <a:avLst/>
          </a:prstGeom>
          <a:noFill/>
        </p:spPr>
        <p:txBody>
          <a:bodyPr wrap="square" rtlCol="0">
            <a:spAutoFit/>
          </a:bodyPr>
          <a:lstStyle/>
          <a:p>
            <a:r>
              <a:rPr lang="ru-RU" sz="3200" b="1" dirty="0" err="1"/>
              <a:t>Чи</a:t>
            </a:r>
            <a:r>
              <a:rPr lang="ru-RU" sz="3200" b="1" dirty="0"/>
              <a:t> </a:t>
            </a:r>
            <a:r>
              <a:rPr lang="ru-RU" sz="3200" b="1" dirty="0" err="1"/>
              <a:t>почуваєтесь</a:t>
            </a:r>
            <a:r>
              <a:rPr lang="ru-RU" sz="3200" b="1" dirty="0"/>
              <a:t> </a:t>
            </a:r>
            <a:r>
              <a:rPr lang="ru-RU" sz="3200" b="1" dirty="0" err="1"/>
              <a:t>ви</a:t>
            </a:r>
            <a:r>
              <a:rPr lang="ru-RU" sz="3200" b="1" dirty="0"/>
              <a:t> комфортно у </a:t>
            </a:r>
            <a:r>
              <a:rPr lang="ru-RU" sz="3200" b="1" dirty="0" err="1"/>
              <a:t>стінах</a:t>
            </a:r>
            <a:r>
              <a:rPr lang="ru-RU" sz="3200" b="1" dirty="0"/>
              <a:t> </a:t>
            </a:r>
            <a:r>
              <a:rPr lang="ru-RU" sz="3200" b="1" dirty="0" err="1"/>
              <a:t>коледжу</a:t>
            </a:r>
            <a:r>
              <a:rPr lang="ru-RU" sz="3200" b="1" dirty="0"/>
              <a:t>?</a:t>
            </a:r>
            <a:endParaRPr lang="uk-UA" sz="3200" b="1" dirty="0"/>
          </a:p>
        </p:txBody>
      </p:sp>
      <p:sp>
        <p:nvSpPr>
          <p:cNvPr id="5" name="TextBox 4"/>
          <p:cNvSpPr txBox="1"/>
          <p:nvPr/>
        </p:nvSpPr>
        <p:spPr>
          <a:xfrm>
            <a:off x="7194209" y="2193579"/>
            <a:ext cx="5638800" cy="1077218"/>
          </a:xfrm>
          <a:prstGeom prst="rect">
            <a:avLst/>
          </a:prstGeom>
          <a:noFill/>
        </p:spPr>
        <p:txBody>
          <a:bodyPr wrap="square" rtlCol="0">
            <a:spAutoFit/>
          </a:bodyPr>
          <a:lstStyle/>
          <a:p>
            <a:r>
              <a:rPr lang="ru-RU" sz="3200" b="1" dirty="0" err="1"/>
              <a:t>Чи</a:t>
            </a:r>
            <a:r>
              <a:rPr lang="ru-RU" sz="3200" b="1" dirty="0"/>
              <a:t> </a:t>
            </a:r>
            <a:r>
              <a:rPr lang="ru-RU" sz="3200" b="1" dirty="0" err="1"/>
              <a:t>знаєте</a:t>
            </a:r>
            <a:r>
              <a:rPr lang="ru-RU" sz="3200" b="1" dirty="0"/>
              <a:t> </a:t>
            </a:r>
            <a:r>
              <a:rPr lang="ru-RU" sz="3200" b="1" dirty="0" err="1"/>
              <a:t>ви</a:t>
            </a:r>
            <a:r>
              <a:rPr lang="ru-RU" sz="3200" b="1" dirty="0"/>
              <a:t> про </a:t>
            </a:r>
            <a:r>
              <a:rPr lang="ru-RU" sz="3200" b="1" dirty="0" err="1"/>
              <a:t>свої</a:t>
            </a:r>
            <a:r>
              <a:rPr lang="ru-RU" sz="3200" b="1" dirty="0"/>
              <a:t> права як студента </a:t>
            </a:r>
            <a:r>
              <a:rPr lang="ru-RU" sz="3200" b="1" dirty="0" err="1"/>
              <a:t>коледжу</a:t>
            </a:r>
            <a:r>
              <a:rPr lang="ru-RU" sz="3200" b="1" dirty="0"/>
              <a:t>?</a:t>
            </a:r>
            <a:endParaRPr lang="uk-UA" sz="3200" b="1" dirty="0"/>
          </a:p>
        </p:txBody>
      </p:sp>
      <p:pic>
        <p:nvPicPr>
          <p:cNvPr id="6" name="Рисунок 5"/>
          <p:cNvPicPr>
            <a:picLocks noChangeAspect="1"/>
          </p:cNvPicPr>
          <p:nvPr/>
        </p:nvPicPr>
        <p:blipFill>
          <a:blip r:embed="rId3"/>
          <a:stretch>
            <a:fillRect/>
          </a:stretch>
        </p:blipFill>
        <p:spPr>
          <a:xfrm>
            <a:off x="685800" y="3147686"/>
            <a:ext cx="5346021" cy="5602337"/>
          </a:xfrm>
          <a:prstGeom prst="rect">
            <a:avLst/>
          </a:prstGeom>
        </p:spPr>
      </p:pic>
      <p:pic>
        <p:nvPicPr>
          <p:cNvPr id="7" name="Рисунок 6"/>
          <p:cNvPicPr>
            <a:picLocks noChangeAspect="1"/>
          </p:cNvPicPr>
          <p:nvPr/>
        </p:nvPicPr>
        <p:blipFill>
          <a:blip r:embed="rId4"/>
          <a:stretch>
            <a:fillRect/>
          </a:stretch>
        </p:blipFill>
        <p:spPr>
          <a:xfrm>
            <a:off x="7505014" y="3466531"/>
            <a:ext cx="5115913" cy="4626890"/>
          </a:xfrm>
          <a:prstGeom prst="rect">
            <a:avLst/>
          </a:prstGeom>
        </p:spPr>
      </p:pic>
      <p:pic>
        <p:nvPicPr>
          <p:cNvPr id="9" name="Рисунок 8"/>
          <p:cNvPicPr>
            <a:picLocks noChangeAspect="1"/>
          </p:cNvPicPr>
          <p:nvPr/>
        </p:nvPicPr>
        <p:blipFill>
          <a:blip r:embed="rId5"/>
          <a:stretch>
            <a:fillRect/>
          </a:stretch>
        </p:blipFill>
        <p:spPr>
          <a:xfrm>
            <a:off x="5860709" y="7721646"/>
            <a:ext cx="2667000" cy="2056754"/>
          </a:xfrm>
          <a:prstGeom prst="rect">
            <a:avLst/>
          </a:prstGeom>
        </p:spPr>
      </p:pic>
      <p:sp>
        <p:nvSpPr>
          <p:cNvPr id="10" name="TextBox 9"/>
          <p:cNvSpPr txBox="1"/>
          <p:nvPr/>
        </p:nvSpPr>
        <p:spPr>
          <a:xfrm>
            <a:off x="3829374" y="4903127"/>
            <a:ext cx="1913544" cy="461665"/>
          </a:xfrm>
          <a:prstGeom prst="rect">
            <a:avLst/>
          </a:prstGeom>
          <a:noFill/>
        </p:spPr>
        <p:txBody>
          <a:bodyPr wrap="square" rtlCol="0">
            <a:spAutoFit/>
          </a:bodyPr>
          <a:lstStyle/>
          <a:p>
            <a:r>
              <a:rPr lang="uk-UA" sz="2400" b="1" dirty="0"/>
              <a:t>75 студентів</a:t>
            </a:r>
          </a:p>
        </p:txBody>
      </p:sp>
      <p:sp>
        <p:nvSpPr>
          <p:cNvPr id="11" name="TextBox 10"/>
          <p:cNvSpPr txBox="1"/>
          <p:nvPr/>
        </p:nvSpPr>
        <p:spPr>
          <a:xfrm>
            <a:off x="13470882" y="1866900"/>
            <a:ext cx="4512318" cy="1754326"/>
          </a:xfrm>
          <a:prstGeom prst="rect">
            <a:avLst/>
          </a:prstGeom>
          <a:noFill/>
        </p:spPr>
        <p:txBody>
          <a:bodyPr wrap="square" rtlCol="0">
            <a:spAutoFit/>
          </a:bodyPr>
          <a:lstStyle/>
          <a:p>
            <a:pPr algn="ctr"/>
            <a:r>
              <a:rPr lang="uk-UA" sz="5400" b="1" u="sng" dirty="0" smtClean="0"/>
              <a:t>515</a:t>
            </a:r>
          </a:p>
          <a:p>
            <a:pPr algn="ctr"/>
            <a:r>
              <a:rPr lang="uk-UA" sz="5400" b="1" u="sng" dirty="0" smtClean="0"/>
              <a:t> </a:t>
            </a:r>
            <a:r>
              <a:rPr lang="uk-UA" sz="5400" b="1" u="sng" dirty="0"/>
              <a:t>респондентів</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09613"/>
            <a:ext cx="15354300" cy="1354217"/>
          </a:xfrm>
          <a:prstGeom prst="rect">
            <a:avLst/>
          </a:prstGeom>
        </p:spPr>
        <p:txBody>
          <a:bodyPr wrap="square" lIns="0" tIns="0" rIns="0" bIns="0" rtlCol="0" anchor="t">
            <a:spAutoFit/>
          </a:bodyPr>
          <a:lstStyle/>
          <a:p>
            <a:pPr lvl="0" algn="ctr"/>
            <a:r>
              <a:rPr lang="ru-RU" sz="4400" b="1" dirty="0" err="1"/>
              <a:t>Що</a:t>
            </a:r>
            <a:r>
              <a:rPr lang="ru-RU" sz="4400" b="1" dirty="0"/>
              <a:t> б </a:t>
            </a:r>
            <a:r>
              <a:rPr lang="ru-RU" sz="4400" b="1" dirty="0" err="1"/>
              <a:t>ви</a:t>
            </a:r>
            <a:r>
              <a:rPr lang="ru-RU" sz="4400" b="1" dirty="0"/>
              <a:t> </a:t>
            </a:r>
            <a:r>
              <a:rPr lang="ru-RU" sz="4400" b="1" dirty="0" err="1"/>
              <a:t>запропонували</a:t>
            </a:r>
            <a:r>
              <a:rPr lang="ru-RU" sz="4400" b="1" dirty="0"/>
              <a:t> для  </a:t>
            </a:r>
            <a:r>
              <a:rPr lang="ru-RU" sz="4400" b="1" dirty="0" err="1"/>
              <a:t>вдосконалення</a:t>
            </a:r>
            <a:r>
              <a:rPr lang="ru-RU" sz="4400" b="1" dirty="0"/>
              <a:t> </a:t>
            </a:r>
            <a:r>
              <a:rPr lang="ru-RU" sz="4400" b="1" dirty="0" err="1"/>
              <a:t>системи</a:t>
            </a:r>
            <a:r>
              <a:rPr lang="ru-RU" sz="4400" b="1" dirty="0"/>
              <a:t> </a:t>
            </a:r>
            <a:r>
              <a:rPr lang="ru-RU" sz="4400" b="1" dirty="0" err="1"/>
              <a:t>соціально-психологічної</a:t>
            </a:r>
            <a:r>
              <a:rPr lang="ru-RU" sz="4400" b="1" dirty="0"/>
              <a:t> </a:t>
            </a:r>
            <a:r>
              <a:rPr lang="ru-RU" sz="4400" b="1" dirty="0" err="1"/>
              <a:t>підтримки</a:t>
            </a:r>
            <a:r>
              <a:rPr lang="ru-RU" sz="4400" b="1" dirty="0"/>
              <a:t> у </a:t>
            </a:r>
            <a:r>
              <a:rPr lang="ru-RU" sz="4400" b="1" dirty="0" err="1"/>
              <a:t>коледжі</a:t>
            </a:r>
            <a:r>
              <a:rPr lang="ru-RU" sz="4400" b="1" dirty="0"/>
              <a:t>? </a:t>
            </a:r>
            <a:endParaRPr lang="en-US" sz="19900" b="1" u="none" dirty="0">
              <a:latin typeface="Crimson Roman"/>
              <a:ea typeface="Crimson Roman"/>
              <a:cs typeface="Crimson Roman"/>
              <a:sym typeface="Crimson Roman"/>
            </a:endParaRPr>
          </a:p>
        </p:txBody>
      </p:sp>
      <p:sp>
        <p:nvSpPr>
          <p:cNvPr id="3" name="TextBox 3"/>
          <p:cNvSpPr txBox="1"/>
          <p:nvPr/>
        </p:nvSpPr>
        <p:spPr>
          <a:xfrm>
            <a:off x="2515892" y="2354603"/>
            <a:ext cx="9252098" cy="492443"/>
          </a:xfrm>
          <a:prstGeom prst="rect">
            <a:avLst/>
          </a:prstGeom>
        </p:spPr>
        <p:txBody>
          <a:bodyPr wrap="square" lIns="0" tIns="0" rIns="0" bIns="0" rtlCol="0" anchor="t">
            <a:spAutoFit/>
          </a:bodyPr>
          <a:lstStyle/>
          <a:p>
            <a:r>
              <a:rPr lang="ru-RU" sz="3200" b="1" dirty="0" err="1"/>
              <a:t>Потрібно</a:t>
            </a:r>
            <a:r>
              <a:rPr lang="ru-RU" sz="3200" b="1" dirty="0"/>
              <a:t> </a:t>
            </a:r>
            <a:r>
              <a:rPr lang="ru-RU" sz="3200" b="1" dirty="0" err="1"/>
              <a:t>проводити</a:t>
            </a:r>
            <a:r>
              <a:rPr lang="ru-RU" sz="3200" b="1" dirty="0"/>
              <a:t> </a:t>
            </a:r>
            <a:r>
              <a:rPr lang="ru-RU" sz="3200" b="1" dirty="0" err="1"/>
              <a:t>більше</a:t>
            </a:r>
            <a:r>
              <a:rPr lang="ru-RU" sz="3200" b="1" dirty="0"/>
              <a:t> </a:t>
            </a:r>
            <a:r>
              <a:rPr lang="ru-RU" sz="3200" b="1" dirty="0" err="1"/>
              <a:t>інформаційних</a:t>
            </a:r>
            <a:r>
              <a:rPr lang="ru-RU" sz="3200" b="1" dirty="0"/>
              <a:t> </a:t>
            </a:r>
            <a:r>
              <a:rPr lang="ru-RU" sz="3200" b="1" dirty="0" err="1"/>
              <a:t>заходів</a:t>
            </a:r>
            <a:endParaRPr lang="ru-RU" sz="3200" b="1" dirty="0"/>
          </a:p>
        </p:txBody>
      </p:sp>
      <p:sp>
        <p:nvSpPr>
          <p:cNvPr id="5" name="TextBox 5"/>
          <p:cNvSpPr txBox="1"/>
          <p:nvPr/>
        </p:nvSpPr>
        <p:spPr>
          <a:xfrm>
            <a:off x="803426" y="2148960"/>
            <a:ext cx="1379501" cy="1231106"/>
          </a:xfrm>
          <a:prstGeom prst="rect">
            <a:avLst/>
          </a:prstGeom>
        </p:spPr>
        <p:txBody>
          <a:bodyPr wrap="square" lIns="0" tIns="0" rIns="0" bIns="0" rtlCol="0" anchor="t">
            <a:spAutoFit/>
          </a:bodyPr>
          <a:lstStyle/>
          <a:p>
            <a:pPr marL="0" lvl="0" indent="0" algn="l">
              <a:lnSpc>
                <a:spcPts val="9600"/>
              </a:lnSpc>
            </a:pPr>
            <a:r>
              <a:rPr lang="en-US" sz="8000" b="1" dirty="0">
                <a:latin typeface="Crimson Roman"/>
                <a:ea typeface="Crimson Roman"/>
                <a:cs typeface="Crimson Roman"/>
                <a:sym typeface="Crimson Roman"/>
              </a:rPr>
              <a:t>0</a:t>
            </a:r>
            <a:r>
              <a:rPr lang="uk-UA" sz="8000" b="1" dirty="0">
                <a:latin typeface="Crimson Roman"/>
                <a:ea typeface="Crimson Roman"/>
                <a:cs typeface="Crimson Roman"/>
                <a:sym typeface="Crimson Roman"/>
              </a:rPr>
              <a:t>6</a:t>
            </a:r>
            <a:endParaRPr lang="en-US" sz="8000" b="1" dirty="0">
              <a:latin typeface="Crimson Roman"/>
              <a:ea typeface="Crimson Roman"/>
              <a:cs typeface="Crimson Roman"/>
              <a:sym typeface="Crimson Roman"/>
            </a:endParaRPr>
          </a:p>
        </p:txBody>
      </p:sp>
      <p:sp>
        <p:nvSpPr>
          <p:cNvPr id="6" name="TextBox 6"/>
          <p:cNvSpPr txBox="1"/>
          <p:nvPr/>
        </p:nvSpPr>
        <p:spPr>
          <a:xfrm>
            <a:off x="2430978" y="3410287"/>
            <a:ext cx="11139710" cy="984885"/>
          </a:xfrm>
          <a:prstGeom prst="rect">
            <a:avLst/>
          </a:prstGeom>
        </p:spPr>
        <p:txBody>
          <a:bodyPr wrap="square" lIns="0" tIns="0" rIns="0" bIns="0" rtlCol="0" anchor="t">
            <a:spAutoFit/>
          </a:bodyPr>
          <a:lstStyle/>
          <a:p>
            <a:r>
              <a:rPr lang="ru-RU" sz="3200" b="1" dirty="0" err="1"/>
              <a:t>Наголошувати</a:t>
            </a:r>
            <a:r>
              <a:rPr lang="ru-RU" sz="3200" b="1" dirty="0"/>
              <a:t> на </a:t>
            </a:r>
            <a:r>
              <a:rPr lang="ru-RU" sz="3200" b="1" dirty="0" err="1"/>
              <a:t>рівності</a:t>
            </a:r>
            <a:r>
              <a:rPr lang="ru-RU" sz="3200" b="1" dirty="0"/>
              <a:t> </a:t>
            </a:r>
            <a:r>
              <a:rPr lang="ru-RU" sz="3200" b="1" dirty="0" err="1"/>
              <a:t>студентів</a:t>
            </a:r>
            <a:r>
              <a:rPr lang="ru-RU" sz="3200" b="1" dirty="0"/>
              <a:t> не </a:t>
            </a:r>
            <a:r>
              <a:rPr lang="ru-RU" sz="3200" b="1" dirty="0" err="1"/>
              <a:t>залежно</a:t>
            </a:r>
            <a:r>
              <a:rPr lang="ru-RU" sz="3200" b="1" dirty="0"/>
              <a:t> </a:t>
            </a:r>
            <a:r>
              <a:rPr lang="ru-RU" sz="3200" b="1" dirty="0" err="1"/>
              <a:t>від</a:t>
            </a:r>
            <a:r>
              <a:rPr lang="ru-RU" sz="3200" b="1" dirty="0"/>
              <a:t> </a:t>
            </a:r>
            <a:r>
              <a:rPr lang="ru-RU" sz="3200" b="1" dirty="0" err="1"/>
              <a:t>отриманих</a:t>
            </a:r>
            <a:r>
              <a:rPr lang="ru-RU" sz="3200" b="1" dirty="0"/>
              <a:t> </a:t>
            </a:r>
            <a:r>
              <a:rPr lang="ru-RU" sz="3200" b="1" dirty="0" err="1"/>
              <a:t>балів</a:t>
            </a:r>
            <a:r>
              <a:rPr lang="ru-RU" sz="3200" b="1" dirty="0"/>
              <a:t> </a:t>
            </a:r>
            <a:r>
              <a:rPr lang="ru-RU" sz="3200" b="1" dirty="0" err="1"/>
              <a:t>чи</a:t>
            </a:r>
            <a:r>
              <a:rPr lang="ru-RU" sz="3200" b="1" dirty="0"/>
              <a:t> </a:t>
            </a:r>
            <a:r>
              <a:rPr lang="ru-RU" sz="3200" b="1" dirty="0" err="1"/>
              <a:t>якості</a:t>
            </a:r>
            <a:r>
              <a:rPr lang="ru-RU" sz="3200" b="1" dirty="0"/>
              <a:t> </a:t>
            </a:r>
            <a:r>
              <a:rPr lang="ru-RU" sz="3200" b="1" dirty="0" err="1"/>
              <a:t>знань</a:t>
            </a:r>
            <a:r>
              <a:rPr lang="ru-RU" sz="3200" b="1" dirty="0"/>
              <a:t> </a:t>
            </a:r>
          </a:p>
        </p:txBody>
      </p:sp>
      <p:sp>
        <p:nvSpPr>
          <p:cNvPr id="8" name="TextBox 8"/>
          <p:cNvSpPr txBox="1"/>
          <p:nvPr/>
        </p:nvSpPr>
        <p:spPr>
          <a:xfrm>
            <a:off x="803426" y="3565197"/>
            <a:ext cx="1379501" cy="1231106"/>
          </a:xfrm>
          <a:prstGeom prst="rect">
            <a:avLst/>
          </a:prstGeom>
        </p:spPr>
        <p:txBody>
          <a:bodyPr wrap="square" lIns="0" tIns="0" rIns="0" bIns="0" rtlCol="0" anchor="t">
            <a:spAutoFit/>
          </a:bodyPr>
          <a:lstStyle/>
          <a:p>
            <a:pPr marL="0" lvl="0" indent="0" algn="l">
              <a:lnSpc>
                <a:spcPts val="9600"/>
              </a:lnSpc>
            </a:pPr>
            <a:r>
              <a:rPr lang="en-US" sz="8000" b="1" dirty="0">
                <a:latin typeface="Crimson Roman"/>
                <a:ea typeface="Crimson Roman"/>
                <a:cs typeface="Crimson Roman"/>
                <a:sym typeface="Crimson Roman"/>
              </a:rPr>
              <a:t>0</a:t>
            </a:r>
            <a:r>
              <a:rPr lang="uk-UA" sz="8000" b="1" dirty="0">
                <a:latin typeface="Crimson Roman"/>
                <a:ea typeface="Crimson Roman"/>
                <a:cs typeface="Crimson Roman"/>
                <a:sym typeface="Crimson Roman"/>
              </a:rPr>
              <a:t>7</a:t>
            </a:r>
            <a:endParaRPr lang="en-US" sz="8000" b="1" dirty="0">
              <a:latin typeface="Crimson Roman"/>
              <a:ea typeface="Crimson Roman"/>
              <a:cs typeface="Crimson Roman"/>
              <a:sym typeface="Crimson Roman"/>
            </a:endParaRPr>
          </a:p>
        </p:txBody>
      </p:sp>
      <p:sp>
        <p:nvSpPr>
          <p:cNvPr id="9" name="TextBox 9"/>
          <p:cNvSpPr txBox="1"/>
          <p:nvPr/>
        </p:nvSpPr>
        <p:spPr>
          <a:xfrm>
            <a:off x="2430342" y="4980400"/>
            <a:ext cx="15109041" cy="1969770"/>
          </a:xfrm>
          <a:prstGeom prst="rect">
            <a:avLst/>
          </a:prstGeom>
        </p:spPr>
        <p:txBody>
          <a:bodyPr wrap="square" lIns="0" tIns="0" rIns="0" bIns="0" rtlCol="0" anchor="t">
            <a:spAutoFit/>
          </a:bodyPr>
          <a:lstStyle/>
          <a:p>
            <a:r>
              <a:rPr lang="uk-UA" sz="3200" b="1" dirty="0"/>
              <a:t>Не знаю, наскільки це стосується теми питання, але можливо менше вимагати та психологічно давити на учнів, з боку викладачів, бо інколи стикаюся із цим, і воно неприємно відбивається на ментальному стані, тай настрої загалом, також якісь заходи рефлексії мабуть, щоб вивільняти погані емоції ¯⁠\⁠_⁠(⁠</a:t>
            </a:r>
            <a:r>
              <a:rPr lang="ja-JP" altLang="en-US" sz="3200" b="1" dirty="0"/>
              <a:t>ツ⁠</a:t>
            </a:r>
            <a:r>
              <a:rPr lang="en-US" altLang="ja-JP" sz="3200" b="1" dirty="0"/>
              <a:t>)⁠_⁠/⁠¯</a:t>
            </a:r>
            <a:endParaRPr lang="uk-UA" altLang="ja-JP" sz="3200" b="1" dirty="0"/>
          </a:p>
        </p:txBody>
      </p:sp>
      <p:sp>
        <p:nvSpPr>
          <p:cNvPr id="11" name="TextBox 11"/>
          <p:cNvSpPr txBox="1"/>
          <p:nvPr/>
        </p:nvSpPr>
        <p:spPr>
          <a:xfrm>
            <a:off x="748617" y="5014120"/>
            <a:ext cx="1379501" cy="1231106"/>
          </a:xfrm>
          <a:prstGeom prst="rect">
            <a:avLst/>
          </a:prstGeom>
        </p:spPr>
        <p:txBody>
          <a:bodyPr wrap="square" lIns="0" tIns="0" rIns="0" bIns="0" rtlCol="0" anchor="t">
            <a:spAutoFit/>
          </a:bodyPr>
          <a:lstStyle/>
          <a:p>
            <a:pPr marL="0" lvl="0" indent="0" algn="l">
              <a:lnSpc>
                <a:spcPts val="9600"/>
              </a:lnSpc>
            </a:pPr>
            <a:r>
              <a:rPr lang="en-US" sz="8000" b="1" dirty="0">
                <a:latin typeface="Crimson Roman"/>
                <a:ea typeface="Crimson Roman"/>
                <a:cs typeface="Crimson Roman"/>
                <a:sym typeface="Crimson Roman"/>
              </a:rPr>
              <a:t>0</a:t>
            </a:r>
            <a:r>
              <a:rPr lang="uk-UA" sz="8000" b="1" dirty="0">
                <a:latin typeface="Crimson Roman"/>
                <a:ea typeface="Crimson Roman"/>
                <a:cs typeface="Crimson Roman"/>
                <a:sym typeface="Crimson Roman"/>
              </a:rPr>
              <a:t>8</a:t>
            </a:r>
            <a:endParaRPr lang="en-US" sz="8000" b="1" dirty="0">
              <a:latin typeface="Crimson Roman"/>
              <a:ea typeface="Crimson Roman"/>
              <a:cs typeface="Crimson Roman"/>
              <a:sym typeface="Crimson Roman"/>
            </a:endParaRPr>
          </a:p>
        </p:txBody>
      </p:sp>
      <p:sp>
        <p:nvSpPr>
          <p:cNvPr id="12" name="TextBox 11">
            <a:extLst>
              <a:ext uri="{FF2B5EF4-FFF2-40B4-BE49-F238E27FC236}">
                <a16:creationId xmlns:a16="http://schemas.microsoft.com/office/drawing/2014/main" id="{3FE6D1E6-E3DD-4098-A96F-D4162E19AB4E}"/>
              </a:ext>
            </a:extLst>
          </p:cNvPr>
          <p:cNvSpPr txBox="1"/>
          <p:nvPr/>
        </p:nvSpPr>
        <p:spPr>
          <a:xfrm>
            <a:off x="2330625" y="7411742"/>
            <a:ext cx="13182600" cy="2062103"/>
          </a:xfrm>
          <a:prstGeom prst="rect">
            <a:avLst/>
          </a:prstGeom>
          <a:noFill/>
        </p:spPr>
        <p:txBody>
          <a:bodyPr wrap="square" rtlCol="0">
            <a:spAutoFit/>
          </a:bodyPr>
          <a:lstStyle/>
          <a:p>
            <a:r>
              <a:rPr lang="ru-RU" sz="3200" b="1" dirty="0" err="1"/>
              <a:t>Розробка</a:t>
            </a:r>
            <a:r>
              <a:rPr lang="ru-RU" sz="3200" b="1" dirty="0"/>
              <a:t> </a:t>
            </a:r>
            <a:r>
              <a:rPr lang="ru-RU" sz="3200" b="1" dirty="0" err="1"/>
              <a:t>мобільного</a:t>
            </a:r>
            <a:r>
              <a:rPr lang="ru-RU" sz="3200" b="1" dirty="0"/>
              <a:t> </a:t>
            </a:r>
            <a:r>
              <a:rPr lang="ru-RU" sz="3200" b="1" dirty="0" err="1"/>
              <a:t>додатку</a:t>
            </a:r>
            <a:r>
              <a:rPr lang="ru-RU" sz="3200" b="1" dirty="0"/>
              <a:t> для </a:t>
            </a:r>
            <a:r>
              <a:rPr lang="ru-RU" sz="3200" b="1" dirty="0" err="1"/>
              <a:t>моніторингу</a:t>
            </a:r>
            <a:r>
              <a:rPr lang="ru-RU" sz="3200" b="1" dirty="0"/>
              <a:t> настрою та </a:t>
            </a:r>
            <a:r>
              <a:rPr lang="ru-RU" sz="3200" b="1" dirty="0" err="1"/>
              <a:t>здоров'я</a:t>
            </a:r>
            <a:r>
              <a:rPr lang="ru-RU" sz="3200" b="1" dirty="0"/>
              <a:t> </a:t>
            </a:r>
            <a:r>
              <a:rPr lang="ru-RU" sz="3200" b="1" dirty="0" err="1"/>
              <a:t>студентів</a:t>
            </a:r>
            <a:r>
              <a:rPr lang="ru-RU" sz="3200" b="1" dirty="0"/>
              <a:t>.</a:t>
            </a:r>
          </a:p>
          <a:p>
            <a:endParaRPr lang="en-US" sz="3200" b="1" dirty="0"/>
          </a:p>
          <a:p>
            <a:r>
              <a:rPr lang="uk-UA" sz="3200" b="1" dirty="0"/>
              <a:t>Частіше пари з психологом. </a:t>
            </a:r>
          </a:p>
        </p:txBody>
      </p:sp>
      <p:sp>
        <p:nvSpPr>
          <p:cNvPr id="10" name="TextBox 5">
            <a:extLst>
              <a:ext uri="{FF2B5EF4-FFF2-40B4-BE49-F238E27FC236}">
                <a16:creationId xmlns:a16="http://schemas.microsoft.com/office/drawing/2014/main" id="{918330FF-293D-4848-9F59-5ED13328683B}"/>
              </a:ext>
            </a:extLst>
          </p:cNvPr>
          <p:cNvSpPr txBox="1"/>
          <p:nvPr/>
        </p:nvSpPr>
        <p:spPr>
          <a:xfrm>
            <a:off x="803426" y="7263727"/>
            <a:ext cx="1379501" cy="1231106"/>
          </a:xfrm>
          <a:prstGeom prst="rect">
            <a:avLst/>
          </a:prstGeom>
        </p:spPr>
        <p:txBody>
          <a:bodyPr wrap="square" lIns="0" tIns="0" rIns="0" bIns="0" rtlCol="0" anchor="t">
            <a:spAutoFit/>
          </a:bodyPr>
          <a:lstStyle/>
          <a:p>
            <a:pPr marL="0" lvl="0" indent="0" algn="l">
              <a:lnSpc>
                <a:spcPts val="9600"/>
              </a:lnSpc>
            </a:pPr>
            <a:r>
              <a:rPr lang="en-US" sz="8000" b="1" dirty="0">
                <a:latin typeface="Crimson Roman"/>
                <a:ea typeface="Crimson Roman"/>
                <a:cs typeface="Crimson Roman"/>
                <a:sym typeface="Crimson Roman"/>
              </a:rPr>
              <a:t>09</a:t>
            </a:r>
          </a:p>
        </p:txBody>
      </p:sp>
      <p:sp>
        <p:nvSpPr>
          <p:cNvPr id="13" name="TextBox 5">
            <a:extLst>
              <a:ext uri="{FF2B5EF4-FFF2-40B4-BE49-F238E27FC236}">
                <a16:creationId xmlns:a16="http://schemas.microsoft.com/office/drawing/2014/main" id="{BFF9BA0E-E847-453E-8451-1F10086AE45D}"/>
              </a:ext>
            </a:extLst>
          </p:cNvPr>
          <p:cNvSpPr txBox="1"/>
          <p:nvPr/>
        </p:nvSpPr>
        <p:spPr>
          <a:xfrm>
            <a:off x="769756" y="8552581"/>
            <a:ext cx="1379501" cy="1231106"/>
          </a:xfrm>
          <a:prstGeom prst="rect">
            <a:avLst/>
          </a:prstGeom>
        </p:spPr>
        <p:txBody>
          <a:bodyPr wrap="square" lIns="0" tIns="0" rIns="0" bIns="0" rtlCol="0" anchor="t">
            <a:spAutoFit/>
          </a:bodyPr>
          <a:lstStyle/>
          <a:p>
            <a:pPr marL="0" lvl="0" indent="0" algn="l">
              <a:lnSpc>
                <a:spcPts val="9600"/>
              </a:lnSpc>
            </a:pPr>
            <a:r>
              <a:rPr lang="en-US" sz="8000" b="1" dirty="0">
                <a:latin typeface="Crimson Roman"/>
                <a:ea typeface="Crimson Roman"/>
                <a:cs typeface="Crimson Roman"/>
                <a:sym typeface="Crimson Roman"/>
              </a:rPr>
              <a:t>10</a:t>
            </a:r>
          </a:p>
        </p:txBody>
      </p:sp>
    </p:spTree>
    <p:extLst>
      <p:ext uri="{BB962C8B-B14F-4D97-AF65-F5344CB8AC3E}">
        <p14:creationId xmlns:p14="http://schemas.microsoft.com/office/powerpoint/2010/main" val="2567648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9BF7077-869A-4843-8ABC-4D67241E4359}"/>
              </a:ext>
            </a:extLst>
          </p:cNvPr>
          <p:cNvPicPr>
            <a:picLocks noChangeAspect="1"/>
          </p:cNvPicPr>
          <p:nvPr/>
        </p:nvPicPr>
        <p:blipFill>
          <a:blip r:embed="rId2"/>
          <a:stretch>
            <a:fillRect/>
          </a:stretch>
        </p:blipFill>
        <p:spPr>
          <a:xfrm>
            <a:off x="893135" y="492642"/>
            <a:ext cx="10134600" cy="4850858"/>
          </a:xfrm>
          <a:prstGeom prst="rect">
            <a:avLst/>
          </a:prstGeom>
        </p:spPr>
      </p:pic>
      <p:pic>
        <p:nvPicPr>
          <p:cNvPr id="3" name="Рисунок 2">
            <a:extLst>
              <a:ext uri="{FF2B5EF4-FFF2-40B4-BE49-F238E27FC236}">
                <a16:creationId xmlns:a16="http://schemas.microsoft.com/office/drawing/2014/main" id="{686E3457-5042-4222-8BB8-096D7F0E50CD}"/>
              </a:ext>
            </a:extLst>
          </p:cNvPr>
          <p:cNvPicPr>
            <a:picLocks noChangeAspect="1"/>
          </p:cNvPicPr>
          <p:nvPr/>
        </p:nvPicPr>
        <p:blipFill>
          <a:blip r:embed="rId3"/>
          <a:stretch>
            <a:fillRect/>
          </a:stretch>
        </p:blipFill>
        <p:spPr>
          <a:xfrm>
            <a:off x="893134" y="5676900"/>
            <a:ext cx="10198041" cy="4117458"/>
          </a:xfrm>
          <a:prstGeom prst="rect">
            <a:avLst/>
          </a:prstGeom>
        </p:spPr>
      </p:pic>
      <p:sp>
        <p:nvSpPr>
          <p:cNvPr id="5" name="Freeform 8">
            <a:extLst>
              <a:ext uri="{FF2B5EF4-FFF2-40B4-BE49-F238E27FC236}">
                <a16:creationId xmlns:a16="http://schemas.microsoft.com/office/drawing/2014/main" id="{A10E044F-5BDD-465B-89E3-EB44208638E9}"/>
              </a:ext>
            </a:extLst>
          </p:cNvPr>
          <p:cNvSpPr/>
          <p:nvPr/>
        </p:nvSpPr>
        <p:spPr>
          <a:xfrm>
            <a:off x="12649200" y="1257300"/>
            <a:ext cx="1371600" cy="1371600"/>
          </a:xfrm>
          <a:custGeom>
            <a:avLst/>
            <a:gdLst/>
            <a:ahLst/>
            <a:cxnLst/>
            <a:rect l="l" t="t" r="r" b="b"/>
            <a:pathLst>
              <a:path w="824217" h="824217">
                <a:moveTo>
                  <a:pt x="0" y="0"/>
                </a:moveTo>
                <a:lnTo>
                  <a:pt x="824217" y="0"/>
                </a:lnTo>
                <a:lnTo>
                  <a:pt x="824217" y="824217"/>
                </a:lnTo>
                <a:lnTo>
                  <a:pt x="0" y="8242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12">
            <a:extLst>
              <a:ext uri="{FF2B5EF4-FFF2-40B4-BE49-F238E27FC236}">
                <a16:creationId xmlns:a16="http://schemas.microsoft.com/office/drawing/2014/main" id="{6EAA8997-351C-410E-AB5E-1E44B256955E}"/>
              </a:ext>
            </a:extLst>
          </p:cNvPr>
          <p:cNvSpPr/>
          <p:nvPr/>
        </p:nvSpPr>
        <p:spPr>
          <a:xfrm>
            <a:off x="15773400" y="4152900"/>
            <a:ext cx="1071616" cy="1295400"/>
          </a:xfrm>
          <a:custGeom>
            <a:avLst/>
            <a:gdLst/>
            <a:ahLst/>
            <a:cxnLst/>
            <a:rect l="l" t="t" r="r" b="b"/>
            <a:pathLst>
              <a:path w="614416" h="824217">
                <a:moveTo>
                  <a:pt x="0" y="0"/>
                </a:moveTo>
                <a:lnTo>
                  <a:pt x="614416" y="0"/>
                </a:lnTo>
                <a:lnTo>
                  <a:pt x="614416" y="824217"/>
                </a:lnTo>
                <a:lnTo>
                  <a:pt x="0" y="8242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10">
            <a:extLst>
              <a:ext uri="{FF2B5EF4-FFF2-40B4-BE49-F238E27FC236}">
                <a16:creationId xmlns:a16="http://schemas.microsoft.com/office/drawing/2014/main" id="{A5801061-9932-42B5-852C-5733F00E38C4}"/>
              </a:ext>
            </a:extLst>
          </p:cNvPr>
          <p:cNvSpPr/>
          <p:nvPr/>
        </p:nvSpPr>
        <p:spPr>
          <a:xfrm>
            <a:off x="12868824" y="7704617"/>
            <a:ext cx="1151976" cy="1172683"/>
          </a:xfrm>
          <a:custGeom>
            <a:avLst/>
            <a:gdLst/>
            <a:ahLst/>
            <a:cxnLst/>
            <a:rect l="l" t="t" r="r" b="b"/>
            <a:pathLst>
              <a:path w="629402" h="824217">
                <a:moveTo>
                  <a:pt x="0" y="0"/>
                </a:moveTo>
                <a:lnTo>
                  <a:pt x="629403" y="0"/>
                </a:lnTo>
                <a:lnTo>
                  <a:pt x="629403" y="824217"/>
                </a:lnTo>
                <a:lnTo>
                  <a:pt x="0" y="82421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4" name="Прямокутник 3">
            <a:extLst>
              <a:ext uri="{FF2B5EF4-FFF2-40B4-BE49-F238E27FC236}">
                <a16:creationId xmlns:a16="http://schemas.microsoft.com/office/drawing/2014/main" id="{B430E63B-421E-4FF0-9B34-6B660C6C40C0}"/>
              </a:ext>
            </a:extLst>
          </p:cNvPr>
          <p:cNvSpPr/>
          <p:nvPr/>
        </p:nvSpPr>
        <p:spPr>
          <a:xfrm>
            <a:off x="893134" y="492642"/>
            <a:ext cx="10460666" cy="2212458"/>
          </a:xfrm>
          <a:prstGeom prst="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cxnSp>
        <p:nvCxnSpPr>
          <p:cNvPr id="8" name="Пряма сполучна лінія 7">
            <a:extLst>
              <a:ext uri="{FF2B5EF4-FFF2-40B4-BE49-F238E27FC236}">
                <a16:creationId xmlns:a16="http://schemas.microsoft.com/office/drawing/2014/main" id="{21ED882F-DC75-4CA4-8E06-31193D977E79}"/>
              </a:ext>
            </a:extLst>
          </p:cNvPr>
          <p:cNvCxnSpPr/>
          <p:nvPr/>
        </p:nvCxnSpPr>
        <p:spPr>
          <a:xfrm>
            <a:off x="893134" y="6896100"/>
            <a:ext cx="4745666"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8557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93939"/>
        </a:solidFill>
        <a:effectLst/>
      </p:bgPr>
    </p:bg>
    <p:spTree>
      <p:nvGrpSpPr>
        <p:cNvPr id="1" name=""/>
        <p:cNvGrpSpPr/>
        <p:nvPr/>
      </p:nvGrpSpPr>
      <p:grpSpPr>
        <a:xfrm>
          <a:off x="0" y="0"/>
          <a:ext cx="0" cy="0"/>
          <a:chOff x="0" y="0"/>
          <a:chExt cx="0" cy="0"/>
        </a:xfrm>
      </p:grpSpPr>
      <p:sp>
        <p:nvSpPr>
          <p:cNvPr id="2" name="TextBox 2"/>
          <p:cNvSpPr txBox="1"/>
          <p:nvPr/>
        </p:nvSpPr>
        <p:spPr>
          <a:xfrm>
            <a:off x="756536" y="3876830"/>
            <a:ext cx="5720464" cy="3077766"/>
          </a:xfrm>
          <a:prstGeom prst="rect">
            <a:avLst/>
          </a:prstGeom>
        </p:spPr>
        <p:txBody>
          <a:bodyPr wrap="square" lIns="0" tIns="0" rIns="0" bIns="0" rtlCol="0" anchor="t">
            <a:spAutoFit/>
          </a:bodyPr>
          <a:lstStyle/>
          <a:p>
            <a:pPr lvl="0" algn="just"/>
            <a:r>
              <a:rPr lang="ru-RU" sz="4000" dirty="0" err="1">
                <a:solidFill>
                  <a:schemeClr val="bg1"/>
                </a:solidFill>
                <a:latin typeface="Times New Roman" panose="02020603050405020304" pitchFamily="18" charset="0"/>
                <a:cs typeface="Times New Roman" panose="02020603050405020304" pitchFamily="18" charset="0"/>
              </a:rPr>
              <a:t>Які</a:t>
            </a:r>
            <a:r>
              <a:rPr lang="ru-RU" sz="4000" dirty="0">
                <a:solidFill>
                  <a:schemeClr val="bg1"/>
                </a:solidFill>
                <a:latin typeface="Times New Roman" panose="02020603050405020304" pitchFamily="18" charset="0"/>
                <a:cs typeface="Times New Roman" panose="02020603050405020304" pitchFamily="18" charset="0"/>
              </a:rPr>
              <a:t> заходи, на вашу думку, </a:t>
            </a:r>
            <a:r>
              <a:rPr lang="ru-RU" sz="4000" dirty="0" err="1">
                <a:solidFill>
                  <a:schemeClr val="bg1"/>
                </a:solidFill>
                <a:latin typeface="Times New Roman" panose="02020603050405020304" pitchFamily="18" charset="0"/>
                <a:cs typeface="Times New Roman" panose="02020603050405020304" pitchFamily="18" charset="0"/>
              </a:rPr>
              <a:t>допомогли</a:t>
            </a:r>
            <a:r>
              <a:rPr lang="ru-RU" sz="4000" dirty="0">
                <a:solidFill>
                  <a:schemeClr val="bg1"/>
                </a:solidFill>
                <a:latin typeface="Times New Roman" panose="02020603050405020304" pitchFamily="18" charset="0"/>
                <a:cs typeface="Times New Roman" panose="02020603050405020304" pitchFamily="18" charset="0"/>
              </a:rPr>
              <a:t> б </a:t>
            </a:r>
            <a:r>
              <a:rPr lang="ru-RU" sz="4000" dirty="0" err="1">
                <a:solidFill>
                  <a:schemeClr val="bg1"/>
                </a:solidFill>
                <a:latin typeface="Times New Roman" panose="02020603050405020304" pitchFamily="18" charset="0"/>
                <a:cs typeface="Times New Roman" panose="02020603050405020304" pitchFamily="18" charset="0"/>
              </a:rPr>
              <a:t>зробити</a:t>
            </a:r>
            <a:r>
              <a:rPr lang="ru-RU" sz="4000" dirty="0">
                <a:solidFill>
                  <a:schemeClr val="bg1"/>
                </a:solidFill>
                <a:latin typeface="Times New Roman" panose="02020603050405020304" pitchFamily="18" charset="0"/>
                <a:cs typeface="Times New Roman" panose="02020603050405020304" pitchFamily="18" charset="0"/>
              </a:rPr>
              <a:t> атмосферу у </a:t>
            </a:r>
            <a:r>
              <a:rPr lang="ru-RU" sz="4000" dirty="0" err="1">
                <a:solidFill>
                  <a:schemeClr val="bg1"/>
                </a:solidFill>
                <a:latin typeface="Times New Roman" panose="02020603050405020304" pitchFamily="18" charset="0"/>
                <a:cs typeface="Times New Roman" panose="02020603050405020304" pitchFamily="18" charset="0"/>
              </a:rPr>
              <a:t>коледжі</a:t>
            </a:r>
            <a:r>
              <a:rPr lang="ru-RU" sz="4000" dirty="0">
                <a:solidFill>
                  <a:schemeClr val="bg1"/>
                </a:solidFill>
                <a:latin typeface="Times New Roman" panose="02020603050405020304" pitchFamily="18" charset="0"/>
                <a:cs typeface="Times New Roman" panose="02020603050405020304" pitchFamily="18" charset="0"/>
              </a:rPr>
              <a:t> </a:t>
            </a:r>
            <a:r>
              <a:rPr lang="ru-RU" sz="4000" dirty="0" err="1">
                <a:solidFill>
                  <a:schemeClr val="bg1"/>
                </a:solidFill>
                <a:latin typeface="Times New Roman" panose="02020603050405020304" pitchFamily="18" charset="0"/>
                <a:cs typeface="Times New Roman" panose="02020603050405020304" pitchFamily="18" charset="0"/>
              </a:rPr>
              <a:t>більш</a:t>
            </a:r>
            <a:r>
              <a:rPr lang="ru-RU" sz="4000" dirty="0">
                <a:solidFill>
                  <a:schemeClr val="bg1"/>
                </a:solidFill>
                <a:latin typeface="Times New Roman" panose="02020603050405020304" pitchFamily="18" charset="0"/>
                <a:cs typeface="Times New Roman" panose="02020603050405020304" pitchFamily="18" charset="0"/>
              </a:rPr>
              <a:t> комфортною?</a:t>
            </a:r>
            <a:endParaRPr lang="en-US" sz="4000" u="none" dirty="0">
              <a:solidFill>
                <a:schemeClr val="bg1"/>
              </a:solidFill>
              <a:latin typeface="Times New Roman" panose="02020603050405020304" pitchFamily="18" charset="0"/>
              <a:ea typeface="Crimson Roman"/>
              <a:cs typeface="Times New Roman" panose="02020603050405020304" pitchFamily="18" charset="0"/>
              <a:sym typeface="Crimson Roman"/>
            </a:endParaRPr>
          </a:p>
        </p:txBody>
      </p:sp>
      <p:sp>
        <p:nvSpPr>
          <p:cNvPr id="3" name="TextBox 3"/>
          <p:cNvSpPr txBox="1"/>
          <p:nvPr/>
        </p:nvSpPr>
        <p:spPr>
          <a:xfrm>
            <a:off x="8054163" y="1660427"/>
            <a:ext cx="4054401" cy="553998"/>
          </a:xfrm>
          <a:prstGeom prst="rect">
            <a:avLst/>
          </a:prstGeom>
        </p:spPr>
        <p:txBody>
          <a:bodyPr lIns="0" tIns="0" rIns="0" bIns="0" rtlCol="0" anchor="t">
            <a:spAutoFit/>
          </a:bodyPr>
          <a:lstStyle/>
          <a:p>
            <a:pPr algn="l">
              <a:spcBef>
                <a:spcPct val="0"/>
              </a:spcBef>
            </a:pPr>
            <a:r>
              <a:rPr lang="uk-UA" sz="3600" dirty="0">
                <a:solidFill>
                  <a:srgbClr val="FFFFFF"/>
                </a:solidFill>
                <a:latin typeface="Times New Roman" panose="02020603050405020304" pitchFamily="18" charset="0"/>
                <a:ea typeface="Crimson Roman Bold"/>
                <a:cs typeface="Times New Roman" panose="02020603050405020304" pitchFamily="18" charset="0"/>
                <a:sym typeface="Crimson Roman Bold"/>
              </a:rPr>
              <a:t>Чаювання</a:t>
            </a:r>
            <a:endParaRPr lang="en-US" sz="3600" dirty="0">
              <a:solidFill>
                <a:srgbClr val="FFFFFF"/>
              </a:solidFill>
              <a:latin typeface="Times New Roman" panose="02020603050405020304" pitchFamily="18" charset="0"/>
              <a:ea typeface="Crimson Roman Bold"/>
              <a:cs typeface="Times New Roman" panose="02020603050405020304" pitchFamily="18" charset="0"/>
              <a:sym typeface="Crimson Roman Bold"/>
            </a:endParaRPr>
          </a:p>
        </p:txBody>
      </p:sp>
      <p:sp>
        <p:nvSpPr>
          <p:cNvPr id="4" name="TextBox 4"/>
          <p:cNvSpPr txBox="1"/>
          <p:nvPr/>
        </p:nvSpPr>
        <p:spPr>
          <a:xfrm>
            <a:off x="8077200" y="2511644"/>
            <a:ext cx="4054401" cy="553998"/>
          </a:xfrm>
          <a:prstGeom prst="rect">
            <a:avLst/>
          </a:prstGeom>
        </p:spPr>
        <p:txBody>
          <a:bodyPr lIns="0" tIns="0" rIns="0" bIns="0" rtlCol="0" anchor="t">
            <a:spAutoFit/>
          </a:bodyPr>
          <a:lstStyle/>
          <a:p>
            <a:pPr lvl="0"/>
            <a:r>
              <a:rPr lang="uk-UA" sz="3600" dirty="0">
                <a:solidFill>
                  <a:schemeClr val="bg1"/>
                </a:solidFill>
                <a:latin typeface="Times New Roman" panose="02020603050405020304" pitchFamily="18" charset="0"/>
                <a:cs typeface="Times New Roman" panose="02020603050405020304" pitchFamily="18" charset="0"/>
              </a:rPr>
              <a:t>Настільні ігри</a:t>
            </a:r>
            <a:endParaRPr lang="en-US" sz="3600" u="none" dirty="0">
              <a:solidFill>
                <a:schemeClr val="bg1"/>
              </a:solidFill>
              <a:latin typeface="Times New Roman" panose="02020603050405020304" pitchFamily="18" charset="0"/>
              <a:ea typeface="Crimson Roman"/>
              <a:cs typeface="Times New Roman" panose="02020603050405020304" pitchFamily="18" charset="0"/>
              <a:sym typeface="Crimson Roman"/>
            </a:endParaRPr>
          </a:p>
        </p:txBody>
      </p:sp>
      <p:sp>
        <p:nvSpPr>
          <p:cNvPr id="5" name="TextBox 5"/>
          <p:cNvSpPr txBox="1"/>
          <p:nvPr/>
        </p:nvSpPr>
        <p:spPr>
          <a:xfrm>
            <a:off x="8077200" y="548271"/>
            <a:ext cx="4054401" cy="569836"/>
          </a:xfrm>
          <a:prstGeom prst="rect">
            <a:avLst/>
          </a:prstGeom>
        </p:spPr>
        <p:txBody>
          <a:bodyPr lIns="0" tIns="0" rIns="0" bIns="0" rtlCol="0" anchor="t">
            <a:spAutoFit/>
          </a:bodyPr>
          <a:lstStyle/>
          <a:p>
            <a:pPr marL="0" lvl="0" indent="0" algn="l"/>
            <a:r>
              <a:rPr lang="en-US" sz="3600" dirty="0">
                <a:solidFill>
                  <a:srgbClr val="DFD4CB"/>
                </a:solidFill>
                <a:latin typeface="Times New Roman" panose="02020603050405020304" pitchFamily="18" charset="0"/>
                <a:ea typeface="Crimson Roman"/>
                <a:cs typeface="Times New Roman" panose="02020603050405020304" pitchFamily="18" charset="0"/>
                <a:sym typeface="Crimson Roman"/>
              </a:rPr>
              <a:t>01</a:t>
            </a:r>
          </a:p>
        </p:txBody>
      </p:sp>
      <p:sp>
        <p:nvSpPr>
          <p:cNvPr id="6" name="TextBox 6"/>
          <p:cNvSpPr txBox="1"/>
          <p:nvPr/>
        </p:nvSpPr>
        <p:spPr>
          <a:xfrm>
            <a:off x="8077200" y="6362259"/>
            <a:ext cx="4953000" cy="1107996"/>
          </a:xfrm>
          <a:prstGeom prst="rect">
            <a:avLst/>
          </a:prstGeom>
        </p:spPr>
        <p:txBody>
          <a:bodyPr wrap="square" lIns="0" tIns="0" rIns="0" bIns="0" rtlCol="0" anchor="t">
            <a:spAutoFit/>
          </a:bodyPr>
          <a:lstStyle/>
          <a:p>
            <a:pPr>
              <a:spcBef>
                <a:spcPct val="0"/>
              </a:spcBef>
            </a:pPr>
            <a:r>
              <a:rPr lang="uk-UA" sz="3600" dirty="0">
                <a:solidFill>
                  <a:schemeClr val="bg1"/>
                </a:solidFill>
                <a:latin typeface="Times New Roman" panose="02020603050405020304" pitchFamily="18" charset="0"/>
                <a:cs typeface="Times New Roman" panose="02020603050405020304" pitchFamily="18" charset="0"/>
              </a:rPr>
              <a:t>Проведення квестів, різних заходів</a:t>
            </a:r>
            <a:endParaRPr lang="en-US" sz="3600" dirty="0">
              <a:solidFill>
                <a:schemeClr val="bg1"/>
              </a:solidFill>
              <a:latin typeface="Times New Roman" panose="02020603050405020304" pitchFamily="18" charset="0"/>
              <a:ea typeface="Crimson Roman Bold"/>
              <a:cs typeface="Times New Roman" panose="02020603050405020304" pitchFamily="18" charset="0"/>
              <a:sym typeface="Crimson Roman Bold"/>
            </a:endParaRPr>
          </a:p>
        </p:txBody>
      </p:sp>
      <p:sp>
        <p:nvSpPr>
          <p:cNvPr id="7" name="TextBox 7"/>
          <p:cNvSpPr txBox="1"/>
          <p:nvPr/>
        </p:nvSpPr>
        <p:spPr>
          <a:xfrm>
            <a:off x="8077200" y="7874823"/>
            <a:ext cx="4054401" cy="553998"/>
          </a:xfrm>
          <a:prstGeom prst="rect">
            <a:avLst/>
          </a:prstGeom>
        </p:spPr>
        <p:txBody>
          <a:bodyPr lIns="0" tIns="0" rIns="0" bIns="0" rtlCol="0" anchor="t">
            <a:spAutoFit/>
          </a:bodyPr>
          <a:lstStyle/>
          <a:p>
            <a:pPr lvl="0"/>
            <a:r>
              <a:rPr lang="uk-UA" sz="3600" dirty="0">
                <a:solidFill>
                  <a:schemeClr val="bg1"/>
                </a:solidFill>
                <a:latin typeface="Times New Roman" panose="02020603050405020304" pitchFamily="18" charset="0"/>
                <a:cs typeface="Times New Roman" panose="02020603050405020304" pitchFamily="18" charset="0"/>
              </a:rPr>
              <a:t>Тематичні вечір</a:t>
            </a:r>
            <a:endParaRPr lang="en-US" sz="3600" u="none" dirty="0">
              <a:solidFill>
                <a:schemeClr val="bg1"/>
              </a:solidFill>
              <a:latin typeface="Times New Roman" panose="02020603050405020304" pitchFamily="18" charset="0"/>
              <a:ea typeface="Crimson Roman"/>
              <a:cs typeface="Times New Roman" panose="02020603050405020304" pitchFamily="18" charset="0"/>
              <a:sym typeface="Crimson Roman"/>
            </a:endParaRPr>
          </a:p>
        </p:txBody>
      </p:sp>
      <p:sp>
        <p:nvSpPr>
          <p:cNvPr id="8" name="TextBox 8"/>
          <p:cNvSpPr txBox="1"/>
          <p:nvPr/>
        </p:nvSpPr>
        <p:spPr>
          <a:xfrm>
            <a:off x="8249167" y="5401866"/>
            <a:ext cx="4054401" cy="569836"/>
          </a:xfrm>
          <a:prstGeom prst="rect">
            <a:avLst/>
          </a:prstGeom>
        </p:spPr>
        <p:txBody>
          <a:bodyPr lIns="0" tIns="0" rIns="0" bIns="0" rtlCol="0" anchor="t">
            <a:spAutoFit/>
          </a:bodyPr>
          <a:lstStyle/>
          <a:p>
            <a:pPr marL="0" lvl="0" indent="0" algn="l"/>
            <a:r>
              <a:rPr lang="en-US" sz="3600" dirty="0">
                <a:solidFill>
                  <a:srgbClr val="DFD4CB"/>
                </a:solidFill>
                <a:latin typeface="Times New Roman" panose="02020603050405020304" pitchFamily="18" charset="0"/>
                <a:ea typeface="Crimson Roman"/>
                <a:cs typeface="Times New Roman" panose="02020603050405020304" pitchFamily="18" charset="0"/>
                <a:sym typeface="Crimson Roman"/>
              </a:rPr>
              <a:t>03</a:t>
            </a:r>
          </a:p>
        </p:txBody>
      </p:sp>
      <p:sp>
        <p:nvSpPr>
          <p:cNvPr id="9" name="TextBox 9"/>
          <p:cNvSpPr txBox="1"/>
          <p:nvPr/>
        </p:nvSpPr>
        <p:spPr>
          <a:xfrm>
            <a:off x="13204899" y="1680647"/>
            <a:ext cx="4602200" cy="2215991"/>
          </a:xfrm>
          <a:prstGeom prst="rect">
            <a:avLst/>
          </a:prstGeom>
        </p:spPr>
        <p:txBody>
          <a:bodyPr wrap="square" lIns="0" tIns="0" rIns="0" bIns="0" rtlCol="0" anchor="t">
            <a:spAutoFit/>
          </a:bodyPr>
          <a:lstStyle/>
          <a:p>
            <a:pPr>
              <a:spcBef>
                <a:spcPct val="0"/>
              </a:spcBef>
            </a:pPr>
            <a:r>
              <a:rPr lang="uk-UA" sz="3600" dirty="0">
                <a:solidFill>
                  <a:schemeClr val="bg1"/>
                </a:solidFill>
                <a:latin typeface="Times New Roman" panose="02020603050405020304" pitchFamily="18" charset="0"/>
                <a:cs typeface="Times New Roman" panose="02020603050405020304" pitchFamily="18" charset="0"/>
              </a:rPr>
              <a:t>М</a:t>
            </a:r>
            <a:r>
              <a:rPr lang="ru-RU" sz="3600" dirty="0" err="1">
                <a:solidFill>
                  <a:schemeClr val="bg1"/>
                </a:solidFill>
                <a:latin typeface="Times New Roman" panose="02020603050405020304" pitchFamily="18" charset="0"/>
                <a:cs typeface="Times New Roman" panose="02020603050405020304" pitchFamily="18" charset="0"/>
              </a:rPr>
              <a:t>енші</a:t>
            </a:r>
            <a:r>
              <a:rPr lang="ru-RU" sz="3600" dirty="0">
                <a:solidFill>
                  <a:schemeClr val="bg1"/>
                </a:solidFill>
                <a:latin typeface="Times New Roman" panose="02020603050405020304" pitchFamily="18" charset="0"/>
                <a:cs typeface="Times New Roman" panose="02020603050405020304" pitchFamily="18" charset="0"/>
              </a:rPr>
              <a:t> </a:t>
            </a:r>
            <a:r>
              <a:rPr lang="ru-RU" sz="3600" dirty="0" err="1">
                <a:solidFill>
                  <a:schemeClr val="bg1"/>
                </a:solidFill>
                <a:latin typeface="Times New Roman" panose="02020603050405020304" pitchFamily="18" charset="0"/>
                <a:cs typeface="Times New Roman" panose="02020603050405020304" pitchFamily="18" charset="0"/>
              </a:rPr>
              <a:t>черги</a:t>
            </a:r>
            <a:r>
              <a:rPr lang="ru-RU" sz="3600" dirty="0">
                <a:solidFill>
                  <a:schemeClr val="bg1"/>
                </a:solidFill>
                <a:latin typeface="Times New Roman" panose="02020603050405020304" pitchFamily="18" charset="0"/>
                <a:cs typeface="Times New Roman" panose="02020603050405020304" pitchFamily="18" charset="0"/>
              </a:rPr>
              <a:t> в </a:t>
            </a:r>
            <a:r>
              <a:rPr lang="ru-RU" sz="3600" dirty="0" err="1">
                <a:solidFill>
                  <a:schemeClr val="bg1"/>
                </a:solidFill>
                <a:latin typeface="Times New Roman" panose="02020603050405020304" pitchFamily="18" charset="0"/>
                <a:cs typeface="Times New Roman" panose="02020603050405020304" pitchFamily="18" charset="0"/>
              </a:rPr>
              <a:t>їдальні</a:t>
            </a:r>
            <a:r>
              <a:rPr lang="ru-RU" sz="3600" dirty="0">
                <a:solidFill>
                  <a:schemeClr val="bg1"/>
                </a:solidFill>
                <a:latin typeface="Times New Roman" panose="02020603050405020304" pitchFamily="18" charset="0"/>
                <a:cs typeface="Times New Roman" panose="02020603050405020304" pitchFamily="18" charset="0"/>
              </a:rPr>
              <a:t>, </a:t>
            </a:r>
            <a:r>
              <a:rPr lang="ru-RU" sz="3600" dirty="0" err="1">
                <a:solidFill>
                  <a:schemeClr val="bg1"/>
                </a:solidFill>
                <a:latin typeface="Times New Roman" panose="02020603050405020304" pitchFamily="18" charset="0"/>
                <a:cs typeface="Times New Roman" panose="02020603050405020304" pitchFamily="18" charset="0"/>
              </a:rPr>
              <a:t>сидячі</a:t>
            </a:r>
            <a:r>
              <a:rPr lang="ru-RU" sz="3600" dirty="0">
                <a:solidFill>
                  <a:schemeClr val="bg1"/>
                </a:solidFill>
                <a:latin typeface="Times New Roman" panose="02020603050405020304" pitchFamily="18" charset="0"/>
                <a:cs typeface="Times New Roman" panose="02020603050405020304" pitchFamily="18" charset="0"/>
              </a:rPr>
              <a:t> </a:t>
            </a:r>
            <a:r>
              <a:rPr lang="ru-RU" sz="3600" dirty="0" err="1">
                <a:solidFill>
                  <a:schemeClr val="bg1"/>
                </a:solidFill>
                <a:latin typeface="Times New Roman" panose="02020603050405020304" pitchFamily="18" charset="0"/>
                <a:cs typeface="Times New Roman" panose="02020603050405020304" pitchFamily="18" charset="0"/>
              </a:rPr>
              <a:t>місця</a:t>
            </a:r>
            <a:r>
              <a:rPr lang="ru-RU" sz="3600" dirty="0">
                <a:solidFill>
                  <a:schemeClr val="bg1"/>
                </a:solidFill>
                <a:latin typeface="Times New Roman" panose="02020603050405020304" pitchFamily="18" charset="0"/>
                <a:cs typeface="Times New Roman" panose="02020603050405020304" pitchFamily="18" charset="0"/>
              </a:rPr>
              <a:t> в </a:t>
            </a:r>
            <a:r>
              <a:rPr lang="ru-RU" sz="3600" dirty="0" err="1">
                <a:solidFill>
                  <a:schemeClr val="bg1"/>
                </a:solidFill>
                <a:latin typeface="Times New Roman" panose="02020603050405020304" pitchFamily="18" charset="0"/>
                <a:cs typeface="Times New Roman" panose="02020603050405020304" pitchFamily="18" charset="0"/>
              </a:rPr>
              <a:t>їдальні</a:t>
            </a:r>
            <a:r>
              <a:rPr lang="ru-RU" sz="3600" dirty="0">
                <a:solidFill>
                  <a:schemeClr val="bg1"/>
                </a:solidFill>
                <a:latin typeface="Times New Roman" panose="02020603050405020304" pitchFamily="18" charset="0"/>
                <a:cs typeface="Times New Roman" panose="02020603050405020304" pitchFamily="18" charset="0"/>
              </a:rPr>
              <a:t>, і </a:t>
            </a:r>
            <a:r>
              <a:rPr lang="ru-RU" sz="3600" dirty="0" err="1">
                <a:solidFill>
                  <a:schemeClr val="bg1"/>
                </a:solidFill>
                <a:latin typeface="Times New Roman" panose="02020603050405020304" pitchFamily="18" charset="0"/>
                <a:cs typeface="Times New Roman" panose="02020603050405020304" pitchFamily="18" charset="0"/>
              </a:rPr>
              <a:t>кавовий</a:t>
            </a:r>
            <a:r>
              <a:rPr lang="ru-RU" sz="3600" dirty="0">
                <a:solidFill>
                  <a:schemeClr val="bg1"/>
                </a:solidFill>
                <a:latin typeface="Times New Roman" panose="02020603050405020304" pitchFamily="18" charset="0"/>
                <a:cs typeface="Times New Roman" panose="02020603050405020304" pitchFamily="18" charset="0"/>
              </a:rPr>
              <a:t> </a:t>
            </a:r>
            <a:r>
              <a:rPr lang="ru-RU" sz="3600" dirty="0" err="1">
                <a:solidFill>
                  <a:schemeClr val="bg1"/>
                </a:solidFill>
                <a:latin typeface="Times New Roman" panose="02020603050405020304" pitchFamily="18" charset="0"/>
                <a:cs typeface="Times New Roman" panose="02020603050405020304" pitchFamily="18" charset="0"/>
              </a:rPr>
              <a:t>апарат</a:t>
            </a:r>
            <a:r>
              <a:rPr lang="ru-RU" sz="3600" dirty="0">
                <a:solidFill>
                  <a:schemeClr val="bg1"/>
                </a:solidFill>
                <a:latin typeface="Times New Roman" panose="02020603050405020304" pitchFamily="18" charset="0"/>
                <a:cs typeface="Times New Roman" panose="02020603050405020304" pitchFamily="18" charset="0"/>
              </a:rPr>
              <a:t> в 3 корпус</a:t>
            </a:r>
            <a:endParaRPr lang="en-US" sz="3600" dirty="0">
              <a:solidFill>
                <a:schemeClr val="bg1"/>
              </a:solidFill>
              <a:latin typeface="Times New Roman" panose="02020603050405020304" pitchFamily="18" charset="0"/>
              <a:ea typeface="Crimson Roman Bold"/>
              <a:cs typeface="Times New Roman" panose="02020603050405020304" pitchFamily="18" charset="0"/>
              <a:sym typeface="Crimson Roman Bold"/>
            </a:endParaRPr>
          </a:p>
        </p:txBody>
      </p:sp>
      <p:sp>
        <p:nvSpPr>
          <p:cNvPr id="11" name="TextBox 11"/>
          <p:cNvSpPr txBox="1"/>
          <p:nvPr/>
        </p:nvSpPr>
        <p:spPr>
          <a:xfrm>
            <a:off x="13204899" y="552240"/>
            <a:ext cx="4054401" cy="569836"/>
          </a:xfrm>
          <a:prstGeom prst="rect">
            <a:avLst/>
          </a:prstGeom>
        </p:spPr>
        <p:txBody>
          <a:bodyPr lIns="0" tIns="0" rIns="0" bIns="0" rtlCol="0" anchor="t">
            <a:spAutoFit/>
          </a:bodyPr>
          <a:lstStyle/>
          <a:p>
            <a:pPr marL="0" lvl="0" indent="0" algn="l"/>
            <a:r>
              <a:rPr lang="en-US" sz="3600" dirty="0">
                <a:solidFill>
                  <a:srgbClr val="DFD4CB"/>
                </a:solidFill>
                <a:latin typeface="Times New Roman" panose="02020603050405020304" pitchFamily="18" charset="0"/>
                <a:ea typeface="Crimson Roman"/>
                <a:cs typeface="Times New Roman" panose="02020603050405020304" pitchFamily="18" charset="0"/>
                <a:sym typeface="Crimson Roman"/>
              </a:rPr>
              <a:t>02</a:t>
            </a:r>
          </a:p>
        </p:txBody>
      </p:sp>
      <p:sp>
        <p:nvSpPr>
          <p:cNvPr id="12" name="TextBox 12"/>
          <p:cNvSpPr txBox="1"/>
          <p:nvPr/>
        </p:nvSpPr>
        <p:spPr>
          <a:xfrm>
            <a:off x="13204899" y="6306259"/>
            <a:ext cx="4054401" cy="1661993"/>
          </a:xfrm>
          <a:prstGeom prst="rect">
            <a:avLst/>
          </a:prstGeom>
        </p:spPr>
        <p:txBody>
          <a:bodyPr lIns="0" tIns="0" rIns="0" bIns="0" rtlCol="0" anchor="t">
            <a:spAutoFit/>
          </a:bodyPr>
          <a:lstStyle/>
          <a:p>
            <a:pPr>
              <a:spcBef>
                <a:spcPct val="0"/>
              </a:spcBef>
            </a:pPr>
            <a:r>
              <a:rPr lang="ru-RU" sz="3600" dirty="0">
                <a:solidFill>
                  <a:schemeClr val="bg1"/>
                </a:solidFill>
                <a:latin typeface="Times New Roman" panose="02020603050405020304" pitchFamily="18" charset="0"/>
                <a:cs typeface="Times New Roman" panose="02020603050405020304" pitchFamily="18" charset="0"/>
              </a:rPr>
              <a:t>Атмосферу </a:t>
            </a:r>
            <a:r>
              <a:rPr lang="ru-RU" sz="3600" dirty="0" err="1">
                <a:solidFill>
                  <a:schemeClr val="bg1"/>
                </a:solidFill>
                <a:latin typeface="Times New Roman" panose="02020603050405020304" pitchFamily="18" charset="0"/>
                <a:cs typeface="Times New Roman" panose="02020603050405020304" pitchFamily="18" charset="0"/>
              </a:rPr>
              <a:t>зроблять</a:t>
            </a:r>
            <a:r>
              <a:rPr lang="ru-RU" sz="3600" dirty="0">
                <a:solidFill>
                  <a:schemeClr val="bg1"/>
                </a:solidFill>
                <a:latin typeface="Times New Roman" panose="02020603050405020304" pitchFamily="18" charset="0"/>
                <a:cs typeface="Times New Roman" panose="02020603050405020304" pitchFamily="18" charset="0"/>
              </a:rPr>
              <a:t> не заходи а зона </a:t>
            </a:r>
            <a:r>
              <a:rPr lang="ru-RU" sz="3600" dirty="0" err="1">
                <a:solidFill>
                  <a:schemeClr val="bg1"/>
                </a:solidFill>
                <a:latin typeface="Times New Roman" panose="02020603050405020304" pitchFamily="18" charset="0"/>
                <a:cs typeface="Times New Roman" panose="02020603050405020304" pitchFamily="18" charset="0"/>
              </a:rPr>
              <a:t>відпочинку</a:t>
            </a:r>
            <a:endParaRPr lang="en-US" sz="3600" dirty="0">
              <a:solidFill>
                <a:schemeClr val="bg1"/>
              </a:solidFill>
              <a:latin typeface="Times New Roman" panose="02020603050405020304" pitchFamily="18" charset="0"/>
              <a:ea typeface="Crimson Roman Bold"/>
              <a:cs typeface="Times New Roman" panose="02020603050405020304" pitchFamily="18" charset="0"/>
              <a:sym typeface="Crimson Roman Bold"/>
            </a:endParaRPr>
          </a:p>
        </p:txBody>
      </p:sp>
      <p:sp>
        <p:nvSpPr>
          <p:cNvPr id="13" name="TextBox 13"/>
          <p:cNvSpPr txBox="1"/>
          <p:nvPr/>
        </p:nvSpPr>
        <p:spPr>
          <a:xfrm>
            <a:off x="13222620" y="8539680"/>
            <a:ext cx="4789450" cy="984885"/>
          </a:xfrm>
          <a:prstGeom prst="rect">
            <a:avLst/>
          </a:prstGeom>
        </p:spPr>
        <p:txBody>
          <a:bodyPr wrap="square" lIns="0" tIns="0" rIns="0" bIns="0" rtlCol="0" anchor="t">
            <a:spAutoFit/>
          </a:bodyPr>
          <a:lstStyle/>
          <a:p>
            <a:pPr lvl="0"/>
            <a:r>
              <a:rPr lang="ru-RU" sz="3200" dirty="0" err="1">
                <a:solidFill>
                  <a:schemeClr val="bg1"/>
                </a:solidFill>
                <a:latin typeface="Times New Roman" panose="02020603050405020304" pitchFamily="18" charset="0"/>
                <a:cs typeface="Times New Roman" panose="02020603050405020304" pitchFamily="18" charset="0"/>
              </a:rPr>
              <a:t>Вилучення</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всіх</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обʼєктів</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психологічного</a:t>
            </a:r>
            <a:r>
              <a:rPr lang="ru-RU" sz="3200" dirty="0">
                <a:solidFill>
                  <a:schemeClr val="bg1"/>
                </a:solidFill>
                <a:latin typeface="Times New Roman" panose="02020603050405020304" pitchFamily="18" charset="0"/>
                <a:cs typeface="Times New Roman" panose="02020603050405020304" pitchFamily="18" charset="0"/>
              </a:rPr>
              <a:t> натиску</a:t>
            </a:r>
            <a:endParaRPr lang="en-US" sz="3200" u="none" dirty="0">
              <a:solidFill>
                <a:schemeClr val="bg1"/>
              </a:solidFill>
              <a:latin typeface="Times New Roman" panose="02020603050405020304" pitchFamily="18" charset="0"/>
              <a:ea typeface="Crimson Roman"/>
              <a:cs typeface="Times New Roman" panose="02020603050405020304" pitchFamily="18" charset="0"/>
              <a:sym typeface="Crimson Roman"/>
            </a:endParaRPr>
          </a:p>
        </p:txBody>
      </p:sp>
      <p:sp>
        <p:nvSpPr>
          <p:cNvPr id="14" name="TextBox 14"/>
          <p:cNvSpPr txBox="1"/>
          <p:nvPr/>
        </p:nvSpPr>
        <p:spPr>
          <a:xfrm>
            <a:off x="13222620" y="5554177"/>
            <a:ext cx="4054401" cy="569836"/>
          </a:xfrm>
          <a:prstGeom prst="rect">
            <a:avLst/>
          </a:prstGeom>
        </p:spPr>
        <p:txBody>
          <a:bodyPr lIns="0" tIns="0" rIns="0" bIns="0" rtlCol="0" anchor="t">
            <a:spAutoFit/>
          </a:bodyPr>
          <a:lstStyle/>
          <a:p>
            <a:pPr marL="0" lvl="0" indent="0" algn="l"/>
            <a:r>
              <a:rPr lang="en-US" sz="3600" dirty="0">
                <a:solidFill>
                  <a:srgbClr val="DFD4CB"/>
                </a:solidFill>
                <a:latin typeface="Times New Roman" panose="02020603050405020304" pitchFamily="18" charset="0"/>
                <a:ea typeface="Crimson Roman"/>
                <a:cs typeface="Times New Roman" panose="02020603050405020304" pitchFamily="18" charset="0"/>
                <a:sym typeface="Crimson Roman"/>
              </a:rPr>
              <a:t>04</a:t>
            </a:r>
          </a:p>
        </p:txBody>
      </p:sp>
      <p:sp>
        <p:nvSpPr>
          <p:cNvPr id="15" name="TextBox 14">
            <a:extLst>
              <a:ext uri="{FF2B5EF4-FFF2-40B4-BE49-F238E27FC236}">
                <a16:creationId xmlns:a16="http://schemas.microsoft.com/office/drawing/2014/main" id="{AC411EC5-FAFF-443E-B27D-E30172616FFE}"/>
              </a:ext>
            </a:extLst>
          </p:cNvPr>
          <p:cNvSpPr txBox="1"/>
          <p:nvPr/>
        </p:nvSpPr>
        <p:spPr>
          <a:xfrm>
            <a:off x="7970800" y="3454331"/>
            <a:ext cx="5059400" cy="1200329"/>
          </a:xfrm>
          <a:prstGeom prst="rect">
            <a:avLst/>
          </a:prstGeom>
          <a:noFill/>
        </p:spPr>
        <p:txBody>
          <a:bodyPr wrap="square" rtlCol="0">
            <a:spAutoFit/>
          </a:bodyPr>
          <a:lstStyle/>
          <a:p>
            <a:r>
              <a:rPr lang="ru-RU" sz="3600" dirty="0" err="1">
                <a:solidFill>
                  <a:schemeClr val="bg1"/>
                </a:solidFill>
                <a:latin typeface="Times New Roman" panose="02020603050405020304" pitchFamily="18" charset="0"/>
                <a:cs typeface="Times New Roman" panose="02020603050405020304" pitchFamily="18" charset="0"/>
              </a:rPr>
              <a:t>Поїздки</a:t>
            </a:r>
            <a:r>
              <a:rPr lang="ru-RU" sz="3600" dirty="0">
                <a:solidFill>
                  <a:schemeClr val="bg1"/>
                </a:solidFill>
                <a:latin typeface="Times New Roman" panose="02020603050405020304" pitchFamily="18" charset="0"/>
                <a:cs typeface="Times New Roman" panose="02020603050405020304" pitchFamily="18" charset="0"/>
              </a:rPr>
              <a:t> </a:t>
            </a:r>
            <a:r>
              <a:rPr lang="ru-RU" sz="3600" dirty="0" err="1">
                <a:solidFill>
                  <a:schemeClr val="bg1"/>
                </a:solidFill>
                <a:latin typeface="Times New Roman" panose="02020603050405020304" pitchFamily="18" charset="0"/>
                <a:cs typeface="Times New Roman" panose="02020603050405020304" pitchFamily="18" charset="0"/>
              </a:rPr>
              <a:t>чи</a:t>
            </a:r>
            <a:r>
              <a:rPr lang="ru-RU" sz="3600" dirty="0">
                <a:solidFill>
                  <a:schemeClr val="bg1"/>
                </a:solidFill>
                <a:latin typeface="Times New Roman" panose="02020603050405020304" pitchFamily="18" charset="0"/>
                <a:cs typeface="Times New Roman" panose="02020603050405020304" pitchFamily="18" charset="0"/>
              </a:rPr>
              <a:t> </a:t>
            </a:r>
            <a:r>
              <a:rPr lang="ru-RU" sz="3600" dirty="0" err="1">
                <a:solidFill>
                  <a:schemeClr val="bg1"/>
                </a:solidFill>
                <a:latin typeface="Times New Roman" panose="02020603050405020304" pitchFamily="18" charset="0"/>
                <a:cs typeface="Times New Roman" panose="02020603050405020304" pitchFamily="18" charset="0"/>
              </a:rPr>
              <a:t>відпочинки</a:t>
            </a:r>
            <a:r>
              <a:rPr lang="ru-RU" sz="3600" dirty="0">
                <a:solidFill>
                  <a:schemeClr val="bg1"/>
                </a:solidFill>
                <a:latin typeface="Times New Roman" panose="02020603050405020304" pitchFamily="18" charset="0"/>
                <a:cs typeface="Times New Roman" panose="02020603050405020304" pitchFamily="18" charset="0"/>
              </a:rPr>
              <a:t> на природу</a:t>
            </a:r>
            <a:endParaRPr lang="uk-UA" sz="3600" dirty="0">
              <a:solidFill>
                <a:schemeClr val="bg1"/>
              </a:solidFill>
              <a:latin typeface="Times New Roman" panose="02020603050405020304" pitchFamily="18" charset="0"/>
              <a:cs typeface="Times New Roman" panose="02020603050405020304" pitchFamily="18" charset="0"/>
            </a:endParaRPr>
          </a:p>
        </p:txBody>
      </p:sp>
      <p:cxnSp>
        <p:nvCxnSpPr>
          <p:cNvPr id="17" name="Пряма сполучна лінія 16">
            <a:extLst>
              <a:ext uri="{FF2B5EF4-FFF2-40B4-BE49-F238E27FC236}">
                <a16:creationId xmlns:a16="http://schemas.microsoft.com/office/drawing/2014/main" id="{21ED882F-DC75-4CA4-8E06-31193D977E79}"/>
              </a:ext>
            </a:extLst>
          </p:cNvPr>
          <p:cNvCxnSpPr/>
          <p:nvPr/>
        </p:nvCxnSpPr>
        <p:spPr>
          <a:xfrm>
            <a:off x="8249167" y="4909056"/>
            <a:ext cx="955793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Пряма сполучна лінія 15">
            <a:extLst>
              <a:ext uri="{FF2B5EF4-FFF2-40B4-BE49-F238E27FC236}">
                <a16:creationId xmlns:a16="http://schemas.microsoft.com/office/drawing/2014/main" id="{21ED882F-DC75-4CA4-8E06-31193D977E79}"/>
              </a:ext>
            </a:extLst>
          </p:cNvPr>
          <p:cNvCxnSpPr/>
          <p:nvPr/>
        </p:nvCxnSpPr>
        <p:spPr>
          <a:xfrm flipH="1" flipV="1">
            <a:off x="13009895" y="548271"/>
            <a:ext cx="40759" cy="9243429"/>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56A4349-9D44-49F7-9786-D07B4748C6F2}"/>
              </a:ext>
            </a:extLst>
          </p:cNvPr>
          <p:cNvPicPr>
            <a:picLocks noChangeAspect="1"/>
          </p:cNvPicPr>
          <p:nvPr/>
        </p:nvPicPr>
        <p:blipFill>
          <a:blip r:embed="rId2"/>
          <a:stretch>
            <a:fillRect/>
          </a:stretch>
        </p:blipFill>
        <p:spPr>
          <a:xfrm>
            <a:off x="303918" y="276319"/>
            <a:ext cx="8893246" cy="7124423"/>
          </a:xfrm>
          <a:prstGeom prst="rect">
            <a:avLst/>
          </a:prstGeom>
        </p:spPr>
      </p:pic>
      <p:pic>
        <p:nvPicPr>
          <p:cNvPr id="3" name="Рисунок 2">
            <a:extLst>
              <a:ext uri="{FF2B5EF4-FFF2-40B4-BE49-F238E27FC236}">
                <a16:creationId xmlns:a16="http://schemas.microsoft.com/office/drawing/2014/main" id="{34998063-A032-439E-BFDA-C34CCA8D51B4}"/>
              </a:ext>
            </a:extLst>
          </p:cNvPr>
          <p:cNvPicPr>
            <a:picLocks noChangeAspect="1"/>
          </p:cNvPicPr>
          <p:nvPr/>
        </p:nvPicPr>
        <p:blipFill>
          <a:blip r:embed="rId3"/>
          <a:stretch>
            <a:fillRect/>
          </a:stretch>
        </p:blipFill>
        <p:spPr>
          <a:xfrm>
            <a:off x="9197164" y="276319"/>
            <a:ext cx="8615782" cy="6242326"/>
          </a:xfrm>
          <a:prstGeom prst="rect">
            <a:avLst/>
          </a:prstGeom>
        </p:spPr>
      </p:pic>
      <p:pic>
        <p:nvPicPr>
          <p:cNvPr id="5" name="Рисунок 4">
            <a:extLst>
              <a:ext uri="{FF2B5EF4-FFF2-40B4-BE49-F238E27FC236}">
                <a16:creationId xmlns:a16="http://schemas.microsoft.com/office/drawing/2014/main" id="{27C64A19-0A00-44CA-9F2A-182A1B3740DD}"/>
              </a:ext>
            </a:extLst>
          </p:cNvPr>
          <p:cNvPicPr>
            <a:picLocks noChangeAspect="1"/>
          </p:cNvPicPr>
          <p:nvPr/>
        </p:nvPicPr>
        <p:blipFill>
          <a:blip r:embed="rId4"/>
          <a:stretch>
            <a:fillRect/>
          </a:stretch>
        </p:blipFill>
        <p:spPr>
          <a:xfrm>
            <a:off x="9197164" y="6412535"/>
            <a:ext cx="4585030" cy="925616"/>
          </a:xfrm>
          <a:prstGeom prst="rect">
            <a:avLst/>
          </a:prstGeom>
        </p:spPr>
      </p:pic>
      <p:pic>
        <p:nvPicPr>
          <p:cNvPr id="6" name="Рисунок 5">
            <a:extLst>
              <a:ext uri="{FF2B5EF4-FFF2-40B4-BE49-F238E27FC236}">
                <a16:creationId xmlns:a16="http://schemas.microsoft.com/office/drawing/2014/main" id="{45FC7666-9D18-462E-B341-9DAE7825CE9F}"/>
              </a:ext>
            </a:extLst>
          </p:cNvPr>
          <p:cNvPicPr>
            <a:picLocks noChangeAspect="1"/>
          </p:cNvPicPr>
          <p:nvPr/>
        </p:nvPicPr>
        <p:blipFill>
          <a:blip r:embed="rId5"/>
          <a:stretch>
            <a:fillRect/>
          </a:stretch>
        </p:blipFill>
        <p:spPr>
          <a:xfrm>
            <a:off x="303918" y="7400742"/>
            <a:ext cx="9696473" cy="2308684"/>
          </a:xfrm>
          <a:prstGeom prst="rect">
            <a:avLst/>
          </a:prstGeom>
        </p:spPr>
      </p:pic>
      <p:sp>
        <p:nvSpPr>
          <p:cNvPr id="7" name="Freeform 20">
            <a:extLst>
              <a:ext uri="{FF2B5EF4-FFF2-40B4-BE49-F238E27FC236}">
                <a16:creationId xmlns:a16="http://schemas.microsoft.com/office/drawing/2014/main" id="{5B2E42D0-79D5-4A59-9873-ED9DE9CF5DF1}"/>
              </a:ext>
            </a:extLst>
          </p:cNvPr>
          <p:cNvSpPr/>
          <p:nvPr/>
        </p:nvSpPr>
        <p:spPr>
          <a:xfrm>
            <a:off x="6477000" y="6552703"/>
            <a:ext cx="843108" cy="813982"/>
          </a:xfrm>
          <a:custGeom>
            <a:avLst/>
            <a:gdLst/>
            <a:ahLst/>
            <a:cxnLst/>
            <a:rect l="l" t="t" r="r" b="b"/>
            <a:pathLst>
              <a:path w="843108" h="813982">
                <a:moveTo>
                  <a:pt x="0" y="0"/>
                </a:moveTo>
                <a:lnTo>
                  <a:pt x="843107" y="0"/>
                </a:lnTo>
                <a:lnTo>
                  <a:pt x="843107" y="813982"/>
                </a:lnTo>
                <a:lnTo>
                  <a:pt x="0" y="8139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cxnSp>
        <p:nvCxnSpPr>
          <p:cNvPr id="9" name="Пряма сполучна лінія 8">
            <a:extLst>
              <a:ext uri="{FF2B5EF4-FFF2-40B4-BE49-F238E27FC236}">
                <a16:creationId xmlns:a16="http://schemas.microsoft.com/office/drawing/2014/main" id="{4796DCE4-2ED7-407F-8860-230D76B6B40F}"/>
              </a:ext>
            </a:extLst>
          </p:cNvPr>
          <p:cNvCxnSpPr/>
          <p:nvPr/>
        </p:nvCxnSpPr>
        <p:spPr>
          <a:xfrm>
            <a:off x="303918" y="9029700"/>
            <a:ext cx="969647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Пряма сполучна лінія 10">
            <a:extLst>
              <a:ext uri="{FF2B5EF4-FFF2-40B4-BE49-F238E27FC236}">
                <a16:creationId xmlns:a16="http://schemas.microsoft.com/office/drawing/2014/main" id="{434F0A44-7D9E-417F-8317-202A77E21DB7}"/>
              </a:ext>
            </a:extLst>
          </p:cNvPr>
          <p:cNvCxnSpPr/>
          <p:nvPr/>
        </p:nvCxnSpPr>
        <p:spPr>
          <a:xfrm>
            <a:off x="9234378" y="4381500"/>
            <a:ext cx="196702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Пряма сполучна лінія 12">
            <a:extLst>
              <a:ext uri="{FF2B5EF4-FFF2-40B4-BE49-F238E27FC236}">
                <a16:creationId xmlns:a16="http://schemas.microsoft.com/office/drawing/2014/main" id="{46BD9EB1-FDE0-4BDC-8BBC-65CA53894021}"/>
              </a:ext>
            </a:extLst>
          </p:cNvPr>
          <p:cNvCxnSpPr/>
          <p:nvPr/>
        </p:nvCxnSpPr>
        <p:spPr>
          <a:xfrm flipV="1">
            <a:off x="533400" y="7366685"/>
            <a:ext cx="4114800" cy="34057"/>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69066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30E9F91-9261-4654-B053-C26A71DE52A5}"/>
              </a:ext>
            </a:extLst>
          </p:cNvPr>
          <p:cNvPicPr>
            <a:picLocks noChangeAspect="1"/>
          </p:cNvPicPr>
          <p:nvPr/>
        </p:nvPicPr>
        <p:blipFill>
          <a:blip r:embed="rId2"/>
          <a:stretch>
            <a:fillRect/>
          </a:stretch>
        </p:blipFill>
        <p:spPr>
          <a:xfrm>
            <a:off x="246017" y="478878"/>
            <a:ext cx="10633166" cy="5883964"/>
          </a:xfrm>
          <a:prstGeom prst="rect">
            <a:avLst/>
          </a:prstGeom>
        </p:spPr>
      </p:pic>
      <p:pic>
        <p:nvPicPr>
          <p:cNvPr id="3" name="Рисунок 2">
            <a:extLst>
              <a:ext uri="{FF2B5EF4-FFF2-40B4-BE49-F238E27FC236}">
                <a16:creationId xmlns:a16="http://schemas.microsoft.com/office/drawing/2014/main" id="{C5940A75-2768-4FDD-B1F4-EFAC92162E80}"/>
              </a:ext>
            </a:extLst>
          </p:cNvPr>
          <p:cNvPicPr>
            <a:picLocks noChangeAspect="1"/>
          </p:cNvPicPr>
          <p:nvPr/>
        </p:nvPicPr>
        <p:blipFill>
          <a:blip r:embed="rId3"/>
          <a:stretch>
            <a:fillRect/>
          </a:stretch>
        </p:blipFill>
        <p:spPr>
          <a:xfrm>
            <a:off x="4775616" y="4533900"/>
            <a:ext cx="13182146" cy="5486400"/>
          </a:xfrm>
          <a:prstGeom prst="rect">
            <a:avLst/>
          </a:prstGeom>
        </p:spPr>
      </p:pic>
      <p:sp>
        <p:nvSpPr>
          <p:cNvPr id="5" name="Freeform 20">
            <a:extLst>
              <a:ext uri="{FF2B5EF4-FFF2-40B4-BE49-F238E27FC236}">
                <a16:creationId xmlns:a16="http://schemas.microsoft.com/office/drawing/2014/main" id="{7FFBC477-A436-4C7C-A6D7-C1712D68CD42}"/>
              </a:ext>
            </a:extLst>
          </p:cNvPr>
          <p:cNvSpPr/>
          <p:nvPr/>
        </p:nvSpPr>
        <p:spPr>
          <a:xfrm>
            <a:off x="13996918" y="2099398"/>
            <a:ext cx="843108" cy="813982"/>
          </a:xfrm>
          <a:custGeom>
            <a:avLst/>
            <a:gdLst/>
            <a:ahLst/>
            <a:cxnLst/>
            <a:rect l="l" t="t" r="r" b="b"/>
            <a:pathLst>
              <a:path w="843108" h="813982">
                <a:moveTo>
                  <a:pt x="0" y="0"/>
                </a:moveTo>
                <a:lnTo>
                  <a:pt x="843107" y="0"/>
                </a:lnTo>
                <a:lnTo>
                  <a:pt x="843107" y="813982"/>
                </a:lnTo>
                <a:lnTo>
                  <a:pt x="0" y="8139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25">
            <a:extLst>
              <a:ext uri="{FF2B5EF4-FFF2-40B4-BE49-F238E27FC236}">
                <a16:creationId xmlns:a16="http://schemas.microsoft.com/office/drawing/2014/main" id="{43631212-0303-4E52-8B44-E1296CC6117E}"/>
              </a:ext>
            </a:extLst>
          </p:cNvPr>
          <p:cNvSpPr/>
          <p:nvPr/>
        </p:nvSpPr>
        <p:spPr>
          <a:xfrm>
            <a:off x="1611669" y="8115300"/>
            <a:ext cx="899148" cy="823946"/>
          </a:xfrm>
          <a:custGeom>
            <a:avLst/>
            <a:gdLst/>
            <a:ahLst/>
            <a:cxnLst/>
            <a:rect l="l" t="t" r="r" b="b"/>
            <a:pathLst>
              <a:path w="899148" h="823946">
                <a:moveTo>
                  <a:pt x="0" y="0"/>
                </a:moveTo>
                <a:lnTo>
                  <a:pt x="899147" y="0"/>
                </a:lnTo>
                <a:lnTo>
                  <a:pt x="899147" y="823946"/>
                </a:lnTo>
                <a:lnTo>
                  <a:pt x="0" y="8239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Прямокутник 6">
            <a:extLst>
              <a:ext uri="{FF2B5EF4-FFF2-40B4-BE49-F238E27FC236}">
                <a16:creationId xmlns:a16="http://schemas.microsoft.com/office/drawing/2014/main" id="{B952BAAD-D121-4E9A-9DF3-F6F21932D350}"/>
              </a:ext>
            </a:extLst>
          </p:cNvPr>
          <p:cNvSpPr/>
          <p:nvPr/>
        </p:nvSpPr>
        <p:spPr>
          <a:xfrm>
            <a:off x="4775616" y="8939246"/>
            <a:ext cx="8711784" cy="39525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8" name="Прямокутник 7">
            <a:extLst>
              <a:ext uri="{FF2B5EF4-FFF2-40B4-BE49-F238E27FC236}">
                <a16:creationId xmlns:a16="http://schemas.microsoft.com/office/drawing/2014/main" id="{4116D90B-7AE3-490B-837C-9DB927C08394}"/>
              </a:ext>
            </a:extLst>
          </p:cNvPr>
          <p:cNvSpPr/>
          <p:nvPr/>
        </p:nvSpPr>
        <p:spPr>
          <a:xfrm>
            <a:off x="4953000" y="4533900"/>
            <a:ext cx="13004762" cy="16764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E00BC661-23E3-432E-AC47-CBA1B8016765}"/>
              </a:ext>
            </a:extLst>
          </p:cNvPr>
          <p:cNvSpPr/>
          <p:nvPr/>
        </p:nvSpPr>
        <p:spPr>
          <a:xfrm>
            <a:off x="246017" y="3314700"/>
            <a:ext cx="4021183" cy="609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1070365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035CEAD7-ABD9-4D77-853B-5575810187E3}"/>
              </a:ext>
            </a:extLst>
          </p:cNvPr>
          <p:cNvSpPr/>
          <p:nvPr/>
        </p:nvSpPr>
        <p:spPr>
          <a:xfrm>
            <a:off x="762000" y="723900"/>
            <a:ext cx="5257800" cy="2286000"/>
          </a:xfrm>
          <a:prstGeom prst="rect">
            <a:avLst/>
          </a:prstGeom>
          <a:ln w="38100"/>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err="1"/>
              <a:t>Щоб</a:t>
            </a:r>
            <a:r>
              <a:rPr lang="ru-RU" sz="2800" dirty="0"/>
              <a:t> </a:t>
            </a:r>
            <a:r>
              <a:rPr lang="ru-RU" sz="2800" dirty="0" err="1"/>
              <a:t>ніхто</a:t>
            </a:r>
            <a:r>
              <a:rPr lang="ru-RU" sz="2800" dirty="0"/>
              <a:t> не </a:t>
            </a:r>
            <a:r>
              <a:rPr lang="ru-RU" sz="2800" dirty="0" err="1"/>
              <a:t>перетинав</a:t>
            </a:r>
            <a:r>
              <a:rPr lang="ru-RU" sz="2800" dirty="0"/>
              <a:t> </a:t>
            </a:r>
            <a:r>
              <a:rPr lang="ru-RU" sz="2800" dirty="0" err="1"/>
              <a:t>границі</a:t>
            </a:r>
            <a:r>
              <a:rPr lang="ru-RU" sz="2800" dirty="0"/>
              <a:t> </a:t>
            </a:r>
            <a:r>
              <a:rPr lang="ru-RU" sz="2800" dirty="0" err="1"/>
              <a:t>людського</a:t>
            </a:r>
            <a:r>
              <a:rPr lang="ru-RU" sz="2800" dirty="0"/>
              <a:t> </a:t>
            </a:r>
            <a:r>
              <a:rPr lang="ru-RU" sz="2800" dirty="0" err="1"/>
              <a:t>бачення</a:t>
            </a:r>
            <a:r>
              <a:rPr lang="ru-RU" sz="2800" dirty="0"/>
              <a:t> на </a:t>
            </a:r>
            <a:r>
              <a:rPr lang="ru-RU" sz="2800" dirty="0" err="1"/>
              <a:t>життя</a:t>
            </a:r>
            <a:r>
              <a:rPr lang="ru-RU" sz="2800" dirty="0"/>
              <a:t> і </a:t>
            </a:r>
            <a:r>
              <a:rPr lang="ru-RU" sz="2800" dirty="0" err="1"/>
              <a:t>ставлення</a:t>
            </a:r>
            <a:r>
              <a:rPr lang="ru-RU" sz="2800" dirty="0"/>
              <a:t> </a:t>
            </a:r>
            <a:r>
              <a:rPr lang="ru-RU" sz="2800" dirty="0" err="1"/>
              <a:t>викладачів</a:t>
            </a:r>
            <a:r>
              <a:rPr lang="ru-RU" sz="2800" dirty="0"/>
              <a:t> та </a:t>
            </a:r>
            <a:r>
              <a:rPr lang="ru-RU" sz="2800" dirty="0" err="1"/>
              <a:t>студентів</a:t>
            </a:r>
            <a:r>
              <a:rPr lang="ru-RU" sz="2800" dirty="0"/>
              <a:t> </a:t>
            </a:r>
            <a:r>
              <a:rPr lang="ru-RU" sz="2800" dirty="0" err="1"/>
              <a:t>однаковим</a:t>
            </a:r>
            <a:r>
              <a:rPr lang="ru-RU" sz="2800" dirty="0"/>
              <a:t> </a:t>
            </a:r>
            <a:endParaRPr lang="uk-UA" sz="2800" dirty="0"/>
          </a:p>
        </p:txBody>
      </p:sp>
      <p:sp>
        <p:nvSpPr>
          <p:cNvPr id="6" name="Прямокутник 5">
            <a:extLst>
              <a:ext uri="{FF2B5EF4-FFF2-40B4-BE49-F238E27FC236}">
                <a16:creationId xmlns:a16="http://schemas.microsoft.com/office/drawing/2014/main" id="{8C98478B-D348-42C9-AA11-1D34C7B97FCF}"/>
              </a:ext>
            </a:extLst>
          </p:cNvPr>
          <p:cNvSpPr/>
          <p:nvPr/>
        </p:nvSpPr>
        <p:spPr>
          <a:xfrm>
            <a:off x="802758" y="6548770"/>
            <a:ext cx="5257800" cy="2286000"/>
          </a:xfrm>
          <a:prstGeom prst="rect">
            <a:avLst/>
          </a:prstGeom>
          <a:ln w="38100"/>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err="1"/>
              <a:t>Якійсь</a:t>
            </a:r>
            <a:r>
              <a:rPr lang="ru-RU" sz="2800" dirty="0"/>
              <a:t> </a:t>
            </a:r>
            <a:r>
              <a:rPr lang="ru-RU" sz="2800" dirty="0" err="1"/>
              <a:t>душевні</a:t>
            </a:r>
            <a:r>
              <a:rPr lang="ru-RU" sz="2800" dirty="0"/>
              <a:t> </a:t>
            </a:r>
            <a:r>
              <a:rPr lang="ru-RU" sz="2800" dirty="0" err="1"/>
              <a:t>розмови</a:t>
            </a:r>
            <a:r>
              <a:rPr lang="ru-RU" sz="2800" dirty="0"/>
              <a:t> з чашкою кави </a:t>
            </a:r>
            <a:r>
              <a:rPr lang="ru-RU" sz="2800" dirty="0" err="1"/>
              <a:t>чи</a:t>
            </a:r>
            <a:r>
              <a:rPr lang="ru-RU" sz="2800" dirty="0"/>
              <a:t> чаю де не </a:t>
            </a:r>
            <a:r>
              <a:rPr lang="ru-RU" sz="2800" dirty="0" err="1"/>
              <a:t>потрібно</a:t>
            </a:r>
            <a:r>
              <a:rPr lang="ru-RU" sz="2800" dirty="0"/>
              <a:t> </a:t>
            </a:r>
            <a:r>
              <a:rPr lang="ru-RU" sz="2800" dirty="0" err="1"/>
              <a:t>думати</a:t>
            </a:r>
            <a:r>
              <a:rPr lang="ru-RU" sz="2800" dirty="0"/>
              <a:t> про </a:t>
            </a:r>
            <a:r>
              <a:rPr lang="ru-RU" sz="2800" dirty="0" err="1"/>
              <a:t>навчання</a:t>
            </a:r>
            <a:r>
              <a:rPr lang="ru-RU" sz="2800" dirty="0"/>
              <a:t> а просто </a:t>
            </a:r>
            <a:r>
              <a:rPr lang="ru-RU" sz="2800" dirty="0" err="1"/>
              <a:t>розслабитись</a:t>
            </a:r>
            <a:r>
              <a:rPr lang="ru-RU" sz="2800" dirty="0"/>
              <a:t> і </a:t>
            </a:r>
            <a:r>
              <a:rPr lang="ru-RU" sz="2800" dirty="0" err="1"/>
              <a:t>набратись</a:t>
            </a:r>
            <a:r>
              <a:rPr lang="ru-RU" sz="2800" dirty="0"/>
              <a:t> сил</a:t>
            </a:r>
          </a:p>
        </p:txBody>
      </p:sp>
      <p:sp>
        <p:nvSpPr>
          <p:cNvPr id="7" name="Прямокутник 6">
            <a:extLst>
              <a:ext uri="{FF2B5EF4-FFF2-40B4-BE49-F238E27FC236}">
                <a16:creationId xmlns:a16="http://schemas.microsoft.com/office/drawing/2014/main" id="{74D9C275-9E7F-4980-ABD7-2069C9D7B044}"/>
              </a:ext>
            </a:extLst>
          </p:cNvPr>
          <p:cNvSpPr/>
          <p:nvPr/>
        </p:nvSpPr>
        <p:spPr>
          <a:xfrm>
            <a:off x="756684" y="5049579"/>
            <a:ext cx="5254256" cy="1124393"/>
          </a:xfrm>
          <a:prstGeom prst="rect">
            <a:avLst/>
          </a:prstGeom>
          <a:ln w="38100"/>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dirty="0"/>
              <a:t>Менше </a:t>
            </a:r>
            <a:r>
              <a:rPr lang="uk-UA" sz="2800" dirty="0" err="1"/>
              <a:t>булінгу</a:t>
            </a:r>
            <a:r>
              <a:rPr lang="uk-UA" sz="2800" dirty="0"/>
              <a:t> між студентами </a:t>
            </a:r>
          </a:p>
        </p:txBody>
      </p:sp>
      <p:sp>
        <p:nvSpPr>
          <p:cNvPr id="8" name="Прямокутник 7">
            <a:extLst>
              <a:ext uri="{FF2B5EF4-FFF2-40B4-BE49-F238E27FC236}">
                <a16:creationId xmlns:a16="http://schemas.microsoft.com/office/drawing/2014/main" id="{FA7F0D53-1C45-454B-BC94-33FDA0DA37B3}"/>
              </a:ext>
            </a:extLst>
          </p:cNvPr>
          <p:cNvSpPr/>
          <p:nvPr/>
        </p:nvSpPr>
        <p:spPr>
          <a:xfrm>
            <a:off x="765544" y="3485707"/>
            <a:ext cx="5254256" cy="1124393"/>
          </a:xfrm>
          <a:prstGeom prst="rect">
            <a:avLst/>
          </a:prstGeom>
          <a:ln w="38100"/>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dirty="0"/>
              <a:t>День відкритих талантів </a:t>
            </a:r>
          </a:p>
        </p:txBody>
      </p:sp>
      <p:sp>
        <p:nvSpPr>
          <p:cNvPr id="9" name="Прямокутник 8">
            <a:extLst>
              <a:ext uri="{FF2B5EF4-FFF2-40B4-BE49-F238E27FC236}">
                <a16:creationId xmlns:a16="http://schemas.microsoft.com/office/drawing/2014/main" id="{B95129A9-CF0B-4742-8D82-EBE76360FE37}"/>
              </a:ext>
            </a:extLst>
          </p:cNvPr>
          <p:cNvSpPr/>
          <p:nvPr/>
        </p:nvSpPr>
        <p:spPr>
          <a:xfrm>
            <a:off x="7097233" y="4855704"/>
            <a:ext cx="5257800" cy="2286000"/>
          </a:xfrm>
          <a:prstGeom prst="rect">
            <a:avLst/>
          </a:prstGeom>
          <a:ln w="38100"/>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err="1"/>
              <a:t>Присікати</a:t>
            </a:r>
            <a:r>
              <a:rPr lang="ru-RU" sz="2800" dirty="0"/>
              <a:t> </a:t>
            </a:r>
            <a:r>
              <a:rPr lang="ru-RU" sz="2800" dirty="0" err="1"/>
              <a:t>поверхневу</a:t>
            </a:r>
            <a:r>
              <a:rPr lang="ru-RU" sz="2800" dirty="0"/>
              <a:t> та </a:t>
            </a:r>
            <a:r>
              <a:rPr lang="ru-RU" sz="2800" dirty="0" err="1"/>
              <a:t>пихату</a:t>
            </a:r>
            <a:r>
              <a:rPr lang="ru-RU" sz="2800" dirty="0"/>
              <a:t> </a:t>
            </a:r>
            <a:r>
              <a:rPr lang="ru-RU" sz="2800" dirty="0" err="1"/>
              <a:t>поведінку</a:t>
            </a:r>
            <a:r>
              <a:rPr lang="ru-RU" sz="2800" dirty="0"/>
              <a:t> </a:t>
            </a:r>
            <a:r>
              <a:rPr lang="ru-RU" sz="2800" dirty="0" err="1"/>
              <a:t>прирівнюючи</a:t>
            </a:r>
            <a:r>
              <a:rPr lang="ru-RU" sz="2800" dirty="0"/>
              <a:t> </a:t>
            </a:r>
            <a:r>
              <a:rPr lang="ru-RU" sz="2800" dirty="0" err="1"/>
              <a:t>її</a:t>
            </a:r>
            <a:r>
              <a:rPr lang="ru-RU" sz="2800" dirty="0"/>
              <a:t> до </a:t>
            </a:r>
            <a:r>
              <a:rPr lang="ru-RU" sz="2800" dirty="0" err="1"/>
              <a:t>взаєморозуміння</a:t>
            </a:r>
            <a:r>
              <a:rPr lang="ru-RU" sz="2800" dirty="0"/>
              <a:t> один одного</a:t>
            </a:r>
          </a:p>
        </p:txBody>
      </p:sp>
      <p:sp>
        <p:nvSpPr>
          <p:cNvPr id="10" name="Прямокутник 9">
            <a:extLst>
              <a:ext uri="{FF2B5EF4-FFF2-40B4-BE49-F238E27FC236}">
                <a16:creationId xmlns:a16="http://schemas.microsoft.com/office/drawing/2014/main" id="{6781EF33-B657-4034-AB2C-9CC91F086E20}"/>
              </a:ext>
            </a:extLst>
          </p:cNvPr>
          <p:cNvSpPr/>
          <p:nvPr/>
        </p:nvSpPr>
        <p:spPr>
          <a:xfrm>
            <a:off x="7097233" y="7954040"/>
            <a:ext cx="4953000" cy="880730"/>
          </a:xfrm>
          <a:prstGeom prst="rect">
            <a:avLst/>
          </a:prstGeom>
          <a:ln w="38100"/>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dirty="0"/>
              <a:t>Музика під час перерви</a:t>
            </a:r>
          </a:p>
        </p:txBody>
      </p:sp>
      <p:sp>
        <p:nvSpPr>
          <p:cNvPr id="11" name="Прямокутник 10">
            <a:extLst>
              <a:ext uri="{FF2B5EF4-FFF2-40B4-BE49-F238E27FC236}">
                <a16:creationId xmlns:a16="http://schemas.microsoft.com/office/drawing/2014/main" id="{51D06B3C-DA45-4849-8562-9D8B1CA43C33}"/>
              </a:ext>
            </a:extLst>
          </p:cNvPr>
          <p:cNvSpPr/>
          <p:nvPr/>
        </p:nvSpPr>
        <p:spPr>
          <a:xfrm>
            <a:off x="12746665" y="5545269"/>
            <a:ext cx="5105400" cy="906869"/>
          </a:xfrm>
          <a:prstGeom prst="rect">
            <a:avLst/>
          </a:prstGeom>
          <a:ln w="38100"/>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dirty="0" err="1"/>
              <a:t>Артерапевтичні</a:t>
            </a:r>
            <a:r>
              <a:rPr lang="uk-UA" sz="2800" dirty="0"/>
              <a:t> вправи</a:t>
            </a:r>
          </a:p>
        </p:txBody>
      </p:sp>
      <p:sp>
        <p:nvSpPr>
          <p:cNvPr id="12" name="Прямокутник 11">
            <a:extLst>
              <a:ext uri="{FF2B5EF4-FFF2-40B4-BE49-F238E27FC236}">
                <a16:creationId xmlns:a16="http://schemas.microsoft.com/office/drawing/2014/main" id="{4D39B163-5E5B-4DDC-A74A-CD60BF381EB0}"/>
              </a:ext>
            </a:extLst>
          </p:cNvPr>
          <p:cNvSpPr/>
          <p:nvPr/>
        </p:nvSpPr>
        <p:spPr>
          <a:xfrm>
            <a:off x="12746665" y="849311"/>
            <a:ext cx="5257800" cy="3758131"/>
          </a:xfrm>
          <a:prstGeom prst="rect">
            <a:avLst/>
          </a:prstGeom>
          <a:ln w="38100"/>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err="1"/>
              <a:t>Мені</a:t>
            </a:r>
            <a:r>
              <a:rPr lang="ru-RU" sz="2800" dirty="0"/>
              <a:t> </a:t>
            </a:r>
            <a:r>
              <a:rPr lang="ru-RU" sz="2800" dirty="0" err="1"/>
              <a:t>сподобалась</a:t>
            </a:r>
            <a:r>
              <a:rPr lang="ru-RU" sz="2800" dirty="0"/>
              <a:t> </a:t>
            </a:r>
            <a:r>
              <a:rPr lang="ru-RU" sz="2800" dirty="0" err="1"/>
              <a:t>ідея</a:t>
            </a:r>
            <a:r>
              <a:rPr lang="ru-RU" sz="2800" dirty="0"/>
              <a:t> </a:t>
            </a:r>
            <a:r>
              <a:rPr lang="ru-RU" sz="2800" dirty="0" err="1"/>
              <a:t>із</a:t>
            </a:r>
            <a:r>
              <a:rPr lang="ru-RU" sz="2800" dirty="0"/>
              <a:t> зоною релаксу, </a:t>
            </a:r>
            <a:r>
              <a:rPr lang="ru-RU" sz="2800" dirty="0" err="1"/>
              <a:t>бо</a:t>
            </a:r>
            <a:r>
              <a:rPr lang="ru-RU" sz="2800" dirty="0"/>
              <a:t> деколи не </a:t>
            </a:r>
            <a:r>
              <a:rPr lang="ru-RU" sz="2800" dirty="0" err="1"/>
              <a:t>вистачає</a:t>
            </a:r>
            <a:r>
              <a:rPr lang="ru-RU" sz="2800" dirty="0"/>
              <a:t> </a:t>
            </a:r>
            <a:r>
              <a:rPr lang="ru-RU" sz="2800" dirty="0" err="1"/>
              <a:t>чогось</a:t>
            </a:r>
            <a:r>
              <a:rPr lang="ru-RU" sz="2800" dirty="0"/>
              <a:t> такого, </a:t>
            </a:r>
            <a:r>
              <a:rPr lang="ru-RU" sz="2800" dirty="0" err="1"/>
              <a:t>також</a:t>
            </a:r>
            <a:r>
              <a:rPr lang="ru-RU" sz="2800" dirty="0"/>
              <a:t> повторюсь про заходи </a:t>
            </a:r>
            <a:r>
              <a:rPr lang="ru-RU" sz="2800" dirty="0" err="1"/>
              <a:t>рефлексії</a:t>
            </a:r>
            <a:r>
              <a:rPr lang="ru-RU" sz="2800" dirty="0"/>
              <a:t>, де </a:t>
            </a:r>
            <a:r>
              <a:rPr lang="ru-RU" sz="2800" dirty="0" err="1"/>
              <a:t>студенти</a:t>
            </a:r>
            <a:r>
              <a:rPr lang="ru-RU" sz="2800" dirty="0"/>
              <a:t> могли б </a:t>
            </a:r>
            <a:r>
              <a:rPr lang="ru-RU" sz="2800" dirty="0" err="1"/>
              <a:t>ділитися</a:t>
            </a:r>
            <a:r>
              <a:rPr lang="ru-RU" sz="2800" dirty="0"/>
              <a:t> </a:t>
            </a:r>
            <a:r>
              <a:rPr lang="ru-RU" sz="2800" dirty="0" err="1"/>
              <a:t>усім</a:t>
            </a:r>
            <a:r>
              <a:rPr lang="ru-RU" sz="2800" dirty="0"/>
              <a:t>, </a:t>
            </a:r>
            <a:r>
              <a:rPr lang="ru-RU" sz="2800" dirty="0" err="1"/>
              <a:t>що</a:t>
            </a:r>
            <a:r>
              <a:rPr lang="ru-RU" sz="2800" dirty="0"/>
              <a:t> </a:t>
            </a:r>
            <a:r>
              <a:rPr lang="ru-RU" sz="2800" dirty="0" err="1"/>
              <a:t>їх</a:t>
            </a:r>
            <a:r>
              <a:rPr lang="ru-RU" sz="2800" dirty="0"/>
              <a:t> </a:t>
            </a:r>
            <a:r>
              <a:rPr lang="ru-RU" sz="2800" dirty="0" err="1"/>
              <a:t>тривожить</a:t>
            </a:r>
            <a:r>
              <a:rPr lang="ru-RU" sz="2800" dirty="0"/>
              <a:t> </a:t>
            </a:r>
            <a:r>
              <a:rPr lang="ru-RU" sz="2800" dirty="0" err="1"/>
              <a:t>або</a:t>
            </a:r>
            <a:r>
              <a:rPr lang="ru-RU" sz="2800" dirty="0"/>
              <a:t> просто </a:t>
            </a:r>
            <a:r>
              <a:rPr lang="ru-RU" sz="2800" dirty="0" err="1"/>
              <a:t>комфортні</a:t>
            </a:r>
            <a:r>
              <a:rPr lang="ru-RU" sz="2800" dirty="0"/>
              <a:t> </a:t>
            </a:r>
            <a:r>
              <a:rPr lang="ru-RU" sz="2800" dirty="0" err="1"/>
              <a:t>посиденьки</a:t>
            </a:r>
            <a:r>
              <a:rPr lang="ru-RU" sz="2800" dirty="0"/>
              <a:t>, де </a:t>
            </a:r>
            <a:r>
              <a:rPr lang="ru-RU" sz="2800" dirty="0" err="1"/>
              <a:t>можна</a:t>
            </a:r>
            <a:r>
              <a:rPr lang="ru-RU" sz="2800" dirty="0"/>
              <a:t> </a:t>
            </a:r>
            <a:r>
              <a:rPr lang="ru-RU" sz="2800" dirty="0" err="1"/>
              <a:t>було</a:t>
            </a:r>
            <a:r>
              <a:rPr lang="ru-RU" sz="2800" dirty="0"/>
              <a:t> б </a:t>
            </a:r>
            <a:r>
              <a:rPr lang="ru-RU" sz="2800" dirty="0" err="1"/>
              <a:t>обговорити</a:t>
            </a:r>
            <a:r>
              <a:rPr lang="ru-RU" sz="2800" dirty="0"/>
              <a:t> будь </a:t>
            </a:r>
            <a:r>
              <a:rPr lang="ru-RU" sz="2800" dirty="0" err="1"/>
              <a:t>які</a:t>
            </a:r>
            <a:r>
              <a:rPr lang="ru-RU" sz="2800" dirty="0"/>
              <a:t> теми </a:t>
            </a:r>
          </a:p>
        </p:txBody>
      </p:sp>
      <p:sp>
        <p:nvSpPr>
          <p:cNvPr id="13" name="Прямокутник 12">
            <a:extLst>
              <a:ext uri="{FF2B5EF4-FFF2-40B4-BE49-F238E27FC236}">
                <a16:creationId xmlns:a16="http://schemas.microsoft.com/office/drawing/2014/main" id="{9FA9BBE7-2B7E-4696-9A40-03E6FD0FB638}"/>
              </a:ext>
            </a:extLst>
          </p:cNvPr>
          <p:cNvSpPr/>
          <p:nvPr/>
        </p:nvSpPr>
        <p:spPr>
          <a:xfrm>
            <a:off x="12746665" y="7510573"/>
            <a:ext cx="5105400" cy="1324197"/>
          </a:xfrm>
          <a:prstGeom prst="rect">
            <a:avLst/>
          </a:prstGeom>
          <a:ln w="38100"/>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t>На </a:t>
            </a:r>
            <a:r>
              <a:rPr lang="ru-RU" sz="2800" dirty="0" err="1"/>
              <a:t>горищі</a:t>
            </a:r>
            <a:r>
              <a:rPr lang="ru-RU" sz="2800" dirty="0"/>
              <a:t> </a:t>
            </a:r>
            <a:r>
              <a:rPr lang="ru-RU" sz="2800" dirty="0" err="1"/>
              <a:t>коледжу</a:t>
            </a:r>
            <a:r>
              <a:rPr lang="ru-RU" sz="2800" dirty="0"/>
              <a:t> </a:t>
            </a:r>
            <a:r>
              <a:rPr lang="ru-RU" sz="2800" dirty="0" err="1"/>
              <a:t>організувати</a:t>
            </a:r>
            <a:r>
              <a:rPr lang="ru-RU" sz="2800" dirty="0"/>
              <a:t> зону релаксу</a:t>
            </a:r>
          </a:p>
        </p:txBody>
      </p:sp>
      <p:sp>
        <p:nvSpPr>
          <p:cNvPr id="14" name="Прямокутник 13">
            <a:extLst>
              <a:ext uri="{FF2B5EF4-FFF2-40B4-BE49-F238E27FC236}">
                <a16:creationId xmlns:a16="http://schemas.microsoft.com/office/drawing/2014/main" id="{D54B846D-8197-42B2-B3D3-18046478BB30}"/>
              </a:ext>
            </a:extLst>
          </p:cNvPr>
          <p:cNvSpPr/>
          <p:nvPr/>
        </p:nvSpPr>
        <p:spPr>
          <a:xfrm>
            <a:off x="7157486" y="2123169"/>
            <a:ext cx="5105400" cy="1920199"/>
          </a:xfrm>
          <a:prstGeom prst="rect">
            <a:avLst/>
          </a:prstGeom>
          <a:ln w="38100"/>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err="1"/>
              <a:t>Більше</a:t>
            </a:r>
            <a:r>
              <a:rPr lang="ru-RU" sz="2800" dirty="0"/>
              <a:t> </a:t>
            </a:r>
            <a:r>
              <a:rPr lang="ru-RU" sz="2800" dirty="0" err="1"/>
              <a:t>говорити</a:t>
            </a:r>
            <a:r>
              <a:rPr lang="ru-RU" sz="2800" dirty="0"/>
              <a:t> </a:t>
            </a:r>
            <a:r>
              <a:rPr lang="ru-RU" sz="2800" dirty="0" err="1"/>
              <a:t>відкрито</a:t>
            </a:r>
            <a:r>
              <a:rPr lang="ru-RU" sz="2800" dirty="0"/>
              <a:t> про </a:t>
            </a:r>
            <a:r>
              <a:rPr lang="ru-RU" sz="2800" dirty="0" err="1"/>
              <a:t>психологічні</a:t>
            </a:r>
            <a:r>
              <a:rPr lang="ru-RU" sz="2800" dirty="0"/>
              <a:t> </a:t>
            </a:r>
            <a:r>
              <a:rPr lang="ru-RU" sz="2800" dirty="0" err="1"/>
              <a:t>проблеми</a:t>
            </a:r>
            <a:r>
              <a:rPr lang="ru-RU" sz="2800" dirty="0"/>
              <a:t> </a:t>
            </a:r>
            <a:r>
              <a:rPr lang="ru-RU" sz="2800" dirty="0" err="1"/>
              <a:t>студентів</a:t>
            </a:r>
            <a:r>
              <a:rPr lang="ru-RU" sz="2800" dirty="0"/>
              <a:t> </a:t>
            </a:r>
            <a:r>
              <a:rPr lang="ru-RU" sz="2800" dirty="0" err="1"/>
              <a:t>булінг</a:t>
            </a:r>
            <a:r>
              <a:rPr lang="ru-RU" sz="2800" dirty="0"/>
              <a:t> ,</a:t>
            </a:r>
            <a:r>
              <a:rPr lang="ru-RU" sz="2800" dirty="0" err="1"/>
              <a:t>сімейне</a:t>
            </a:r>
            <a:r>
              <a:rPr lang="ru-RU" sz="2800" dirty="0"/>
              <a:t> </a:t>
            </a:r>
            <a:r>
              <a:rPr lang="ru-RU" sz="2800" dirty="0" err="1"/>
              <a:t>насильство</a:t>
            </a:r>
            <a:r>
              <a:rPr lang="ru-RU" sz="2800" dirty="0"/>
              <a:t> і </a:t>
            </a:r>
            <a:r>
              <a:rPr lang="ru-RU" sz="2800" dirty="0" err="1"/>
              <a:t>багато</a:t>
            </a:r>
            <a:r>
              <a:rPr lang="ru-RU" sz="2800" dirty="0"/>
              <a:t> </a:t>
            </a:r>
            <a:r>
              <a:rPr lang="ru-RU" sz="2800" dirty="0" err="1"/>
              <a:t>подібного</a:t>
            </a:r>
            <a:r>
              <a:rPr lang="ru-RU" sz="2800" dirty="0"/>
              <a:t> </a:t>
            </a:r>
          </a:p>
        </p:txBody>
      </p:sp>
      <p:sp>
        <p:nvSpPr>
          <p:cNvPr id="15" name="Freeform 22">
            <a:extLst>
              <a:ext uri="{FF2B5EF4-FFF2-40B4-BE49-F238E27FC236}">
                <a16:creationId xmlns:a16="http://schemas.microsoft.com/office/drawing/2014/main" id="{41816AED-3EE6-4B51-A9DC-8E2E720DC4B0}"/>
              </a:ext>
            </a:extLst>
          </p:cNvPr>
          <p:cNvSpPr/>
          <p:nvPr/>
        </p:nvSpPr>
        <p:spPr>
          <a:xfrm>
            <a:off x="6668483" y="545351"/>
            <a:ext cx="978006" cy="906879"/>
          </a:xfrm>
          <a:custGeom>
            <a:avLst/>
            <a:gdLst/>
            <a:ahLst/>
            <a:cxnLst/>
            <a:rect l="l" t="t" r="r" b="b"/>
            <a:pathLst>
              <a:path w="978006" h="906879">
                <a:moveTo>
                  <a:pt x="0" y="0"/>
                </a:moveTo>
                <a:lnTo>
                  <a:pt x="978006" y="0"/>
                </a:lnTo>
                <a:lnTo>
                  <a:pt x="978006" y="906878"/>
                </a:lnTo>
                <a:lnTo>
                  <a:pt x="0" y="906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Freeform 14">
            <a:extLst>
              <a:ext uri="{FF2B5EF4-FFF2-40B4-BE49-F238E27FC236}">
                <a16:creationId xmlns:a16="http://schemas.microsoft.com/office/drawing/2014/main" id="{97A50E0B-D343-4613-9E3E-B486D244052A}"/>
              </a:ext>
            </a:extLst>
          </p:cNvPr>
          <p:cNvSpPr/>
          <p:nvPr/>
        </p:nvSpPr>
        <p:spPr>
          <a:xfrm>
            <a:off x="6060558" y="9150991"/>
            <a:ext cx="812228" cy="824217"/>
          </a:xfrm>
          <a:custGeom>
            <a:avLst/>
            <a:gdLst/>
            <a:ahLst/>
            <a:cxnLst/>
            <a:rect l="l" t="t" r="r" b="b"/>
            <a:pathLst>
              <a:path w="812228" h="824217">
                <a:moveTo>
                  <a:pt x="0" y="0"/>
                </a:moveTo>
                <a:lnTo>
                  <a:pt x="812228" y="0"/>
                </a:lnTo>
                <a:lnTo>
                  <a:pt x="812228" y="824217"/>
                </a:lnTo>
                <a:lnTo>
                  <a:pt x="0" y="8242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8">
            <a:extLst>
              <a:ext uri="{FF2B5EF4-FFF2-40B4-BE49-F238E27FC236}">
                <a16:creationId xmlns:a16="http://schemas.microsoft.com/office/drawing/2014/main" id="{EE7059DE-975E-4112-9491-48F37D001E20}"/>
              </a:ext>
            </a:extLst>
          </p:cNvPr>
          <p:cNvSpPr/>
          <p:nvPr/>
        </p:nvSpPr>
        <p:spPr>
          <a:xfrm>
            <a:off x="12464731" y="6519445"/>
            <a:ext cx="563868" cy="813982"/>
          </a:xfrm>
          <a:custGeom>
            <a:avLst/>
            <a:gdLst/>
            <a:ahLst/>
            <a:cxnLst/>
            <a:rect l="l" t="t" r="r" b="b"/>
            <a:pathLst>
              <a:path w="563868" h="813982">
                <a:moveTo>
                  <a:pt x="0" y="0"/>
                </a:moveTo>
                <a:lnTo>
                  <a:pt x="563867" y="0"/>
                </a:lnTo>
                <a:lnTo>
                  <a:pt x="563867" y="813982"/>
                </a:lnTo>
                <a:lnTo>
                  <a:pt x="0" y="8139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587220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3A48B6A2-070D-441C-BB08-BE3BA98F5602}"/>
              </a:ext>
            </a:extLst>
          </p:cNvPr>
          <p:cNvGraphicFramePr/>
          <p:nvPr>
            <p:extLst>
              <p:ext uri="{D42A27DB-BD31-4B8C-83A1-F6EECF244321}">
                <p14:modId xmlns:p14="http://schemas.microsoft.com/office/powerpoint/2010/main" val="1485187696"/>
              </p:ext>
            </p:extLst>
          </p:nvPr>
        </p:nvGraphicFramePr>
        <p:xfrm>
          <a:off x="1524000" y="1079500"/>
          <a:ext cx="9906000" cy="817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837985-CA8B-4980-BD36-6208DF460CBD}"/>
              </a:ext>
            </a:extLst>
          </p:cNvPr>
          <p:cNvSpPr txBox="1"/>
          <p:nvPr/>
        </p:nvSpPr>
        <p:spPr>
          <a:xfrm>
            <a:off x="12496800" y="4381500"/>
            <a:ext cx="4267200" cy="2677656"/>
          </a:xfrm>
          <a:prstGeom prst="rect">
            <a:avLst/>
          </a:prstGeom>
          <a:noFill/>
        </p:spPr>
        <p:txBody>
          <a:bodyPr wrap="square" rtlCol="0">
            <a:spAutoFit/>
          </a:bodyPr>
          <a:lstStyle/>
          <a:p>
            <a:pPr algn="ctr"/>
            <a:r>
              <a:rPr lang="uk-UA" sz="2800" b="1" dirty="0"/>
              <a:t>Ці виклики потребують системного реагування та посилення превентивної, корекційної і консультативної роботи.</a:t>
            </a:r>
          </a:p>
          <a:p>
            <a:pPr algn="ctr"/>
            <a:endParaRPr lang="uk-UA" sz="2800" b="1" dirty="0"/>
          </a:p>
        </p:txBody>
      </p:sp>
    </p:spTree>
    <p:extLst>
      <p:ext uri="{BB962C8B-B14F-4D97-AF65-F5344CB8AC3E}">
        <p14:creationId xmlns:p14="http://schemas.microsoft.com/office/powerpoint/2010/main" val="31145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109520"/>
            <a:ext cx="16230600" cy="8067961"/>
          </a:xfrm>
          <a:custGeom>
            <a:avLst/>
            <a:gdLst/>
            <a:ahLst/>
            <a:cxnLst/>
            <a:rect l="l" t="t" r="r" b="b"/>
            <a:pathLst>
              <a:path w="16230600" h="8067961">
                <a:moveTo>
                  <a:pt x="0" y="0"/>
                </a:moveTo>
                <a:lnTo>
                  <a:pt x="16230600" y="0"/>
                </a:lnTo>
                <a:lnTo>
                  <a:pt x="16230600" y="8067960"/>
                </a:lnTo>
                <a:lnTo>
                  <a:pt x="0" y="8067960"/>
                </a:lnTo>
                <a:lnTo>
                  <a:pt x="0" y="0"/>
                </a:lnTo>
                <a:close/>
              </a:path>
            </a:pathLst>
          </a:custGeom>
          <a:blipFill>
            <a:blip r:embed="rId2"/>
            <a:stretch>
              <a:fillRect/>
            </a:stretch>
          </a:blipFill>
        </p:spPr>
      </p:sp>
      <p:sp>
        <p:nvSpPr>
          <p:cNvPr id="4" name="TextBox 4"/>
          <p:cNvSpPr txBox="1"/>
          <p:nvPr/>
        </p:nvSpPr>
        <p:spPr>
          <a:xfrm>
            <a:off x="1752600" y="4027536"/>
            <a:ext cx="6646879" cy="1141659"/>
          </a:xfrm>
          <a:prstGeom prst="rect">
            <a:avLst/>
          </a:prstGeom>
        </p:spPr>
        <p:txBody>
          <a:bodyPr lIns="0" tIns="0" rIns="0" bIns="0" rtlCol="0" anchor="t">
            <a:spAutoFit/>
          </a:bodyPr>
          <a:lstStyle/>
          <a:p>
            <a:pPr marL="0" lvl="0" indent="0" algn="l">
              <a:lnSpc>
                <a:spcPts val="8717"/>
              </a:lnSpc>
            </a:pPr>
            <a:r>
              <a:rPr lang="uk-UA" sz="7925" dirty="0">
                <a:solidFill>
                  <a:srgbClr val="393939"/>
                </a:solidFill>
                <a:latin typeface="Crimson Roman"/>
                <a:ea typeface="Crimson Roman"/>
                <a:cs typeface="Crimson Roman"/>
                <a:sym typeface="Crimson Roman"/>
              </a:rPr>
              <a:t>Дякую за увагу!</a:t>
            </a:r>
            <a:endParaRPr lang="en-US" sz="7925" u="none" dirty="0">
              <a:solidFill>
                <a:srgbClr val="393939"/>
              </a:solidFill>
              <a:latin typeface="Crimson Roman"/>
              <a:ea typeface="Crimson Roman"/>
              <a:cs typeface="Crimson Roman"/>
              <a:sym typeface="Crimson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TextBox 2"/>
          <p:cNvSpPr txBox="1"/>
          <p:nvPr/>
        </p:nvSpPr>
        <p:spPr>
          <a:xfrm>
            <a:off x="457200" y="474702"/>
            <a:ext cx="7620001" cy="1969770"/>
          </a:xfrm>
          <a:prstGeom prst="rect">
            <a:avLst/>
          </a:prstGeom>
        </p:spPr>
        <p:txBody>
          <a:bodyPr wrap="square" lIns="0" tIns="0" rIns="0" bIns="0" rtlCol="0" anchor="t">
            <a:spAutoFit/>
          </a:bodyPr>
          <a:lstStyle/>
          <a:p>
            <a:pPr lvl="0" algn="just"/>
            <a:r>
              <a:rPr lang="ru-RU" sz="3200" b="1" dirty="0" err="1"/>
              <a:t>Чи</a:t>
            </a:r>
            <a:r>
              <a:rPr lang="ru-RU" sz="3200" b="1" dirty="0"/>
              <a:t> </a:t>
            </a:r>
            <a:r>
              <a:rPr lang="ru-RU" sz="3200" b="1" dirty="0" err="1"/>
              <a:t>поінформовані</a:t>
            </a:r>
            <a:r>
              <a:rPr lang="ru-RU" sz="3200" b="1" dirty="0"/>
              <a:t> </a:t>
            </a:r>
            <a:r>
              <a:rPr lang="ru-RU" sz="3200" b="1" dirty="0" err="1"/>
              <a:t>ви</a:t>
            </a:r>
            <a:r>
              <a:rPr lang="ru-RU" sz="3200" b="1" dirty="0"/>
              <a:t> про права </a:t>
            </a:r>
            <a:r>
              <a:rPr lang="ru-RU" sz="3200" b="1" dirty="0" err="1"/>
              <a:t>соціально-незахищених</a:t>
            </a:r>
            <a:r>
              <a:rPr lang="ru-RU" sz="3200" b="1" dirty="0"/>
              <a:t> </a:t>
            </a:r>
            <a:r>
              <a:rPr lang="ru-RU" sz="3200" b="1" dirty="0" err="1"/>
              <a:t>категорій</a:t>
            </a:r>
            <a:r>
              <a:rPr lang="ru-RU" sz="3200" b="1" dirty="0"/>
              <a:t> </a:t>
            </a:r>
            <a:r>
              <a:rPr lang="ru-RU" sz="3200" b="1" dirty="0" err="1"/>
              <a:t>студентів</a:t>
            </a:r>
            <a:r>
              <a:rPr lang="ru-RU" sz="3200" b="1" dirty="0"/>
              <a:t> (</a:t>
            </a:r>
            <a:r>
              <a:rPr lang="ru-RU" sz="3200" b="1" dirty="0" err="1"/>
              <a:t>стипендії</a:t>
            </a:r>
            <a:r>
              <a:rPr lang="ru-RU" sz="3200" b="1" dirty="0"/>
              <a:t>, </a:t>
            </a:r>
            <a:r>
              <a:rPr lang="ru-RU" sz="3200" b="1" dirty="0" err="1"/>
              <a:t>пільги</a:t>
            </a:r>
            <a:r>
              <a:rPr lang="ru-RU" sz="3200" b="1" dirty="0"/>
              <a:t>, </a:t>
            </a:r>
            <a:r>
              <a:rPr lang="ru-RU" sz="3200" b="1" dirty="0" err="1"/>
              <a:t>матеріальна</a:t>
            </a:r>
            <a:r>
              <a:rPr lang="ru-RU" sz="3200" b="1" dirty="0"/>
              <a:t> </a:t>
            </a:r>
            <a:r>
              <a:rPr lang="ru-RU" sz="3200" b="1" dirty="0" err="1"/>
              <a:t>допомога</a:t>
            </a:r>
            <a:r>
              <a:rPr lang="ru-RU" sz="3200" b="1" dirty="0"/>
              <a:t> </a:t>
            </a:r>
            <a:r>
              <a:rPr lang="ru-RU" sz="3200" b="1" dirty="0" err="1"/>
              <a:t>тощо</a:t>
            </a:r>
            <a:r>
              <a:rPr lang="ru-RU" sz="3200" b="1" dirty="0"/>
              <a:t>)?</a:t>
            </a:r>
            <a:endParaRPr lang="en-US" sz="11500" b="1" u="none" dirty="0">
              <a:solidFill>
                <a:srgbClr val="393939"/>
              </a:solidFill>
              <a:latin typeface="Crimson Roman"/>
              <a:ea typeface="Crimson Roman"/>
              <a:cs typeface="Crimson Roman"/>
              <a:sym typeface="Crimson Roman"/>
            </a:endParaRPr>
          </a:p>
        </p:txBody>
      </p:sp>
      <p:sp>
        <p:nvSpPr>
          <p:cNvPr id="4" name="AutoShape 2" descr="Діаграма відповідей у Формах. Назва запитання: Чи поінформовані ви про права соціально-незахищених категорій студентів (стипендії, пільги, матеріальна допомога тощо)?&#10;. Кількість відповідей: 515 відповідей."/>
          <p:cNvSpPr>
            <a:spLocks noChangeAspect="1" noChangeArrowheads="1"/>
          </p:cNvSpPr>
          <p:nvPr/>
        </p:nvSpPr>
        <p:spPr bwMode="auto">
          <a:xfrm>
            <a:off x="9601200" y="3086100"/>
            <a:ext cx="36576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TextBox 4"/>
          <p:cNvSpPr txBox="1"/>
          <p:nvPr/>
        </p:nvSpPr>
        <p:spPr>
          <a:xfrm>
            <a:off x="9230031" y="308584"/>
            <a:ext cx="7315200" cy="1569660"/>
          </a:xfrm>
          <a:prstGeom prst="rect">
            <a:avLst/>
          </a:prstGeom>
          <a:noFill/>
        </p:spPr>
        <p:txBody>
          <a:bodyPr wrap="square" rtlCol="0">
            <a:spAutoFit/>
          </a:bodyPr>
          <a:lstStyle/>
          <a:p>
            <a:r>
              <a:rPr lang="ru-RU" sz="3200" b="1" dirty="0" err="1"/>
              <a:t>Чи</a:t>
            </a:r>
            <a:r>
              <a:rPr lang="ru-RU" sz="3200" b="1" dirty="0"/>
              <a:t> </a:t>
            </a:r>
            <a:r>
              <a:rPr lang="ru-RU" sz="3200" b="1" dirty="0" err="1"/>
              <a:t>отримували</a:t>
            </a:r>
            <a:r>
              <a:rPr lang="ru-RU" sz="3200" b="1" dirty="0"/>
              <a:t> </a:t>
            </a:r>
            <a:r>
              <a:rPr lang="ru-RU" sz="3200" b="1" dirty="0" err="1"/>
              <a:t>ви</a:t>
            </a:r>
            <a:r>
              <a:rPr lang="ru-RU" sz="3200" b="1" dirty="0"/>
              <a:t> </a:t>
            </a:r>
            <a:r>
              <a:rPr lang="ru-RU" sz="3200" b="1" dirty="0" err="1"/>
              <a:t>консультацію</a:t>
            </a:r>
            <a:r>
              <a:rPr lang="ru-RU" sz="3200" b="1" dirty="0"/>
              <a:t> </a:t>
            </a:r>
            <a:r>
              <a:rPr lang="ru-RU" sz="3200" b="1" dirty="0" err="1"/>
              <a:t>щодо</a:t>
            </a:r>
            <a:r>
              <a:rPr lang="ru-RU" sz="3200" b="1" dirty="0"/>
              <a:t> </a:t>
            </a:r>
            <a:r>
              <a:rPr lang="ru-RU" sz="3200" b="1" dirty="0" err="1"/>
              <a:t>своїх</a:t>
            </a:r>
            <a:r>
              <a:rPr lang="ru-RU" sz="3200" b="1" dirty="0"/>
              <a:t> прав у </a:t>
            </a:r>
            <a:r>
              <a:rPr lang="ru-RU" sz="3200" b="1" dirty="0" err="1"/>
              <a:t>соціального</a:t>
            </a:r>
            <a:r>
              <a:rPr lang="ru-RU" sz="3200" b="1" dirty="0"/>
              <a:t> педагога </a:t>
            </a:r>
            <a:r>
              <a:rPr lang="ru-RU" sz="3200" b="1" dirty="0" err="1"/>
              <a:t>або</a:t>
            </a:r>
            <a:r>
              <a:rPr lang="ru-RU" sz="3200" b="1" dirty="0"/>
              <a:t> </a:t>
            </a:r>
            <a:r>
              <a:rPr lang="ru-RU" sz="3200" b="1" dirty="0" err="1"/>
              <a:t>інших</a:t>
            </a:r>
            <a:r>
              <a:rPr lang="ru-RU" sz="3200" b="1" dirty="0"/>
              <a:t> </a:t>
            </a:r>
            <a:r>
              <a:rPr lang="ru-RU" sz="3200" b="1" dirty="0" err="1"/>
              <a:t>відповідальних</a:t>
            </a:r>
            <a:r>
              <a:rPr lang="ru-RU" sz="3200" b="1" dirty="0"/>
              <a:t> </a:t>
            </a:r>
            <a:r>
              <a:rPr lang="ru-RU" sz="3200" b="1" dirty="0" err="1"/>
              <a:t>осіб</a:t>
            </a:r>
            <a:r>
              <a:rPr lang="ru-RU" sz="3200" b="1" dirty="0"/>
              <a:t> у </a:t>
            </a:r>
            <a:r>
              <a:rPr lang="ru-RU" sz="3200" b="1" dirty="0" err="1"/>
              <a:t>коледжі</a:t>
            </a:r>
            <a:r>
              <a:rPr lang="ru-RU" sz="3200" b="1" dirty="0"/>
              <a:t>?</a:t>
            </a:r>
            <a:endParaRPr lang="uk-UA" sz="3200" b="1" dirty="0"/>
          </a:p>
        </p:txBody>
      </p:sp>
      <p:pic>
        <p:nvPicPr>
          <p:cNvPr id="7" name="Рисунок 6"/>
          <p:cNvPicPr>
            <a:picLocks noChangeAspect="1"/>
          </p:cNvPicPr>
          <p:nvPr/>
        </p:nvPicPr>
        <p:blipFill>
          <a:blip r:embed="rId2"/>
          <a:stretch>
            <a:fillRect/>
          </a:stretch>
        </p:blipFill>
        <p:spPr>
          <a:xfrm>
            <a:off x="838199" y="2933046"/>
            <a:ext cx="6481241" cy="6332816"/>
          </a:xfrm>
          <a:prstGeom prst="rect">
            <a:avLst/>
          </a:prstGeom>
        </p:spPr>
      </p:pic>
      <p:pic>
        <p:nvPicPr>
          <p:cNvPr id="8" name="Рисунок 7"/>
          <p:cNvPicPr>
            <a:picLocks noChangeAspect="1"/>
          </p:cNvPicPr>
          <p:nvPr/>
        </p:nvPicPr>
        <p:blipFill>
          <a:blip r:embed="rId3"/>
          <a:stretch>
            <a:fillRect/>
          </a:stretch>
        </p:blipFill>
        <p:spPr>
          <a:xfrm>
            <a:off x="5070760" y="7429500"/>
            <a:ext cx="4184080" cy="2382798"/>
          </a:xfrm>
          <a:prstGeom prst="rect">
            <a:avLst/>
          </a:prstGeom>
        </p:spPr>
      </p:pic>
      <p:pic>
        <p:nvPicPr>
          <p:cNvPr id="9" name="Рисунок 8"/>
          <p:cNvPicPr>
            <a:picLocks noChangeAspect="1"/>
          </p:cNvPicPr>
          <p:nvPr/>
        </p:nvPicPr>
        <p:blipFill>
          <a:blip r:embed="rId4"/>
          <a:stretch>
            <a:fillRect/>
          </a:stretch>
        </p:blipFill>
        <p:spPr>
          <a:xfrm>
            <a:off x="9372600" y="3001775"/>
            <a:ext cx="6553200" cy="6191811"/>
          </a:xfrm>
          <a:prstGeom prst="rect">
            <a:avLst/>
          </a:prstGeom>
        </p:spPr>
      </p:pic>
      <p:pic>
        <p:nvPicPr>
          <p:cNvPr id="10" name="Рисунок 9"/>
          <p:cNvPicPr>
            <a:picLocks noChangeAspect="1"/>
          </p:cNvPicPr>
          <p:nvPr/>
        </p:nvPicPr>
        <p:blipFill>
          <a:blip r:embed="rId5"/>
          <a:stretch>
            <a:fillRect/>
          </a:stretch>
        </p:blipFill>
        <p:spPr>
          <a:xfrm>
            <a:off x="14746063" y="7684094"/>
            <a:ext cx="3232896" cy="18736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3939"/>
        </a:solidFill>
        <a:effectLst/>
      </p:bgPr>
    </p:bg>
    <p:spTree>
      <p:nvGrpSpPr>
        <p:cNvPr id="1" name=""/>
        <p:cNvGrpSpPr/>
        <p:nvPr/>
      </p:nvGrpSpPr>
      <p:grpSpPr>
        <a:xfrm>
          <a:off x="0" y="0"/>
          <a:ext cx="0" cy="0"/>
          <a:chOff x="0" y="0"/>
          <a:chExt cx="0" cy="0"/>
        </a:xfrm>
      </p:grpSpPr>
      <p:sp>
        <p:nvSpPr>
          <p:cNvPr id="4" name="TextBox 4"/>
          <p:cNvSpPr txBox="1"/>
          <p:nvPr/>
        </p:nvSpPr>
        <p:spPr>
          <a:xfrm>
            <a:off x="2286000" y="684606"/>
            <a:ext cx="12857179" cy="1231106"/>
          </a:xfrm>
          <a:prstGeom prst="rect">
            <a:avLst/>
          </a:prstGeom>
        </p:spPr>
        <p:txBody>
          <a:bodyPr wrap="square" lIns="0" tIns="0" rIns="0" bIns="0" rtlCol="0" anchor="t">
            <a:spAutoFit/>
          </a:bodyPr>
          <a:lstStyle/>
          <a:p>
            <a:pPr lvl="0" algn="ctr"/>
            <a:r>
              <a:rPr lang="ru-RU" sz="4000" dirty="0" err="1">
                <a:solidFill>
                  <a:schemeClr val="bg1"/>
                </a:solidFill>
              </a:rPr>
              <a:t>Чи</a:t>
            </a:r>
            <a:r>
              <a:rPr lang="ru-RU" sz="4000" dirty="0">
                <a:solidFill>
                  <a:schemeClr val="bg1"/>
                </a:solidFill>
              </a:rPr>
              <a:t> </a:t>
            </a:r>
            <a:r>
              <a:rPr lang="ru-RU" sz="4000" dirty="0" err="1">
                <a:solidFill>
                  <a:schemeClr val="bg1"/>
                </a:solidFill>
              </a:rPr>
              <a:t>користуєтесь</a:t>
            </a:r>
            <a:r>
              <a:rPr lang="ru-RU" sz="4000" dirty="0">
                <a:solidFill>
                  <a:schemeClr val="bg1"/>
                </a:solidFill>
              </a:rPr>
              <a:t> </a:t>
            </a:r>
            <a:r>
              <a:rPr lang="ru-RU" sz="4000" dirty="0" err="1">
                <a:solidFill>
                  <a:schemeClr val="bg1"/>
                </a:solidFill>
              </a:rPr>
              <a:t>соціальними</a:t>
            </a:r>
            <a:r>
              <a:rPr lang="ru-RU" sz="4000" dirty="0">
                <a:solidFill>
                  <a:schemeClr val="bg1"/>
                </a:solidFill>
              </a:rPr>
              <a:t> </a:t>
            </a:r>
            <a:r>
              <a:rPr lang="ru-RU" sz="4000" dirty="0" err="1">
                <a:solidFill>
                  <a:schemeClr val="bg1"/>
                </a:solidFill>
              </a:rPr>
              <a:t>пільгами</a:t>
            </a:r>
            <a:r>
              <a:rPr lang="ru-RU" sz="4000" dirty="0">
                <a:solidFill>
                  <a:schemeClr val="bg1"/>
                </a:solidFill>
              </a:rPr>
              <a:t>? </a:t>
            </a:r>
            <a:endParaRPr lang="en-US" sz="4000" dirty="0">
              <a:solidFill>
                <a:schemeClr val="bg1"/>
              </a:solidFill>
            </a:endParaRPr>
          </a:p>
          <a:p>
            <a:pPr lvl="0" algn="ctr"/>
            <a:r>
              <a:rPr lang="ru-RU" sz="4000" dirty="0" err="1">
                <a:solidFill>
                  <a:schemeClr val="bg1"/>
                </a:solidFill>
              </a:rPr>
              <a:t>Якщо</a:t>
            </a:r>
            <a:r>
              <a:rPr lang="ru-RU" sz="4000" dirty="0">
                <a:solidFill>
                  <a:schemeClr val="bg1"/>
                </a:solidFill>
              </a:rPr>
              <a:t> так, </a:t>
            </a:r>
            <a:r>
              <a:rPr lang="ru-RU" sz="4000" dirty="0" err="1">
                <a:solidFill>
                  <a:schemeClr val="bg1"/>
                </a:solidFill>
              </a:rPr>
              <a:t>тоді</a:t>
            </a:r>
            <a:r>
              <a:rPr lang="ru-RU" sz="4000" dirty="0">
                <a:solidFill>
                  <a:schemeClr val="bg1"/>
                </a:solidFill>
              </a:rPr>
              <a:t> </a:t>
            </a:r>
            <a:r>
              <a:rPr lang="ru-RU" sz="4000" dirty="0" err="1">
                <a:solidFill>
                  <a:schemeClr val="bg1"/>
                </a:solidFill>
              </a:rPr>
              <a:t>вкажіть</a:t>
            </a:r>
            <a:r>
              <a:rPr lang="ru-RU" sz="4000" dirty="0">
                <a:solidFill>
                  <a:schemeClr val="bg1"/>
                </a:solidFill>
              </a:rPr>
              <a:t> </a:t>
            </a:r>
            <a:r>
              <a:rPr lang="ru-RU" sz="4000" dirty="0" err="1">
                <a:solidFill>
                  <a:schemeClr val="bg1"/>
                </a:solidFill>
              </a:rPr>
              <a:t>якими</a:t>
            </a:r>
            <a:r>
              <a:rPr lang="ru-RU" sz="4000" dirty="0">
                <a:solidFill>
                  <a:schemeClr val="bg1"/>
                </a:solidFill>
              </a:rPr>
              <a:t> </a:t>
            </a:r>
            <a:r>
              <a:rPr lang="ru-RU" sz="4000" dirty="0" err="1">
                <a:solidFill>
                  <a:schemeClr val="bg1"/>
                </a:solidFill>
              </a:rPr>
              <a:t>саме</a:t>
            </a:r>
            <a:endParaRPr lang="en-US" sz="13800" u="none" dirty="0">
              <a:solidFill>
                <a:schemeClr val="bg1"/>
              </a:solidFill>
              <a:latin typeface="Crimson Roman"/>
              <a:ea typeface="Crimson Roman"/>
              <a:cs typeface="Crimson Roman"/>
              <a:sym typeface="Crimson Roman"/>
            </a:endParaRPr>
          </a:p>
        </p:txBody>
      </p:sp>
      <p:graphicFrame>
        <p:nvGraphicFramePr>
          <p:cNvPr id="8" name="Діаграма 7">
            <a:extLst>
              <a:ext uri="{FF2B5EF4-FFF2-40B4-BE49-F238E27FC236}">
                <a16:creationId xmlns:a16="http://schemas.microsoft.com/office/drawing/2014/main" id="{F58C710F-A70B-4C15-8CF5-ACBD294AF69F}"/>
              </a:ext>
            </a:extLst>
          </p:cNvPr>
          <p:cNvGraphicFramePr/>
          <p:nvPr>
            <p:extLst>
              <p:ext uri="{D42A27DB-BD31-4B8C-83A1-F6EECF244321}">
                <p14:modId xmlns:p14="http://schemas.microsoft.com/office/powerpoint/2010/main" val="3504741508"/>
              </p:ext>
            </p:extLst>
          </p:nvPr>
        </p:nvGraphicFramePr>
        <p:xfrm>
          <a:off x="685800" y="2326935"/>
          <a:ext cx="12857179" cy="702389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F7C0ED8-5835-4F21-A356-38FB95ED64ED}"/>
              </a:ext>
            </a:extLst>
          </p:cNvPr>
          <p:cNvSpPr txBox="1"/>
          <p:nvPr/>
        </p:nvSpPr>
        <p:spPr>
          <a:xfrm>
            <a:off x="13487400" y="4381500"/>
            <a:ext cx="4114800" cy="3477875"/>
          </a:xfrm>
          <a:prstGeom prst="rect">
            <a:avLst/>
          </a:prstGeom>
          <a:noFill/>
        </p:spPr>
        <p:txBody>
          <a:bodyPr wrap="square" rtlCol="0">
            <a:spAutoFit/>
          </a:bodyPr>
          <a:lstStyle/>
          <a:p>
            <a:pPr algn="ctr"/>
            <a:r>
              <a:rPr lang="uk-UA" sz="4400" b="1" dirty="0">
                <a:solidFill>
                  <a:schemeClr val="bg1"/>
                </a:solidFill>
              </a:rPr>
              <a:t>Усього – 515</a:t>
            </a:r>
          </a:p>
          <a:p>
            <a:pPr algn="ctr"/>
            <a:endParaRPr lang="uk-UA" sz="4400" b="1" dirty="0">
              <a:solidFill>
                <a:schemeClr val="bg1"/>
              </a:solidFill>
            </a:endParaRPr>
          </a:p>
          <a:p>
            <a:pPr algn="ctr"/>
            <a:r>
              <a:rPr lang="uk-UA" sz="4400" b="1" dirty="0">
                <a:solidFill>
                  <a:schemeClr val="bg1"/>
                </a:solidFill>
              </a:rPr>
              <a:t>Користуються пільгами - 71</a:t>
            </a:r>
          </a:p>
          <a:p>
            <a:pPr algn="ctr"/>
            <a:endParaRPr lang="uk-UA" sz="4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653352" y="796021"/>
            <a:ext cx="13161979" cy="615553"/>
          </a:xfrm>
          <a:prstGeom prst="rect">
            <a:avLst/>
          </a:prstGeom>
        </p:spPr>
        <p:txBody>
          <a:bodyPr wrap="square" lIns="0" tIns="0" rIns="0" bIns="0" rtlCol="0" anchor="t">
            <a:spAutoFit/>
          </a:bodyPr>
          <a:lstStyle/>
          <a:p>
            <a:pPr lvl="0"/>
            <a:r>
              <a:rPr lang="ru-RU" sz="4000" b="1" dirty="0" err="1"/>
              <a:t>Розділ</a:t>
            </a:r>
            <a:r>
              <a:rPr lang="ru-RU" sz="4000" b="1" dirty="0"/>
              <a:t> №2. </a:t>
            </a:r>
            <a:r>
              <a:rPr lang="ru-RU" sz="4000" b="1" dirty="0" err="1"/>
              <a:t>Підтримка</a:t>
            </a:r>
            <a:r>
              <a:rPr lang="ru-RU" sz="4000" b="1" dirty="0"/>
              <a:t> з боку </a:t>
            </a:r>
            <a:r>
              <a:rPr lang="ru-RU" sz="4000" b="1" dirty="0" err="1"/>
              <a:t>викладачів</a:t>
            </a:r>
            <a:r>
              <a:rPr lang="ru-RU" sz="4000" b="1" dirty="0"/>
              <a:t> та </a:t>
            </a:r>
            <a:r>
              <a:rPr lang="ru-RU" sz="4000" b="1" dirty="0" err="1"/>
              <a:t>адміністрації</a:t>
            </a:r>
            <a:endParaRPr lang="en-US" sz="16600" u="none" dirty="0">
              <a:solidFill>
                <a:srgbClr val="393939"/>
              </a:solidFill>
              <a:latin typeface="Crimson Roman"/>
              <a:ea typeface="Crimson Roman"/>
              <a:cs typeface="Crimson Roman"/>
              <a:sym typeface="Crimson Roman"/>
            </a:endParaRPr>
          </a:p>
        </p:txBody>
      </p:sp>
      <p:sp>
        <p:nvSpPr>
          <p:cNvPr id="4" name="TextBox 4"/>
          <p:cNvSpPr txBox="1"/>
          <p:nvPr/>
        </p:nvSpPr>
        <p:spPr>
          <a:xfrm>
            <a:off x="609600" y="1998046"/>
            <a:ext cx="7848600" cy="984885"/>
          </a:xfrm>
          <a:prstGeom prst="rect">
            <a:avLst/>
          </a:prstGeom>
        </p:spPr>
        <p:txBody>
          <a:bodyPr wrap="square" lIns="0" tIns="0" rIns="0" bIns="0" rtlCol="0" anchor="t">
            <a:spAutoFit/>
          </a:bodyPr>
          <a:lstStyle/>
          <a:p>
            <a:pPr lvl="0"/>
            <a:r>
              <a:rPr lang="ru-RU" sz="3200" b="1" dirty="0" err="1"/>
              <a:t>Чи</a:t>
            </a:r>
            <a:r>
              <a:rPr lang="ru-RU" sz="3200" b="1" dirty="0"/>
              <a:t> </a:t>
            </a:r>
            <a:r>
              <a:rPr lang="ru-RU" sz="3200" b="1" dirty="0" err="1"/>
              <a:t>вважаєте</a:t>
            </a:r>
            <a:r>
              <a:rPr lang="ru-RU" sz="3200" b="1" dirty="0"/>
              <a:t> </a:t>
            </a:r>
            <a:r>
              <a:rPr lang="ru-RU" sz="3200" b="1" dirty="0" err="1"/>
              <a:t>ви</a:t>
            </a:r>
            <a:r>
              <a:rPr lang="ru-RU" sz="3200" b="1" dirty="0"/>
              <a:t>, </a:t>
            </a:r>
            <a:r>
              <a:rPr lang="ru-RU" sz="3200" b="1" dirty="0" err="1"/>
              <a:t>що</a:t>
            </a:r>
            <a:r>
              <a:rPr lang="ru-RU" sz="3200" b="1" dirty="0"/>
              <a:t> </a:t>
            </a:r>
            <a:r>
              <a:rPr lang="ru-RU" sz="3200" b="1" dirty="0" err="1"/>
              <a:t>викладачі</a:t>
            </a:r>
            <a:r>
              <a:rPr lang="ru-RU" sz="3200" b="1" dirty="0"/>
              <a:t> </a:t>
            </a:r>
            <a:r>
              <a:rPr lang="ru-RU" sz="3200" b="1" dirty="0" err="1"/>
              <a:t>підтримують</a:t>
            </a:r>
            <a:r>
              <a:rPr lang="ru-RU" sz="3200" b="1" dirty="0"/>
              <a:t> </a:t>
            </a:r>
            <a:r>
              <a:rPr lang="ru-RU" sz="3200" b="1" dirty="0" err="1"/>
              <a:t>студентів</a:t>
            </a:r>
            <a:r>
              <a:rPr lang="ru-RU" sz="3200" b="1" dirty="0"/>
              <a:t> у </a:t>
            </a:r>
            <a:r>
              <a:rPr lang="ru-RU" sz="3200" b="1" dirty="0" err="1"/>
              <a:t>складних</a:t>
            </a:r>
            <a:r>
              <a:rPr lang="ru-RU" sz="3200" b="1" dirty="0"/>
              <a:t> </a:t>
            </a:r>
            <a:r>
              <a:rPr lang="ru-RU" sz="3200" b="1" dirty="0" err="1"/>
              <a:t>ситуаціях</a:t>
            </a:r>
            <a:r>
              <a:rPr lang="ru-RU" sz="3200" b="1" dirty="0"/>
              <a:t>?</a:t>
            </a:r>
            <a:endParaRPr lang="en-US" sz="4800" b="1" u="none" spc="64" dirty="0">
              <a:solidFill>
                <a:srgbClr val="393939"/>
              </a:solidFill>
              <a:latin typeface="Crimson Roman"/>
              <a:ea typeface="Crimson Roman"/>
              <a:cs typeface="Crimson Roman"/>
              <a:sym typeface="Crimson Roman"/>
            </a:endParaRPr>
          </a:p>
        </p:txBody>
      </p:sp>
      <p:sp>
        <p:nvSpPr>
          <p:cNvPr id="5" name="TextBox 4"/>
          <p:cNvSpPr txBox="1"/>
          <p:nvPr/>
        </p:nvSpPr>
        <p:spPr>
          <a:xfrm>
            <a:off x="9255606" y="1879502"/>
            <a:ext cx="8077200" cy="1077218"/>
          </a:xfrm>
          <a:prstGeom prst="rect">
            <a:avLst/>
          </a:prstGeom>
          <a:noFill/>
        </p:spPr>
        <p:txBody>
          <a:bodyPr wrap="square" rtlCol="0">
            <a:spAutoFit/>
          </a:bodyPr>
          <a:lstStyle/>
          <a:p>
            <a:r>
              <a:rPr lang="ru-RU" sz="3200" b="1" dirty="0" err="1"/>
              <a:t>Наскільки</a:t>
            </a:r>
            <a:r>
              <a:rPr lang="ru-RU" sz="3200" b="1" dirty="0"/>
              <a:t> </a:t>
            </a:r>
            <a:r>
              <a:rPr lang="ru-RU" sz="3200" b="1" dirty="0" err="1"/>
              <a:t>відкритою</a:t>
            </a:r>
            <a:r>
              <a:rPr lang="ru-RU" sz="3200" b="1" dirty="0"/>
              <a:t> є </a:t>
            </a:r>
            <a:r>
              <a:rPr lang="ru-RU" sz="3200" b="1" dirty="0" err="1"/>
              <a:t>адміністрація</a:t>
            </a:r>
            <a:r>
              <a:rPr lang="ru-RU" sz="3200" b="1" dirty="0"/>
              <a:t> </a:t>
            </a:r>
            <a:r>
              <a:rPr lang="ru-RU" sz="3200" b="1" dirty="0" err="1"/>
              <a:t>коледжу</a:t>
            </a:r>
            <a:r>
              <a:rPr lang="ru-RU" sz="3200" b="1" dirty="0"/>
              <a:t> до </a:t>
            </a:r>
            <a:r>
              <a:rPr lang="ru-RU" sz="3200" b="1" dirty="0" err="1"/>
              <a:t>розв’язання</a:t>
            </a:r>
            <a:r>
              <a:rPr lang="ru-RU" sz="3200" b="1" dirty="0"/>
              <a:t> проблем </a:t>
            </a:r>
            <a:r>
              <a:rPr lang="ru-RU" sz="3200" b="1" dirty="0" err="1"/>
              <a:t>студентів</a:t>
            </a:r>
            <a:r>
              <a:rPr lang="ru-RU" sz="3200" b="1" dirty="0"/>
              <a:t>?</a:t>
            </a:r>
            <a:endParaRPr lang="uk-UA" sz="3200" b="1" dirty="0"/>
          </a:p>
        </p:txBody>
      </p:sp>
      <p:pic>
        <p:nvPicPr>
          <p:cNvPr id="6" name="Рисунок 5"/>
          <p:cNvPicPr>
            <a:picLocks noChangeAspect="1"/>
          </p:cNvPicPr>
          <p:nvPr/>
        </p:nvPicPr>
        <p:blipFill>
          <a:blip r:embed="rId2"/>
          <a:stretch>
            <a:fillRect/>
          </a:stretch>
        </p:blipFill>
        <p:spPr>
          <a:xfrm>
            <a:off x="2667000" y="3343530"/>
            <a:ext cx="5051302" cy="4604457"/>
          </a:xfrm>
          <a:prstGeom prst="rect">
            <a:avLst/>
          </a:prstGeom>
        </p:spPr>
      </p:pic>
      <p:pic>
        <p:nvPicPr>
          <p:cNvPr id="7" name="Рисунок 6"/>
          <p:cNvPicPr>
            <a:picLocks noChangeAspect="1"/>
          </p:cNvPicPr>
          <p:nvPr/>
        </p:nvPicPr>
        <p:blipFill>
          <a:blip r:embed="rId3"/>
          <a:stretch>
            <a:fillRect/>
          </a:stretch>
        </p:blipFill>
        <p:spPr>
          <a:xfrm>
            <a:off x="457200" y="3848100"/>
            <a:ext cx="2579415" cy="3953850"/>
          </a:xfrm>
          <a:prstGeom prst="rect">
            <a:avLst/>
          </a:prstGeom>
        </p:spPr>
      </p:pic>
      <p:sp>
        <p:nvSpPr>
          <p:cNvPr id="8" name="TextBox 7"/>
          <p:cNvSpPr txBox="1"/>
          <p:nvPr/>
        </p:nvSpPr>
        <p:spPr>
          <a:xfrm>
            <a:off x="7718302" y="4533900"/>
            <a:ext cx="914400" cy="584775"/>
          </a:xfrm>
          <a:prstGeom prst="rect">
            <a:avLst/>
          </a:prstGeom>
          <a:noFill/>
        </p:spPr>
        <p:txBody>
          <a:bodyPr wrap="square" rtlCol="0">
            <a:spAutoFit/>
          </a:bodyPr>
          <a:lstStyle/>
          <a:p>
            <a:r>
              <a:rPr lang="uk-UA" sz="3200" b="1" dirty="0"/>
              <a:t>52</a:t>
            </a:r>
          </a:p>
        </p:txBody>
      </p:sp>
      <p:pic>
        <p:nvPicPr>
          <p:cNvPr id="9" name="Рисунок 8"/>
          <p:cNvPicPr>
            <a:picLocks noChangeAspect="1"/>
          </p:cNvPicPr>
          <p:nvPr/>
        </p:nvPicPr>
        <p:blipFill>
          <a:blip r:embed="rId4"/>
          <a:stretch>
            <a:fillRect/>
          </a:stretch>
        </p:blipFill>
        <p:spPr>
          <a:xfrm>
            <a:off x="9656789" y="3290708"/>
            <a:ext cx="5486400" cy="4960029"/>
          </a:xfrm>
          <a:prstGeom prst="rect">
            <a:avLst/>
          </a:prstGeom>
        </p:spPr>
      </p:pic>
      <p:pic>
        <p:nvPicPr>
          <p:cNvPr id="10" name="Рисунок 9"/>
          <p:cNvPicPr>
            <a:picLocks noChangeAspect="1"/>
          </p:cNvPicPr>
          <p:nvPr/>
        </p:nvPicPr>
        <p:blipFill>
          <a:blip r:embed="rId5"/>
          <a:stretch>
            <a:fillRect/>
          </a:stretch>
        </p:blipFill>
        <p:spPr>
          <a:xfrm>
            <a:off x="14706600" y="3540563"/>
            <a:ext cx="3425741" cy="383757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11867" y="381000"/>
            <a:ext cx="6393733" cy="9525000"/>
          </a:xfrm>
          <a:prstGeom prst="rect">
            <a:avLst/>
          </a:prstGeom>
          <a:solidFill>
            <a:srgbClr val="DFD4CB"/>
          </a:solidFill>
        </p:spPr>
      </p:sp>
      <p:sp>
        <p:nvSpPr>
          <p:cNvPr id="5" name="TextBox 5"/>
          <p:cNvSpPr txBox="1"/>
          <p:nvPr/>
        </p:nvSpPr>
        <p:spPr>
          <a:xfrm>
            <a:off x="1028700" y="2803525"/>
            <a:ext cx="5448299" cy="4062651"/>
          </a:xfrm>
          <a:prstGeom prst="rect">
            <a:avLst/>
          </a:prstGeom>
        </p:spPr>
        <p:txBody>
          <a:bodyPr wrap="square" lIns="0" tIns="0" rIns="0" bIns="0" rtlCol="0" anchor="t">
            <a:spAutoFit/>
          </a:bodyPr>
          <a:lstStyle/>
          <a:p>
            <a:pPr lvl="0"/>
            <a:r>
              <a:rPr lang="ru-RU" sz="4400" b="1" dirty="0" err="1"/>
              <a:t>Чи</a:t>
            </a:r>
            <a:r>
              <a:rPr lang="ru-RU" sz="4400" b="1" dirty="0"/>
              <a:t> </a:t>
            </a:r>
            <a:r>
              <a:rPr lang="ru-RU" sz="4400" b="1" dirty="0" err="1"/>
              <a:t>проводяться</a:t>
            </a:r>
            <a:r>
              <a:rPr lang="ru-RU" sz="4400" b="1" dirty="0"/>
              <a:t> в </a:t>
            </a:r>
            <a:r>
              <a:rPr lang="ru-RU" sz="4400" b="1" dirty="0" err="1"/>
              <a:t>коледжі</a:t>
            </a:r>
            <a:r>
              <a:rPr lang="ru-RU" sz="4400" b="1" dirty="0"/>
              <a:t> заходи, </a:t>
            </a:r>
            <a:r>
              <a:rPr lang="ru-RU" sz="4400" b="1" dirty="0" err="1"/>
              <a:t>спрямовані</a:t>
            </a:r>
            <a:r>
              <a:rPr lang="ru-RU" sz="4400" b="1" dirty="0"/>
              <a:t> на </a:t>
            </a:r>
            <a:r>
              <a:rPr lang="ru-RU" sz="4400" b="1" dirty="0" err="1"/>
              <a:t>підтримку</a:t>
            </a:r>
            <a:r>
              <a:rPr lang="ru-RU" sz="4400" b="1" dirty="0"/>
              <a:t> </a:t>
            </a:r>
            <a:r>
              <a:rPr lang="ru-RU" sz="4400" b="1" dirty="0" err="1"/>
              <a:t>студентів</a:t>
            </a:r>
            <a:r>
              <a:rPr lang="ru-RU" sz="4400" b="1" dirty="0"/>
              <a:t> у </a:t>
            </a:r>
            <a:r>
              <a:rPr lang="ru-RU" sz="4400" b="1" dirty="0" err="1"/>
              <a:t>складних</a:t>
            </a:r>
            <a:r>
              <a:rPr lang="ru-RU" sz="4400" b="1" dirty="0"/>
              <a:t> </a:t>
            </a:r>
            <a:r>
              <a:rPr lang="ru-RU" sz="4400" b="1" dirty="0" err="1"/>
              <a:t>життєвих</a:t>
            </a:r>
            <a:r>
              <a:rPr lang="ru-RU" sz="4400" b="1" dirty="0"/>
              <a:t> </a:t>
            </a:r>
            <a:r>
              <a:rPr lang="ru-RU" sz="4400" b="1" dirty="0" err="1"/>
              <a:t>ситуаціях</a:t>
            </a:r>
            <a:r>
              <a:rPr lang="ru-RU" sz="4400" b="1" dirty="0"/>
              <a:t>?</a:t>
            </a:r>
            <a:endParaRPr lang="en-US" sz="19900" b="1" u="none" dirty="0">
              <a:solidFill>
                <a:srgbClr val="393939"/>
              </a:solidFill>
              <a:latin typeface="Crimson Roman"/>
              <a:ea typeface="Crimson Roman"/>
              <a:cs typeface="Crimson Roman"/>
              <a:sym typeface="Crimson Roman"/>
            </a:endParaRPr>
          </a:p>
        </p:txBody>
      </p:sp>
      <p:pic>
        <p:nvPicPr>
          <p:cNvPr id="6" name="Рисунок 5"/>
          <p:cNvPicPr>
            <a:picLocks noChangeAspect="1"/>
          </p:cNvPicPr>
          <p:nvPr/>
        </p:nvPicPr>
        <p:blipFill>
          <a:blip r:embed="rId2"/>
          <a:stretch>
            <a:fillRect/>
          </a:stretch>
        </p:blipFill>
        <p:spPr>
          <a:xfrm>
            <a:off x="10435524" y="1409700"/>
            <a:ext cx="6860990" cy="6248400"/>
          </a:xfrm>
          <a:prstGeom prst="rect">
            <a:avLst/>
          </a:prstGeom>
        </p:spPr>
      </p:pic>
      <p:pic>
        <p:nvPicPr>
          <p:cNvPr id="7" name="Рисунок 6"/>
          <p:cNvPicPr>
            <a:picLocks noChangeAspect="1"/>
          </p:cNvPicPr>
          <p:nvPr/>
        </p:nvPicPr>
        <p:blipFill>
          <a:blip r:embed="rId3"/>
          <a:stretch>
            <a:fillRect/>
          </a:stretch>
        </p:blipFill>
        <p:spPr>
          <a:xfrm>
            <a:off x="6705600" y="5530179"/>
            <a:ext cx="4255842" cy="425584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48000" y="419100"/>
            <a:ext cx="11980879" cy="923330"/>
          </a:xfrm>
          <a:prstGeom prst="rect">
            <a:avLst/>
          </a:prstGeom>
        </p:spPr>
        <p:txBody>
          <a:bodyPr lIns="0" tIns="0" rIns="0" bIns="0" rtlCol="0" anchor="t">
            <a:spAutoFit/>
          </a:bodyPr>
          <a:lstStyle/>
          <a:p>
            <a:pPr lvl="0" algn="ctr">
              <a:lnSpc>
                <a:spcPts val="7975"/>
              </a:lnSpc>
            </a:pPr>
            <a:r>
              <a:rPr lang="uk-UA" sz="4000" b="1" dirty="0"/>
              <a:t>Розділ №3. Соціально-психологічний клімат та </a:t>
            </a:r>
            <a:r>
              <a:rPr lang="uk-UA" sz="4000" b="1" dirty="0" err="1"/>
              <a:t>булінг</a:t>
            </a:r>
            <a:endParaRPr lang="en-US" sz="16600" u="none" dirty="0">
              <a:solidFill>
                <a:srgbClr val="393939"/>
              </a:solidFill>
              <a:latin typeface="Crimson Roman"/>
              <a:ea typeface="Crimson Roman"/>
              <a:cs typeface="Crimson Roman"/>
              <a:sym typeface="Crimson Roman"/>
            </a:endParaRPr>
          </a:p>
        </p:txBody>
      </p:sp>
      <p:sp>
        <p:nvSpPr>
          <p:cNvPr id="5" name="TextBox 5"/>
          <p:cNvSpPr txBox="1"/>
          <p:nvPr/>
        </p:nvSpPr>
        <p:spPr>
          <a:xfrm>
            <a:off x="667194" y="1756456"/>
            <a:ext cx="7081366" cy="984885"/>
          </a:xfrm>
          <a:prstGeom prst="rect">
            <a:avLst/>
          </a:prstGeom>
        </p:spPr>
        <p:txBody>
          <a:bodyPr lIns="0" tIns="0" rIns="0" bIns="0" rtlCol="0" anchor="t">
            <a:spAutoFit/>
          </a:bodyPr>
          <a:lstStyle/>
          <a:p>
            <a:pPr algn="ctr">
              <a:spcBef>
                <a:spcPct val="0"/>
              </a:spcBef>
            </a:pPr>
            <a:r>
              <a:rPr lang="ru-RU" sz="3200" b="1" dirty="0" err="1"/>
              <a:t>Чи</a:t>
            </a:r>
            <a:r>
              <a:rPr lang="ru-RU" sz="3200" b="1" dirty="0"/>
              <a:t> </a:t>
            </a:r>
            <a:r>
              <a:rPr lang="ru-RU" sz="3200" b="1" dirty="0" err="1"/>
              <a:t>відчуваєте</a:t>
            </a:r>
            <a:r>
              <a:rPr lang="ru-RU" sz="3200" b="1" dirty="0"/>
              <a:t>  </a:t>
            </a:r>
            <a:r>
              <a:rPr lang="ru-RU" sz="3200" b="1" dirty="0" err="1"/>
              <a:t>ви</a:t>
            </a:r>
            <a:r>
              <a:rPr lang="ru-RU" sz="3200" b="1" dirty="0"/>
              <a:t> </a:t>
            </a:r>
            <a:r>
              <a:rPr lang="ru-RU" sz="3200" b="1" dirty="0" err="1"/>
              <a:t>підтримку</a:t>
            </a:r>
            <a:r>
              <a:rPr lang="ru-RU" sz="3200" b="1" dirty="0"/>
              <a:t> з боку </a:t>
            </a:r>
            <a:r>
              <a:rPr lang="ru-RU" sz="3200" b="1" dirty="0" err="1"/>
              <a:t>одногрупників</a:t>
            </a:r>
            <a:r>
              <a:rPr lang="ru-RU" sz="3200" b="1" dirty="0"/>
              <a:t> у </a:t>
            </a:r>
            <a:r>
              <a:rPr lang="ru-RU" sz="3200" b="1" dirty="0" err="1"/>
              <a:t>складних</a:t>
            </a:r>
            <a:r>
              <a:rPr lang="ru-RU" sz="3200" b="1" dirty="0"/>
              <a:t>  </a:t>
            </a:r>
            <a:r>
              <a:rPr lang="ru-RU" sz="3200" b="1" dirty="0" err="1"/>
              <a:t>ситуаціях</a:t>
            </a:r>
            <a:r>
              <a:rPr lang="ru-RU" sz="3200" b="1" dirty="0"/>
              <a:t>?</a:t>
            </a:r>
            <a:endParaRPr lang="en-US" sz="4800" b="1" dirty="0">
              <a:solidFill>
                <a:srgbClr val="393939"/>
              </a:solidFill>
              <a:latin typeface="Crimson Roman Bold"/>
              <a:ea typeface="Crimson Roman Bold"/>
              <a:cs typeface="Crimson Roman Bold"/>
              <a:sym typeface="Crimson Roman Bold"/>
            </a:endParaRPr>
          </a:p>
        </p:txBody>
      </p:sp>
      <p:sp>
        <p:nvSpPr>
          <p:cNvPr id="7" name="TextBox 7"/>
          <p:cNvSpPr txBox="1"/>
          <p:nvPr/>
        </p:nvSpPr>
        <p:spPr>
          <a:xfrm>
            <a:off x="9144000" y="1913070"/>
            <a:ext cx="7081366" cy="566694"/>
          </a:xfrm>
          <a:prstGeom prst="rect">
            <a:avLst/>
          </a:prstGeom>
        </p:spPr>
        <p:txBody>
          <a:bodyPr lIns="0" tIns="0" rIns="0" bIns="0" rtlCol="0" anchor="t">
            <a:spAutoFit/>
          </a:bodyPr>
          <a:lstStyle/>
          <a:p>
            <a:pPr algn="ctr">
              <a:lnSpc>
                <a:spcPts val="4759"/>
              </a:lnSpc>
              <a:spcBef>
                <a:spcPct val="0"/>
              </a:spcBef>
            </a:pPr>
            <a:r>
              <a:rPr lang="ru-RU" sz="3200" b="1" dirty="0" err="1"/>
              <a:t>Чи</a:t>
            </a:r>
            <a:r>
              <a:rPr lang="ru-RU" sz="3200" b="1" dirty="0"/>
              <a:t> легко вам </a:t>
            </a:r>
            <a:r>
              <a:rPr lang="ru-RU" sz="3200" b="1" dirty="0" err="1"/>
              <a:t>знайти</a:t>
            </a:r>
            <a:r>
              <a:rPr lang="ru-RU" sz="3200" b="1" dirty="0"/>
              <a:t> </a:t>
            </a:r>
            <a:r>
              <a:rPr lang="ru-RU" sz="3200" b="1" dirty="0" err="1"/>
              <a:t>друзів</a:t>
            </a:r>
            <a:r>
              <a:rPr lang="ru-RU" sz="3200" b="1" dirty="0"/>
              <a:t> у </a:t>
            </a:r>
            <a:r>
              <a:rPr lang="ru-RU" sz="3200" b="1" dirty="0" err="1"/>
              <a:t>коледжі</a:t>
            </a:r>
            <a:r>
              <a:rPr lang="ru-RU" sz="3200" b="1" dirty="0"/>
              <a:t>?</a:t>
            </a:r>
            <a:endParaRPr lang="en-US" sz="4800" b="1" dirty="0">
              <a:solidFill>
                <a:srgbClr val="393939"/>
              </a:solidFill>
              <a:latin typeface="Crimson Roman Bold"/>
              <a:ea typeface="Crimson Roman Bold"/>
              <a:cs typeface="Crimson Roman Bold"/>
              <a:sym typeface="Crimson Roman Bold"/>
            </a:endParaRPr>
          </a:p>
        </p:txBody>
      </p:sp>
      <p:pic>
        <p:nvPicPr>
          <p:cNvPr id="10" name="Рисунок 9"/>
          <p:cNvPicPr>
            <a:picLocks noChangeAspect="1"/>
          </p:cNvPicPr>
          <p:nvPr/>
        </p:nvPicPr>
        <p:blipFill>
          <a:blip r:embed="rId2"/>
          <a:stretch>
            <a:fillRect/>
          </a:stretch>
        </p:blipFill>
        <p:spPr>
          <a:xfrm>
            <a:off x="7748560" y="2824656"/>
            <a:ext cx="6541557" cy="5375055"/>
          </a:xfrm>
          <a:prstGeom prst="rect">
            <a:avLst/>
          </a:prstGeom>
        </p:spPr>
      </p:pic>
      <p:pic>
        <p:nvPicPr>
          <p:cNvPr id="11" name="Рисунок 10"/>
          <p:cNvPicPr>
            <a:picLocks noChangeAspect="1"/>
          </p:cNvPicPr>
          <p:nvPr/>
        </p:nvPicPr>
        <p:blipFill>
          <a:blip r:embed="rId3"/>
          <a:stretch>
            <a:fillRect/>
          </a:stretch>
        </p:blipFill>
        <p:spPr>
          <a:xfrm>
            <a:off x="152400" y="6896100"/>
            <a:ext cx="4883603" cy="3239292"/>
          </a:xfrm>
          <a:prstGeom prst="rect">
            <a:avLst/>
          </a:prstGeom>
        </p:spPr>
      </p:pic>
      <p:pic>
        <p:nvPicPr>
          <p:cNvPr id="12" name="Рисунок 11"/>
          <p:cNvPicPr>
            <a:picLocks noChangeAspect="1"/>
          </p:cNvPicPr>
          <p:nvPr/>
        </p:nvPicPr>
        <p:blipFill>
          <a:blip r:embed="rId4"/>
          <a:stretch>
            <a:fillRect/>
          </a:stretch>
        </p:blipFill>
        <p:spPr>
          <a:xfrm>
            <a:off x="1524000" y="2861861"/>
            <a:ext cx="6246508" cy="5682742"/>
          </a:xfrm>
          <a:prstGeom prst="rect">
            <a:avLst/>
          </a:prstGeom>
        </p:spPr>
      </p:pic>
      <p:pic>
        <p:nvPicPr>
          <p:cNvPr id="13" name="Рисунок 12"/>
          <p:cNvPicPr>
            <a:picLocks noChangeAspect="1"/>
          </p:cNvPicPr>
          <p:nvPr/>
        </p:nvPicPr>
        <p:blipFill>
          <a:blip r:embed="rId5"/>
          <a:stretch>
            <a:fillRect/>
          </a:stretch>
        </p:blipFill>
        <p:spPr>
          <a:xfrm>
            <a:off x="13336344" y="6787381"/>
            <a:ext cx="4988870" cy="3348011"/>
          </a:xfrm>
          <a:prstGeom prst="rect">
            <a:avLst/>
          </a:prstGeom>
        </p:spPr>
      </p:pic>
      <p:sp>
        <p:nvSpPr>
          <p:cNvPr id="14" name="TextBox 13"/>
          <p:cNvSpPr txBox="1"/>
          <p:nvPr/>
        </p:nvSpPr>
        <p:spPr>
          <a:xfrm>
            <a:off x="13106400" y="3390900"/>
            <a:ext cx="1922479" cy="523220"/>
          </a:xfrm>
          <a:prstGeom prst="rect">
            <a:avLst/>
          </a:prstGeom>
          <a:noFill/>
        </p:spPr>
        <p:txBody>
          <a:bodyPr wrap="square" rtlCol="0">
            <a:spAutoFit/>
          </a:bodyPr>
          <a:lstStyle/>
          <a:p>
            <a:r>
              <a:rPr lang="uk-UA" sz="2800" b="1" dirty="0"/>
              <a:t>53 - 10,3%</a:t>
            </a:r>
          </a:p>
        </p:txBody>
      </p:sp>
      <p:sp>
        <p:nvSpPr>
          <p:cNvPr id="2" name="TextBox 1">
            <a:extLst>
              <a:ext uri="{FF2B5EF4-FFF2-40B4-BE49-F238E27FC236}">
                <a16:creationId xmlns:a16="http://schemas.microsoft.com/office/drawing/2014/main" id="{BA6EAD7F-CFCE-4F80-98AC-1ECB02C4CD77}"/>
              </a:ext>
            </a:extLst>
          </p:cNvPr>
          <p:cNvSpPr txBox="1"/>
          <p:nvPr/>
        </p:nvSpPr>
        <p:spPr>
          <a:xfrm>
            <a:off x="6960536" y="4305300"/>
            <a:ext cx="652743" cy="646331"/>
          </a:xfrm>
          <a:prstGeom prst="rect">
            <a:avLst/>
          </a:prstGeom>
          <a:noFill/>
        </p:spPr>
        <p:txBody>
          <a:bodyPr wrap="none" rtlCol="0">
            <a:spAutoFit/>
          </a:bodyPr>
          <a:lstStyle/>
          <a:p>
            <a:r>
              <a:rPr lang="uk-UA" sz="3600" b="1" u="sng" dirty="0"/>
              <a:t>48</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TextBox 2"/>
          <p:cNvSpPr txBox="1"/>
          <p:nvPr/>
        </p:nvSpPr>
        <p:spPr>
          <a:xfrm>
            <a:off x="1332261" y="2909575"/>
            <a:ext cx="15736539" cy="3323987"/>
          </a:xfrm>
          <a:prstGeom prst="rect">
            <a:avLst/>
          </a:prstGeom>
        </p:spPr>
        <p:txBody>
          <a:bodyPr wrap="square" lIns="0" tIns="0" rIns="0" bIns="0" rtlCol="0" anchor="t">
            <a:spAutoFit/>
          </a:bodyPr>
          <a:lstStyle/>
          <a:p>
            <a:pPr algn="just"/>
            <a:r>
              <a:rPr lang="uk-UA" sz="3600" b="1" dirty="0" err="1"/>
              <a:t>Булінг</a:t>
            </a:r>
            <a:r>
              <a:rPr lang="uk-UA" sz="3600" dirty="0"/>
              <a:t> - це  діяння (дії або бездіяльність)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endParaRPr lang="en-US" sz="3600" dirty="0">
              <a:latin typeface="Brush Script MT" panose="03060802040406070304" pitchFamily="66" charset="0"/>
              <a:cs typeface="Aldhabi" panose="01000000000000000000" pitchFamily="2" charset="-78"/>
              <a:sym typeface="Crimson Roman"/>
            </a:endParaRPr>
          </a:p>
        </p:txBody>
      </p:sp>
      <p:sp>
        <p:nvSpPr>
          <p:cNvPr id="3" name="Freeform 3"/>
          <p:cNvSpPr/>
          <p:nvPr/>
        </p:nvSpPr>
        <p:spPr>
          <a:xfrm>
            <a:off x="1332261" y="1899925"/>
            <a:ext cx="670540" cy="509611"/>
          </a:xfrm>
          <a:custGeom>
            <a:avLst/>
            <a:gdLst/>
            <a:ahLst/>
            <a:cxnLst/>
            <a:rect l="l" t="t" r="r" b="b"/>
            <a:pathLst>
              <a:path w="670540" h="509611">
                <a:moveTo>
                  <a:pt x="0" y="0"/>
                </a:moveTo>
                <a:lnTo>
                  <a:pt x="670540" y="0"/>
                </a:lnTo>
                <a:lnTo>
                  <a:pt x="670540" y="509610"/>
                </a:lnTo>
                <a:lnTo>
                  <a:pt x="0" y="5096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57128" y="5676900"/>
            <a:ext cx="304800" cy="304800"/>
          </a:xfrm>
          <a:prstGeom prst="rect">
            <a:avLst/>
          </a:prstGeom>
          <a:solidFill>
            <a:srgbClr val="393939"/>
          </a:solidFill>
        </p:spPr>
      </p:sp>
      <p:sp>
        <p:nvSpPr>
          <p:cNvPr id="3" name="TextBox 3"/>
          <p:cNvSpPr txBox="1"/>
          <p:nvPr/>
        </p:nvSpPr>
        <p:spPr>
          <a:xfrm>
            <a:off x="1447800" y="783782"/>
            <a:ext cx="14630400" cy="553998"/>
          </a:xfrm>
          <a:prstGeom prst="rect">
            <a:avLst/>
          </a:prstGeom>
        </p:spPr>
        <p:txBody>
          <a:bodyPr wrap="square" lIns="0" tIns="0" rIns="0" bIns="0" rtlCol="0" anchor="t">
            <a:spAutoFit/>
          </a:bodyPr>
          <a:lstStyle/>
          <a:p>
            <a:pPr lvl="0"/>
            <a:r>
              <a:rPr lang="ru-RU" sz="3600" b="1" dirty="0" err="1"/>
              <a:t>Чи</a:t>
            </a:r>
            <a:r>
              <a:rPr lang="ru-RU" sz="3600" b="1" dirty="0"/>
              <a:t> ставали </a:t>
            </a:r>
            <a:r>
              <a:rPr lang="ru-RU" sz="3600" b="1" dirty="0" err="1"/>
              <a:t>ви</a:t>
            </a:r>
            <a:r>
              <a:rPr lang="ru-RU" sz="3600" b="1" dirty="0"/>
              <a:t> </a:t>
            </a:r>
            <a:r>
              <a:rPr lang="ru-RU" sz="3600" b="1" dirty="0" err="1"/>
              <a:t>свідком</a:t>
            </a:r>
            <a:r>
              <a:rPr lang="ru-RU" sz="3600" b="1" dirty="0"/>
              <a:t> </a:t>
            </a:r>
            <a:r>
              <a:rPr lang="ru-RU" sz="3600" b="1" dirty="0" err="1"/>
              <a:t>або</a:t>
            </a:r>
            <a:r>
              <a:rPr lang="ru-RU" sz="3600" b="1" dirty="0"/>
              <a:t> жертвою </a:t>
            </a:r>
            <a:r>
              <a:rPr lang="ru-RU" sz="3600" b="1" dirty="0" err="1"/>
              <a:t>булінгу</a:t>
            </a:r>
            <a:r>
              <a:rPr lang="ru-RU" sz="3600" b="1" dirty="0"/>
              <a:t> (</a:t>
            </a:r>
            <a:r>
              <a:rPr lang="ru-RU" sz="3600" b="1" dirty="0" err="1"/>
              <a:t>цькування</a:t>
            </a:r>
            <a:r>
              <a:rPr lang="ru-RU" sz="3600" b="1" dirty="0"/>
              <a:t>) у </a:t>
            </a:r>
            <a:r>
              <a:rPr lang="ru-RU" sz="3600" b="1" dirty="0" err="1"/>
              <a:t>коледжі</a:t>
            </a:r>
            <a:r>
              <a:rPr lang="ru-RU" sz="3600" b="1" dirty="0"/>
              <a:t>?</a:t>
            </a:r>
            <a:endParaRPr lang="en-US" sz="13800" b="1" u="none" dirty="0">
              <a:solidFill>
                <a:srgbClr val="393939"/>
              </a:solidFill>
              <a:latin typeface="Crimson Roman"/>
              <a:ea typeface="Crimson Roman"/>
              <a:cs typeface="Crimson Roman"/>
              <a:sym typeface="Crimson Roman"/>
            </a:endParaRPr>
          </a:p>
        </p:txBody>
      </p:sp>
      <p:sp>
        <p:nvSpPr>
          <p:cNvPr id="4" name="TextBox 4"/>
          <p:cNvSpPr txBox="1"/>
          <p:nvPr/>
        </p:nvSpPr>
        <p:spPr>
          <a:xfrm>
            <a:off x="6469100" y="5605823"/>
            <a:ext cx="3772572" cy="492443"/>
          </a:xfrm>
          <a:prstGeom prst="rect">
            <a:avLst/>
          </a:prstGeom>
        </p:spPr>
        <p:txBody>
          <a:bodyPr wrap="square" lIns="0" tIns="0" rIns="0" bIns="0" rtlCol="0" anchor="t">
            <a:spAutoFit/>
          </a:bodyPr>
          <a:lstStyle/>
          <a:p>
            <a:r>
              <a:rPr lang="uk-UA" sz="3200" b="1" dirty="0"/>
              <a:t>15,1% - 78 студентів</a:t>
            </a:r>
          </a:p>
        </p:txBody>
      </p:sp>
      <p:sp>
        <p:nvSpPr>
          <p:cNvPr id="6" name="AutoShape 6"/>
          <p:cNvSpPr/>
          <p:nvPr/>
        </p:nvSpPr>
        <p:spPr>
          <a:xfrm>
            <a:off x="4228533" y="8636949"/>
            <a:ext cx="265409" cy="256412"/>
          </a:xfrm>
          <a:prstGeom prst="rect">
            <a:avLst/>
          </a:prstGeom>
          <a:solidFill>
            <a:srgbClr val="393939"/>
          </a:solidFill>
        </p:spPr>
      </p:sp>
      <p:sp>
        <p:nvSpPr>
          <p:cNvPr id="7" name="TextBox 7"/>
          <p:cNvSpPr txBox="1"/>
          <p:nvPr/>
        </p:nvSpPr>
        <p:spPr>
          <a:xfrm>
            <a:off x="4953000" y="8404244"/>
            <a:ext cx="4587801" cy="515269"/>
          </a:xfrm>
          <a:prstGeom prst="rect">
            <a:avLst/>
          </a:prstGeom>
        </p:spPr>
        <p:txBody>
          <a:bodyPr lIns="0" tIns="0" rIns="0" bIns="0" rtlCol="0" anchor="t">
            <a:spAutoFit/>
          </a:bodyPr>
          <a:lstStyle/>
          <a:p>
            <a:pPr algn="l">
              <a:lnSpc>
                <a:spcPts val="4340"/>
              </a:lnSpc>
              <a:spcBef>
                <a:spcPct val="0"/>
              </a:spcBef>
            </a:pPr>
            <a:r>
              <a:rPr lang="uk-UA" sz="3100" b="1" dirty="0">
                <a:latin typeface="Times New Roman" panose="02020603050405020304" pitchFamily="18" charset="0"/>
                <a:ea typeface="Crimson Roman Bold"/>
                <a:cs typeface="Times New Roman" panose="02020603050405020304" pitchFamily="18" charset="0"/>
                <a:sym typeface="Crimson Roman Bold"/>
              </a:rPr>
              <a:t>6%- </a:t>
            </a:r>
            <a:r>
              <a:rPr lang="uk-UA" sz="3100" b="1" dirty="0">
                <a:latin typeface="Crimson Roman Bold"/>
                <a:ea typeface="Crimson Roman Bold"/>
                <a:cs typeface="Crimson Roman Bold"/>
                <a:sym typeface="Crimson Roman Bold"/>
              </a:rPr>
              <a:t>31студент</a:t>
            </a:r>
            <a:endParaRPr lang="en-US" sz="3100" b="1" dirty="0">
              <a:latin typeface="Crimson Roman Bold"/>
              <a:ea typeface="Crimson Roman Bold"/>
              <a:cs typeface="Crimson Roman Bold"/>
              <a:sym typeface="Crimson Roman Bold"/>
            </a:endParaRPr>
          </a:p>
        </p:txBody>
      </p:sp>
      <p:pic>
        <p:nvPicPr>
          <p:cNvPr id="9" name="Рисунок 8"/>
          <p:cNvPicPr>
            <a:picLocks noChangeAspect="1"/>
          </p:cNvPicPr>
          <p:nvPr/>
        </p:nvPicPr>
        <p:blipFill>
          <a:blip r:embed="rId2"/>
          <a:stretch>
            <a:fillRect/>
          </a:stretch>
        </p:blipFill>
        <p:spPr>
          <a:xfrm>
            <a:off x="228600" y="2928551"/>
            <a:ext cx="5751274" cy="5234305"/>
          </a:xfrm>
          <a:prstGeom prst="rect">
            <a:avLst/>
          </a:prstGeom>
        </p:spPr>
      </p:pic>
      <p:pic>
        <p:nvPicPr>
          <p:cNvPr id="10" name="Рисунок 9"/>
          <p:cNvPicPr>
            <a:picLocks noChangeAspect="1"/>
          </p:cNvPicPr>
          <p:nvPr/>
        </p:nvPicPr>
        <p:blipFill>
          <a:blip r:embed="rId3"/>
          <a:stretch>
            <a:fillRect/>
          </a:stretch>
        </p:blipFill>
        <p:spPr>
          <a:xfrm>
            <a:off x="10523725" y="3361763"/>
            <a:ext cx="7132716" cy="543933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843</Words>
  <Application>Microsoft Office PowerPoint</Application>
  <PresentationFormat>Довільний</PresentationFormat>
  <Paragraphs>121</Paragraphs>
  <Slides>27</Slides>
  <Notes>1</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27</vt:i4>
      </vt:variant>
    </vt:vector>
  </HeadingPairs>
  <TitlesOfParts>
    <vt:vector size="36" baseType="lpstr">
      <vt:lpstr>Aldhabi</vt:lpstr>
      <vt:lpstr>Calibri</vt:lpstr>
      <vt:lpstr>Arial</vt:lpstr>
      <vt:lpstr>Crimson Roman Bold</vt:lpstr>
      <vt:lpstr>ＭＳ Ｐゴシック</vt:lpstr>
      <vt:lpstr>Brush Script MT</vt:lpstr>
      <vt:lpstr>Times New Roman</vt:lpstr>
      <vt:lpstr>Crimson Roman</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Педагогічна рада</dc:title>
  <dc:creator>Galcol</dc:creator>
  <cp:lastModifiedBy>Galcol</cp:lastModifiedBy>
  <cp:revision>30</cp:revision>
  <dcterms:created xsi:type="dcterms:W3CDTF">2006-08-16T00:00:00Z</dcterms:created>
  <dcterms:modified xsi:type="dcterms:W3CDTF">2025-05-01T10:31:41Z</dcterms:modified>
  <dc:identifier>DAGloOE__SY</dc:identifier>
</cp:coreProperties>
</file>