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232E-58E0-4B06-A987-42626587CFC6}" type="slidenum">
              <a:rPr lang="ru-RU" altLang="uk-U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620688"/>
            <a:ext cx="7772400" cy="192087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Легка атлетика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924944"/>
            <a:ext cx="7560840" cy="35697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918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116632"/>
            <a:ext cx="8229600" cy="5851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 до 3000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ось 800 м і 1500 м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3000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правильна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стипль-чез.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55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 err="1"/>
              <a:t>Довгі</a:t>
            </a:r>
            <a:r>
              <a:rPr lang="ru-RU" sz="5400" b="1" dirty="0"/>
              <a:t> </a:t>
            </a:r>
            <a:r>
              <a:rPr lang="ru-RU" sz="5400" b="1" dirty="0" err="1"/>
              <a:t>дистанції</a:t>
            </a:r>
            <a:r>
              <a:rPr lang="ru-RU" sz="5400" b="1" dirty="0"/>
              <a:t> </a:t>
            </a:r>
            <a:r>
              <a:rPr lang="ru-RU" sz="5400" b="1" dirty="0" err="1"/>
              <a:t>бігу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49299"/>
            <a:ext cx="8017959" cy="482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35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620688"/>
            <a:ext cx="8229600" cy="5851525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стайєрський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2 миль.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5000 м, 10000 м, 42195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забіги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могли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метрах,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забіги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87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Годинний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годину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648130"/>
            <a:ext cx="6984776" cy="403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3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перешкодами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стипль-чиз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81692"/>
            <a:ext cx="6991536" cy="524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4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836712"/>
            <a:ext cx="8229600" cy="585152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2000 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небом.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манежі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здолати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штучною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водоймою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8789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Естафетний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64" y="1309687"/>
            <a:ext cx="8448400" cy="469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45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548680"/>
            <a:ext cx="8363272" cy="58515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Легка атлетика включає біг з передачею естафетної палички. Це — командний вид бігу, оскільки супротивники змагаються між собою групами. До речі, в деяких країнах замість палички під час естафети використовується стрічка.</a:t>
            </a:r>
            <a:endParaRPr lang="ru-RU" sz="2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Класична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естафета зазвичай складається з 4 обов'язкових етапів по 100 м або 400 м : 4×100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4×400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Якщо естафета проводиться в закритому приміщенні, то естафета відмірюється показниками 4×200 м і 4×800 м.</a:t>
            </a:r>
            <a:endParaRPr lang="ru-RU" sz="2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Чемпіонати по естафетному бігу передбачають такий вид: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4×1500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м. Є і інші види естафет, які проводяться на стадіоні :</a:t>
            </a:r>
            <a:endParaRPr lang="ru-RU" sz="2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4x100 м з бар'єрами.</a:t>
            </a:r>
            <a:endParaRPr lang="ru-RU" sz="2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«Шведська естафета« 800 м + 400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+ 200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+ 100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88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7987232" cy="532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15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Марафон — 42 км 195 м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Напівмарафон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21 км 97 м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Надмарафон — більше 100 км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Біг по пересіченій місцевості(крос) :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Трейлраннинг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— 5 км, 10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20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30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марафон — 42 км, 50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80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Тріатлон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— дистанція бігу + велосипедна дистанція +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плавання.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Ультратріатлон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-дистанция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тріатлону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помножена в 10 разів</a:t>
            </a:r>
            <a:r>
              <a:rPr lang="uk-UA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252525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3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старт, 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руш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77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/>
              <a:t>Дистанції</a:t>
            </a:r>
            <a:r>
              <a:rPr lang="ru-RU" b="1" dirty="0"/>
              <a:t> </a:t>
            </a:r>
            <a:r>
              <a:rPr lang="ru-RU" b="1" dirty="0" err="1"/>
              <a:t>бігу</a:t>
            </a:r>
            <a:r>
              <a:rPr lang="ru-RU" b="1" dirty="0"/>
              <a:t> для </a:t>
            </a:r>
            <a:r>
              <a:rPr lang="ru-RU" b="1" dirty="0" err="1"/>
              <a:t>любителів</a:t>
            </a:r>
            <a:r>
              <a:rPr lang="ru-RU" b="1" dirty="0"/>
              <a:t>: </a:t>
            </a:r>
            <a:r>
              <a:rPr lang="ru-RU" b="1" dirty="0" err="1"/>
              <a:t>біг</a:t>
            </a:r>
            <a:r>
              <a:rPr lang="ru-RU" b="1" dirty="0"/>
              <a:t> по </a:t>
            </a:r>
            <a:r>
              <a:rPr lang="ru-RU" b="1" dirty="0" err="1"/>
              <a:t>шосе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8420904" cy="462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86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проводиться просто неба.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42 км 195 м.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напівмарафону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 рази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км 97,5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неба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новачків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Надмарафон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км, проводиться як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99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92696"/>
            <a:ext cx="8229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52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 бігу — справа тонка.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зайняття цим видом спорту, тобі належить зіткнутися з такими поняттями, як спринт, бар'єрний біг, естафета і багато що інше. </a:t>
            </a:r>
          </a:p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 — найпопулярніший вид легкої атлетики. Бігові змагання можуть проводитися не лише на спеціально обладнаному стадіоні, але і на шосе, пересіченій місцевості, в межі міста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Легка </a:t>
            </a:r>
            <a:r>
              <a:rPr lang="ru-RU" sz="4400" b="1" dirty="0"/>
              <a:t>атлетика: </a:t>
            </a:r>
            <a:r>
              <a:rPr lang="ru-RU" sz="4400" b="1" dirty="0" err="1"/>
              <a:t>дистанції</a:t>
            </a:r>
            <a:r>
              <a:rPr lang="ru-RU" sz="4400" b="1" dirty="0"/>
              <a:t> </a:t>
            </a:r>
            <a:r>
              <a:rPr lang="ru-RU" sz="4400" b="1" dirty="0" err="1"/>
              <a:t>бігу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8116558" cy="485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76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Бігові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9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51520" y="476672"/>
            <a:ext cx="8568952" cy="58515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Кожна з вище перелічених дистанцій бігу включає певні різновиди.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 коротких дистанцій бігу відносяться спринт і бар'єрний біг : 60 м, 100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200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Середні дистанції бігу — 800 м, 1000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1500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1 миля, 2000 м, 3000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Довгі дистанції бігу — 2 милі, 5000 м, 10000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42115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Також до довгих дистанцій відносяться наступні підвиди: годинний біг,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біг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перешкодами, естафета. Біг з перешкодами — 3000 м, естафета — 4×100 м, 4×200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4×400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4×800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4×1500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з бар'єрами, «шведська естафета».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8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6000" b="1" dirty="0" smtClean="0"/>
              <a:t> </a:t>
            </a:r>
            <a:r>
              <a:rPr lang="ru-RU" sz="6000" b="1" dirty="0" err="1" smtClean="0"/>
              <a:t>Короткі</a:t>
            </a:r>
            <a:r>
              <a:rPr lang="ru-RU" sz="6000" b="1" dirty="0" smtClean="0"/>
              <a:t> </a:t>
            </a:r>
            <a:r>
              <a:rPr lang="ru-RU" sz="6000" b="1" dirty="0" err="1"/>
              <a:t>дистанції</a:t>
            </a:r>
            <a:r>
              <a:rPr lang="ru-RU" sz="6000" b="1" dirty="0"/>
              <a:t> </a:t>
            </a:r>
            <a:r>
              <a:rPr lang="ru-RU" sz="6000" b="1" dirty="0" err="1"/>
              <a:t>бігу</a:t>
            </a:r>
            <a:endParaRPr lang="ru-RU" sz="6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62004"/>
            <a:ext cx="8280920" cy="516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27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404664"/>
            <a:ext cx="8229600" cy="58515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Короткі дистанції — це спринт і бар'єрний біг від 60 до 400 метрів по стадіону.</a:t>
            </a:r>
            <a:endParaRPr lang="ru-RU" sz="24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Особливість спринту полягає в тому, що спринтер витрачає колосальну кількість енергії під час пробіжки по короткій дистанції, тому цей вид бігу підходить абсолютно здоровим людям.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Бар'єрний біг — вид короткої дистанції бігу, який зобов'язує бігуна долати різні перешкоди. Бар'єри встановлюються на рівних відстанях по усій дистанції бігу, влітку це 110 м для чоловіків, 100 м для жінок і 400 метрів по кругу.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18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 err="1"/>
              <a:t>Середні</a:t>
            </a:r>
            <a:r>
              <a:rPr lang="ru-RU" sz="5400" b="1" dirty="0"/>
              <a:t> </a:t>
            </a:r>
            <a:r>
              <a:rPr lang="ru-RU" sz="5400" b="1" dirty="0" err="1"/>
              <a:t>дистанції</a:t>
            </a:r>
            <a:r>
              <a:rPr lang="ru-RU" sz="5400" b="1" dirty="0"/>
              <a:t> </a:t>
            </a:r>
            <a:r>
              <a:rPr lang="ru-RU" sz="5400" b="1" dirty="0" err="1"/>
              <a:t>бігу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00" y="1844824"/>
            <a:ext cx="8136904" cy="457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34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770</Words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Легка атлетика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 атлетика</dc:title>
  <dc:creator>Home</dc:creator>
  <cp:lastModifiedBy>Home</cp:lastModifiedBy>
  <cp:revision>2</cp:revision>
  <dcterms:created xsi:type="dcterms:W3CDTF">2020-05-13T20:41:38Z</dcterms:created>
  <dcterms:modified xsi:type="dcterms:W3CDTF">2020-05-13T20:56:20Z</dcterms:modified>
</cp:coreProperties>
</file>