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72" r:id="rId2"/>
    <p:sldId id="259" r:id="rId3"/>
    <p:sldId id="258" r:id="rId4"/>
    <p:sldId id="260" r:id="rId5"/>
    <p:sldId id="261" r:id="rId6"/>
    <p:sldId id="285" r:id="rId7"/>
    <p:sldId id="289" r:id="rId8"/>
    <p:sldId id="262" r:id="rId9"/>
    <p:sldId id="264" r:id="rId10"/>
    <p:sldId id="287" r:id="rId11"/>
    <p:sldId id="286" r:id="rId12"/>
    <p:sldId id="288" r:id="rId13"/>
    <p:sldId id="265" r:id="rId14"/>
    <p:sldId id="263" r:id="rId15"/>
    <p:sldId id="267" r:id="rId16"/>
    <p:sldId id="268" r:id="rId17"/>
    <p:sldId id="274" r:id="rId18"/>
    <p:sldId id="28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9E5BB-5212-4230-9544-103E3D97039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060B609-DE6A-4C73-9DF6-E96CF100DDFE}">
      <dgm:prSet phldrT="[Текст]"/>
      <dgm:spPr/>
      <dgm:t>
        <a:bodyPr/>
        <a:lstStyle/>
        <a:p>
          <a:r>
            <a:rPr lang="en-US" dirty="0" smtClean="0"/>
            <a:t>p</a:t>
          </a:r>
          <a:endParaRPr lang="ru-RU" dirty="0"/>
        </a:p>
      </dgm:t>
    </dgm:pt>
    <dgm:pt modelId="{498BAE17-7003-40DB-8C70-2DDA0F4D99CF}" type="parTrans" cxnId="{8831B9B5-2B00-421A-B0CF-54603F611A36}">
      <dgm:prSet/>
      <dgm:spPr/>
      <dgm:t>
        <a:bodyPr/>
        <a:lstStyle/>
        <a:p>
          <a:endParaRPr lang="ru-RU"/>
        </a:p>
      </dgm:t>
    </dgm:pt>
    <dgm:pt modelId="{4EC0434E-2910-4FB7-B60C-B0F565D7113B}" type="sibTrans" cxnId="{8831B9B5-2B00-421A-B0CF-54603F611A36}">
      <dgm:prSet/>
      <dgm:spPr/>
      <dgm:t>
        <a:bodyPr/>
        <a:lstStyle/>
        <a:p>
          <a:endParaRPr lang="ru-RU"/>
        </a:p>
      </dgm:t>
    </dgm:pt>
    <dgm:pt modelId="{BD9B60A8-2F15-4C40-9C0C-38A94004039E}">
      <dgm:prSet phldrT="[Текст]"/>
      <dgm:spPr/>
      <dgm:t>
        <a:bodyPr/>
        <a:lstStyle/>
        <a:p>
          <a:r>
            <a:rPr lang="en-US" dirty="0" smtClean="0"/>
            <a:t>F</a:t>
          </a:r>
          <a:endParaRPr lang="ru-RU" dirty="0"/>
        </a:p>
      </dgm:t>
    </dgm:pt>
    <dgm:pt modelId="{6F90115C-383C-4686-AC56-608D4ED9E30B}" type="parTrans" cxnId="{1E4EA206-D312-436A-819B-6081648A6BAC}">
      <dgm:prSet/>
      <dgm:spPr/>
      <dgm:t>
        <a:bodyPr/>
        <a:lstStyle/>
        <a:p>
          <a:endParaRPr lang="ru-RU"/>
        </a:p>
      </dgm:t>
    </dgm:pt>
    <dgm:pt modelId="{B5C1C6A3-4C0C-4EEF-9686-E752A34B94A6}" type="sibTrans" cxnId="{1E4EA206-D312-436A-819B-6081648A6BAC}">
      <dgm:prSet/>
      <dgm:spPr/>
      <dgm:t>
        <a:bodyPr/>
        <a:lstStyle/>
        <a:p>
          <a:endParaRPr lang="ru-RU"/>
        </a:p>
      </dgm:t>
    </dgm:pt>
    <dgm:pt modelId="{12A8BB37-69D7-4EFF-A39D-45197836A78E}">
      <dgm:prSet phldrT="[Текст]"/>
      <dgm:spPr/>
      <dgm:t>
        <a:bodyPr/>
        <a:lstStyle/>
        <a:p>
          <a:r>
            <a:rPr lang="en-US" dirty="0" smtClean="0"/>
            <a:t>S</a:t>
          </a:r>
          <a:endParaRPr lang="ru-RU" dirty="0"/>
        </a:p>
      </dgm:t>
    </dgm:pt>
    <dgm:pt modelId="{1646A1E7-7BCB-4F37-B4CE-BCC4893AF51A}" type="parTrans" cxnId="{495CC3F0-2996-4163-8F22-6A6699D93917}">
      <dgm:prSet/>
      <dgm:spPr/>
      <dgm:t>
        <a:bodyPr/>
        <a:lstStyle/>
        <a:p>
          <a:endParaRPr lang="ru-RU"/>
        </a:p>
      </dgm:t>
    </dgm:pt>
    <dgm:pt modelId="{E22E58A8-7ADF-45F9-B4D1-3D79AA527A08}" type="sibTrans" cxnId="{495CC3F0-2996-4163-8F22-6A6699D93917}">
      <dgm:prSet/>
      <dgm:spPr/>
      <dgm:t>
        <a:bodyPr/>
        <a:lstStyle/>
        <a:p>
          <a:endParaRPr lang="ru-RU"/>
        </a:p>
      </dgm:t>
    </dgm:pt>
    <dgm:pt modelId="{949EF2D4-A07A-4F50-87E1-827F22239C5B}" type="pres">
      <dgm:prSet presAssocID="{3D89E5BB-5212-4230-9544-103E3D970397}" presName="linearFlow" presStyleCnt="0">
        <dgm:presLayoutVars>
          <dgm:resizeHandles val="exact"/>
        </dgm:presLayoutVars>
      </dgm:prSet>
      <dgm:spPr/>
    </dgm:pt>
    <dgm:pt modelId="{DF8B7336-EB1B-4227-A876-8373A053DB6E}" type="pres">
      <dgm:prSet presAssocID="{9060B609-DE6A-4C73-9DF6-E96CF100DD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90AE-694F-4158-B6CF-766BDC730CA2}" type="pres">
      <dgm:prSet presAssocID="{4EC0434E-2910-4FB7-B60C-B0F565D7113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749D7C1-AA21-49AD-A968-B3F6E2C5A8B1}" type="pres">
      <dgm:prSet presAssocID="{4EC0434E-2910-4FB7-B60C-B0F565D7113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9FEEB5D-9B02-4B3F-9A59-B9A67D2CEB42}" type="pres">
      <dgm:prSet presAssocID="{BD9B60A8-2F15-4C40-9C0C-38A9400403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B8B2-BF68-408D-9438-E5DB459DB729}" type="pres">
      <dgm:prSet presAssocID="{B5C1C6A3-4C0C-4EEF-9686-E752A34B94A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26B20C-63F9-49FD-BDE4-D6FDA48B59FF}" type="pres">
      <dgm:prSet presAssocID="{B5C1C6A3-4C0C-4EEF-9686-E752A34B94A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BF44D87-5532-4715-B1D0-52B9E75B5EC4}" type="pres">
      <dgm:prSet presAssocID="{12A8BB37-69D7-4EFF-A39D-45197836A7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A4C9F-B041-4EE9-9F6A-59108C0D64CF}" type="presOf" srcId="{B5C1C6A3-4C0C-4EEF-9686-E752A34B94A6}" destId="{1AA9B8B2-BF68-408D-9438-E5DB459DB729}" srcOrd="0" destOrd="0" presId="urn:microsoft.com/office/officeart/2005/8/layout/process2"/>
    <dgm:cxn modelId="{5D4BF0C8-6F19-4939-B964-F2FE31907AC3}" type="presOf" srcId="{9060B609-DE6A-4C73-9DF6-E96CF100DDFE}" destId="{DF8B7336-EB1B-4227-A876-8373A053DB6E}" srcOrd="0" destOrd="0" presId="urn:microsoft.com/office/officeart/2005/8/layout/process2"/>
    <dgm:cxn modelId="{1E4EA206-D312-436A-819B-6081648A6BAC}" srcId="{3D89E5BB-5212-4230-9544-103E3D970397}" destId="{BD9B60A8-2F15-4C40-9C0C-38A94004039E}" srcOrd="1" destOrd="0" parTransId="{6F90115C-383C-4686-AC56-608D4ED9E30B}" sibTransId="{B5C1C6A3-4C0C-4EEF-9686-E752A34B94A6}"/>
    <dgm:cxn modelId="{5CB8499E-6900-469D-905E-A11BB999D7EA}" type="presOf" srcId="{3D89E5BB-5212-4230-9544-103E3D970397}" destId="{949EF2D4-A07A-4F50-87E1-827F22239C5B}" srcOrd="0" destOrd="0" presId="urn:microsoft.com/office/officeart/2005/8/layout/process2"/>
    <dgm:cxn modelId="{DC2D8A94-9C9B-4825-8F71-3FED26C57C86}" type="presOf" srcId="{4EC0434E-2910-4FB7-B60C-B0F565D7113B}" destId="{8749D7C1-AA21-49AD-A968-B3F6E2C5A8B1}" srcOrd="1" destOrd="0" presId="urn:microsoft.com/office/officeart/2005/8/layout/process2"/>
    <dgm:cxn modelId="{0D66AC0B-13DB-4FD1-A227-2FE2CAB2C14E}" type="presOf" srcId="{B5C1C6A3-4C0C-4EEF-9686-E752A34B94A6}" destId="{0C26B20C-63F9-49FD-BDE4-D6FDA48B59FF}" srcOrd="1" destOrd="0" presId="urn:microsoft.com/office/officeart/2005/8/layout/process2"/>
    <dgm:cxn modelId="{495CC3F0-2996-4163-8F22-6A6699D93917}" srcId="{3D89E5BB-5212-4230-9544-103E3D970397}" destId="{12A8BB37-69D7-4EFF-A39D-45197836A78E}" srcOrd="2" destOrd="0" parTransId="{1646A1E7-7BCB-4F37-B4CE-BCC4893AF51A}" sibTransId="{E22E58A8-7ADF-45F9-B4D1-3D79AA527A08}"/>
    <dgm:cxn modelId="{4AFB629A-71F5-42E5-967B-97E18BF358EB}" type="presOf" srcId="{BD9B60A8-2F15-4C40-9C0C-38A94004039E}" destId="{A9FEEB5D-9B02-4B3F-9A59-B9A67D2CEB42}" srcOrd="0" destOrd="0" presId="urn:microsoft.com/office/officeart/2005/8/layout/process2"/>
    <dgm:cxn modelId="{CB9A7BD1-258B-40B3-866D-3C11C7038F89}" type="presOf" srcId="{12A8BB37-69D7-4EFF-A39D-45197836A78E}" destId="{8BF44D87-5532-4715-B1D0-52B9E75B5EC4}" srcOrd="0" destOrd="0" presId="urn:microsoft.com/office/officeart/2005/8/layout/process2"/>
    <dgm:cxn modelId="{D1572105-6637-4D9D-A2AE-5570DFE554E2}" type="presOf" srcId="{4EC0434E-2910-4FB7-B60C-B0F565D7113B}" destId="{1F3F90AE-694F-4158-B6CF-766BDC730CA2}" srcOrd="0" destOrd="0" presId="urn:microsoft.com/office/officeart/2005/8/layout/process2"/>
    <dgm:cxn modelId="{8831B9B5-2B00-421A-B0CF-54603F611A36}" srcId="{3D89E5BB-5212-4230-9544-103E3D970397}" destId="{9060B609-DE6A-4C73-9DF6-E96CF100DDFE}" srcOrd="0" destOrd="0" parTransId="{498BAE17-7003-40DB-8C70-2DDA0F4D99CF}" sibTransId="{4EC0434E-2910-4FB7-B60C-B0F565D7113B}"/>
    <dgm:cxn modelId="{2F66EF8A-BFF6-4F82-BAA7-DDC459E8C06C}" type="presParOf" srcId="{949EF2D4-A07A-4F50-87E1-827F22239C5B}" destId="{DF8B7336-EB1B-4227-A876-8373A053DB6E}" srcOrd="0" destOrd="0" presId="urn:microsoft.com/office/officeart/2005/8/layout/process2"/>
    <dgm:cxn modelId="{98BFA409-36F4-4422-A9DB-D8C206FDE832}" type="presParOf" srcId="{949EF2D4-A07A-4F50-87E1-827F22239C5B}" destId="{1F3F90AE-694F-4158-B6CF-766BDC730CA2}" srcOrd="1" destOrd="0" presId="urn:microsoft.com/office/officeart/2005/8/layout/process2"/>
    <dgm:cxn modelId="{67D51F34-CF4F-449D-A4AD-1F7814F7518E}" type="presParOf" srcId="{1F3F90AE-694F-4158-B6CF-766BDC730CA2}" destId="{8749D7C1-AA21-49AD-A968-B3F6E2C5A8B1}" srcOrd="0" destOrd="0" presId="urn:microsoft.com/office/officeart/2005/8/layout/process2"/>
    <dgm:cxn modelId="{210EB73C-B4C7-4255-8C22-C6D54B8B5B66}" type="presParOf" srcId="{949EF2D4-A07A-4F50-87E1-827F22239C5B}" destId="{A9FEEB5D-9B02-4B3F-9A59-B9A67D2CEB42}" srcOrd="2" destOrd="0" presId="urn:microsoft.com/office/officeart/2005/8/layout/process2"/>
    <dgm:cxn modelId="{55A5239D-F96B-4FC2-9AA1-E6D0E169FF68}" type="presParOf" srcId="{949EF2D4-A07A-4F50-87E1-827F22239C5B}" destId="{1AA9B8B2-BF68-408D-9438-E5DB459DB729}" srcOrd="3" destOrd="0" presId="urn:microsoft.com/office/officeart/2005/8/layout/process2"/>
    <dgm:cxn modelId="{0DC9F633-837D-440A-8A4A-8D3017FF250B}" type="presParOf" srcId="{1AA9B8B2-BF68-408D-9438-E5DB459DB729}" destId="{0C26B20C-63F9-49FD-BDE4-D6FDA48B59FF}" srcOrd="0" destOrd="0" presId="urn:microsoft.com/office/officeart/2005/8/layout/process2"/>
    <dgm:cxn modelId="{EEBB66A2-9421-4F56-9F5D-A7E60C986864}" type="presParOf" srcId="{949EF2D4-A07A-4F50-87E1-827F22239C5B}" destId="{8BF44D87-5532-4715-B1D0-52B9E75B5EC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9E5BB-5212-4230-9544-103E3D97039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060B609-DE6A-4C73-9DF6-E96CF100DDFE}">
      <dgm:prSet phldrT="[Текст]"/>
      <dgm:spPr/>
      <dgm:t>
        <a:bodyPr/>
        <a:lstStyle/>
        <a:p>
          <a:r>
            <a:rPr lang="en-US" dirty="0" smtClean="0"/>
            <a:t>p</a:t>
          </a:r>
          <a:endParaRPr lang="ru-RU" dirty="0"/>
        </a:p>
      </dgm:t>
    </dgm:pt>
    <dgm:pt modelId="{498BAE17-7003-40DB-8C70-2DDA0F4D99CF}" type="parTrans" cxnId="{8831B9B5-2B00-421A-B0CF-54603F611A36}">
      <dgm:prSet/>
      <dgm:spPr/>
      <dgm:t>
        <a:bodyPr/>
        <a:lstStyle/>
        <a:p>
          <a:endParaRPr lang="ru-RU"/>
        </a:p>
      </dgm:t>
    </dgm:pt>
    <dgm:pt modelId="{4EC0434E-2910-4FB7-B60C-B0F565D7113B}" type="sibTrans" cxnId="{8831B9B5-2B00-421A-B0CF-54603F611A36}">
      <dgm:prSet/>
      <dgm:spPr/>
      <dgm:t>
        <a:bodyPr/>
        <a:lstStyle/>
        <a:p>
          <a:endParaRPr lang="ru-RU"/>
        </a:p>
      </dgm:t>
    </dgm:pt>
    <dgm:pt modelId="{BD9B60A8-2F15-4C40-9C0C-38A94004039E}">
      <dgm:prSet phldrT="[Текст]"/>
      <dgm:spPr/>
      <dgm:t>
        <a:bodyPr/>
        <a:lstStyle/>
        <a:p>
          <a:r>
            <a:rPr lang="en-US" dirty="0" smtClean="0"/>
            <a:t>F</a:t>
          </a:r>
          <a:endParaRPr lang="ru-RU" dirty="0"/>
        </a:p>
      </dgm:t>
    </dgm:pt>
    <dgm:pt modelId="{6F90115C-383C-4686-AC56-608D4ED9E30B}" type="parTrans" cxnId="{1E4EA206-D312-436A-819B-6081648A6BAC}">
      <dgm:prSet/>
      <dgm:spPr/>
      <dgm:t>
        <a:bodyPr/>
        <a:lstStyle/>
        <a:p>
          <a:endParaRPr lang="ru-RU"/>
        </a:p>
      </dgm:t>
    </dgm:pt>
    <dgm:pt modelId="{B5C1C6A3-4C0C-4EEF-9686-E752A34B94A6}" type="sibTrans" cxnId="{1E4EA206-D312-436A-819B-6081648A6BAC}">
      <dgm:prSet/>
      <dgm:spPr/>
      <dgm:t>
        <a:bodyPr/>
        <a:lstStyle/>
        <a:p>
          <a:endParaRPr lang="ru-RU"/>
        </a:p>
      </dgm:t>
    </dgm:pt>
    <dgm:pt modelId="{12A8BB37-69D7-4EFF-A39D-45197836A78E}">
      <dgm:prSet phldrT="[Текст]"/>
      <dgm:spPr/>
      <dgm:t>
        <a:bodyPr/>
        <a:lstStyle/>
        <a:p>
          <a:r>
            <a:rPr lang="en-US" dirty="0" smtClean="0"/>
            <a:t>S</a:t>
          </a:r>
          <a:endParaRPr lang="ru-RU" dirty="0"/>
        </a:p>
      </dgm:t>
    </dgm:pt>
    <dgm:pt modelId="{1646A1E7-7BCB-4F37-B4CE-BCC4893AF51A}" type="parTrans" cxnId="{495CC3F0-2996-4163-8F22-6A6699D93917}">
      <dgm:prSet/>
      <dgm:spPr/>
      <dgm:t>
        <a:bodyPr/>
        <a:lstStyle/>
        <a:p>
          <a:endParaRPr lang="ru-RU"/>
        </a:p>
      </dgm:t>
    </dgm:pt>
    <dgm:pt modelId="{E22E58A8-7ADF-45F9-B4D1-3D79AA527A08}" type="sibTrans" cxnId="{495CC3F0-2996-4163-8F22-6A6699D93917}">
      <dgm:prSet/>
      <dgm:spPr/>
      <dgm:t>
        <a:bodyPr/>
        <a:lstStyle/>
        <a:p>
          <a:endParaRPr lang="ru-RU"/>
        </a:p>
      </dgm:t>
    </dgm:pt>
    <dgm:pt modelId="{949EF2D4-A07A-4F50-87E1-827F22239C5B}" type="pres">
      <dgm:prSet presAssocID="{3D89E5BB-5212-4230-9544-103E3D970397}" presName="linearFlow" presStyleCnt="0">
        <dgm:presLayoutVars>
          <dgm:resizeHandles val="exact"/>
        </dgm:presLayoutVars>
      </dgm:prSet>
      <dgm:spPr/>
    </dgm:pt>
    <dgm:pt modelId="{DF8B7336-EB1B-4227-A876-8373A053DB6E}" type="pres">
      <dgm:prSet presAssocID="{9060B609-DE6A-4C73-9DF6-E96CF100DD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90AE-694F-4158-B6CF-766BDC730CA2}" type="pres">
      <dgm:prSet presAssocID="{4EC0434E-2910-4FB7-B60C-B0F565D7113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749D7C1-AA21-49AD-A968-B3F6E2C5A8B1}" type="pres">
      <dgm:prSet presAssocID="{4EC0434E-2910-4FB7-B60C-B0F565D7113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9FEEB5D-9B02-4B3F-9A59-B9A67D2CEB42}" type="pres">
      <dgm:prSet presAssocID="{BD9B60A8-2F15-4C40-9C0C-38A9400403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B8B2-BF68-408D-9438-E5DB459DB729}" type="pres">
      <dgm:prSet presAssocID="{B5C1C6A3-4C0C-4EEF-9686-E752A34B94A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26B20C-63F9-49FD-BDE4-D6FDA48B59FF}" type="pres">
      <dgm:prSet presAssocID="{B5C1C6A3-4C0C-4EEF-9686-E752A34B94A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BF44D87-5532-4715-B1D0-52B9E75B5EC4}" type="pres">
      <dgm:prSet presAssocID="{12A8BB37-69D7-4EFF-A39D-45197836A7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9FE07-6BC4-41E1-A53F-4B3BE88A16FA}" type="presOf" srcId="{9060B609-DE6A-4C73-9DF6-E96CF100DDFE}" destId="{DF8B7336-EB1B-4227-A876-8373A053DB6E}" srcOrd="0" destOrd="0" presId="urn:microsoft.com/office/officeart/2005/8/layout/process2"/>
    <dgm:cxn modelId="{1E4EA206-D312-436A-819B-6081648A6BAC}" srcId="{3D89E5BB-5212-4230-9544-103E3D970397}" destId="{BD9B60A8-2F15-4C40-9C0C-38A94004039E}" srcOrd="1" destOrd="0" parTransId="{6F90115C-383C-4686-AC56-608D4ED9E30B}" sibTransId="{B5C1C6A3-4C0C-4EEF-9686-E752A34B94A6}"/>
    <dgm:cxn modelId="{E597432B-A33E-42A5-A7CD-573F5E799802}" type="presOf" srcId="{B5C1C6A3-4C0C-4EEF-9686-E752A34B94A6}" destId="{0C26B20C-63F9-49FD-BDE4-D6FDA48B59FF}" srcOrd="1" destOrd="0" presId="urn:microsoft.com/office/officeart/2005/8/layout/process2"/>
    <dgm:cxn modelId="{1B56F87C-C96E-455F-A026-C83EB0F7B337}" type="presOf" srcId="{3D89E5BB-5212-4230-9544-103E3D970397}" destId="{949EF2D4-A07A-4F50-87E1-827F22239C5B}" srcOrd="0" destOrd="0" presId="urn:microsoft.com/office/officeart/2005/8/layout/process2"/>
    <dgm:cxn modelId="{64B525A9-D6D6-4AFA-8491-79CEE77F960E}" type="presOf" srcId="{4EC0434E-2910-4FB7-B60C-B0F565D7113B}" destId="{8749D7C1-AA21-49AD-A968-B3F6E2C5A8B1}" srcOrd="1" destOrd="0" presId="urn:microsoft.com/office/officeart/2005/8/layout/process2"/>
    <dgm:cxn modelId="{495CC3F0-2996-4163-8F22-6A6699D93917}" srcId="{3D89E5BB-5212-4230-9544-103E3D970397}" destId="{12A8BB37-69D7-4EFF-A39D-45197836A78E}" srcOrd="2" destOrd="0" parTransId="{1646A1E7-7BCB-4F37-B4CE-BCC4893AF51A}" sibTransId="{E22E58A8-7ADF-45F9-B4D1-3D79AA527A08}"/>
    <dgm:cxn modelId="{17BC2BE9-6DFE-4E0D-9B75-5E7D931BB8E2}" type="presOf" srcId="{12A8BB37-69D7-4EFF-A39D-45197836A78E}" destId="{8BF44D87-5532-4715-B1D0-52B9E75B5EC4}" srcOrd="0" destOrd="0" presId="urn:microsoft.com/office/officeart/2005/8/layout/process2"/>
    <dgm:cxn modelId="{9C263092-DDF1-4EAC-9A2C-8B13AA88BC3E}" type="presOf" srcId="{4EC0434E-2910-4FB7-B60C-B0F565D7113B}" destId="{1F3F90AE-694F-4158-B6CF-766BDC730CA2}" srcOrd="0" destOrd="0" presId="urn:microsoft.com/office/officeart/2005/8/layout/process2"/>
    <dgm:cxn modelId="{8831B9B5-2B00-421A-B0CF-54603F611A36}" srcId="{3D89E5BB-5212-4230-9544-103E3D970397}" destId="{9060B609-DE6A-4C73-9DF6-E96CF100DDFE}" srcOrd="0" destOrd="0" parTransId="{498BAE17-7003-40DB-8C70-2DDA0F4D99CF}" sibTransId="{4EC0434E-2910-4FB7-B60C-B0F565D7113B}"/>
    <dgm:cxn modelId="{FADADC90-1FEE-4774-8986-83C95BD9B980}" type="presOf" srcId="{BD9B60A8-2F15-4C40-9C0C-38A94004039E}" destId="{A9FEEB5D-9B02-4B3F-9A59-B9A67D2CEB42}" srcOrd="0" destOrd="0" presId="urn:microsoft.com/office/officeart/2005/8/layout/process2"/>
    <dgm:cxn modelId="{73F80469-9659-46A4-9F40-EA4CE394EE39}" type="presOf" srcId="{B5C1C6A3-4C0C-4EEF-9686-E752A34B94A6}" destId="{1AA9B8B2-BF68-408D-9438-E5DB459DB729}" srcOrd="0" destOrd="0" presId="urn:microsoft.com/office/officeart/2005/8/layout/process2"/>
    <dgm:cxn modelId="{5B1F9017-2174-4494-B621-011DDDE019E2}" type="presParOf" srcId="{949EF2D4-A07A-4F50-87E1-827F22239C5B}" destId="{DF8B7336-EB1B-4227-A876-8373A053DB6E}" srcOrd="0" destOrd="0" presId="urn:microsoft.com/office/officeart/2005/8/layout/process2"/>
    <dgm:cxn modelId="{5268A35D-3BFD-4E23-B452-4D08B4317020}" type="presParOf" srcId="{949EF2D4-A07A-4F50-87E1-827F22239C5B}" destId="{1F3F90AE-694F-4158-B6CF-766BDC730CA2}" srcOrd="1" destOrd="0" presId="urn:microsoft.com/office/officeart/2005/8/layout/process2"/>
    <dgm:cxn modelId="{DF3AB542-4C58-49FD-8B8C-6DB2E1BED05C}" type="presParOf" srcId="{1F3F90AE-694F-4158-B6CF-766BDC730CA2}" destId="{8749D7C1-AA21-49AD-A968-B3F6E2C5A8B1}" srcOrd="0" destOrd="0" presId="urn:microsoft.com/office/officeart/2005/8/layout/process2"/>
    <dgm:cxn modelId="{026D57C1-AD0D-49F2-9429-535F9B84F423}" type="presParOf" srcId="{949EF2D4-A07A-4F50-87E1-827F22239C5B}" destId="{A9FEEB5D-9B02-4B3F-9A59-B9A67D2CEB42}" srcOrd="2" destOrd="0" presId="urn:microsoft.com/office/officeart/2005/8/layout/process2"/>
    <dgm:cxn modelId="{429E721C-F302-4EBD-A5C0-301F8A186494}" type="presParOf" srcId="{949EF2D4-A07A-4F50-87E1-827F22239C5B}" destId="{1AA9B8B2-BF68-408D-9438-E5DB459DB729}" srcOrd="3" destOrd="0" presId="urn:microsoft.com/office/officeart/2005/8/layout/process2"/>
    <dgm:cxn modelId="{5060BFBA-2343-44ED-BC1E-741BD4505935}" type="presParOf" srcId="{1AA9B8B2-BF68-408D-9438-E5DB459DB729}" destId="{0C26B20C-63F9-49FD-BDE4-D6FDA48B59FF}" srcOrd="0" destOrd="0" presId="urn:microsoft.com/office/officeart/2005/8/layout/process2"/>
    <dgm:cxn modelId="{38EC9088-DA59-44B8-8602-AAFF703039D6}" type="presParOf" srcId="{949EF2D4-A07A-4F50-87E1-827F22239C5B}" destId="{8BF44D87-5532-4715-B1D0-52B9E75B5EC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B7336-EB1B-4227-A876-8373A053DB6E}">
      <dsp:nvSpPr>
        <dsp:cNvPr id="0" name=""/>
        <dsp:cNvSpPr/>
      </dsp:nvSpPr>
      <dsp:spPr>
        <a:xfrm>
          <a:off x="1688782" y="0"/>
          <a:ext cx="2237432" cy="1243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p</a:t>
          </a:r>
          <a:endParaRPr lang="ru-RU" sz="5400" kern="1200" dirty="0"/>
        </a:p>
      </dsp:txBody>
      <dsp:txXfrm>
        <a:off x="1725189" y="36407"/>
        <a:ext cx="2164618" cy="1170204"/>
      </dsp:txXfrm>
    </dsp:sp>
    <dsp:sp modelId="{1F3F90AE-694F-4158-B6CF-766BDC730CA2}">
      <dsp:nvSpPr>
        <dsp:cNvPr id="0" name=""/>
        <dsp:cNvSpPr/>
      </dsp:nvSpPr>
      <dsp:spPr>
        <a:xfrm rot="5400000">
          <a:off x="2574433" y="1274093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2639692" y="1320707"/>
        <a:ext cx="335614" cy="326292"/>
      </dsp:txXfrm>
    </dsp:sp>
    <dsp:sp modelId="{A9FEEB5D-9B02-4B3F-9A59-B9A67D2CEB42}">
      <dsp:nvSpPr>
        <dsp:cNvPr id="0" name=""/>
        <dsp:cNvSpPr/>
      </dsp:nvSpPr>
      <dsp:spPr>
        <a:xfrm>
          <a:off x="1688782" y="1864527"/>
          <a:ext cx="2237432" cy="1243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F</a:t>
          </a:r>
          <a:endParaRPr lang="ru-RU" sz="5400" kern="1200" dirty="0"/>
        </a:p>
      </dsp:txBody>
      <dsp:txXfrm>
        <a:off x="1725189" y="1900934"/>
        <a:ext cx="2164618" cy="1170204"/>
      </dsp:txXfrm>
    </dsp:sp>
    <dsp:sp modelId="{1AA9B8B2-BF68-408D-9438-E5DB459DB729}">
      <dsp:nvSpPr>
        <dsp:cNvPr id="0" name=""/>
        <dsp:cNvSpPr/>
      </dsp:nvSpPr>
      <dsp:spPr>
        <a:xfrm rot="5400000">
          <a:off x="2574433" y="3138620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2639692" y="3185234"/>
        <a:ext cx="335614" cy="326292"/>
      </dsp:txXfrm>
    </dsp:sp>
    <dsp:sp modelId="{8BF44D87-5532-4715-B1D0-52B9E75B5EC4}">
      <dsp:nvSpPr>
        <dsp:cNvPr id="0" name=""/>
        <dsp:cNvSpPr/>
      </dsp:nvSpPr>
      <dsp:spPr>
        <a:xfrm>
          <a:off x="1688782" y="3729054"/>
          <a:ext cx="2237432" cy="1243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</a:t>
          </a:r>
          <a:endParaRPr lang="ru-RU" sz="5400" kern="1200" dirty="0"/>
        </a:p>
      </dsp:txBody>
      <dsp:txXfrm>
        <a:off x="1725189" y="3765461"/>
        <a:ext cx="2164618" cy="1170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B7336-EB1B-4227-A876-8373A053DB6E}">
      <dsp:nvSpPr>
        <dsp:cNvPr id="0" name=""/>
        <dsp:cNvSpPr/>
      </dsp:nvSpPr>
      <dsp:spPr>
        <a:xfrm>
          <a:off x="1688782" y="0"/>
          <a:ext cx="2237432" cy="1243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p</a:t>
          </a:r>
          <a:endParaRPr lang="ru-RU" sz="5400" kern="1200" dirty="0"/>
        </a:p>
      </dsp:txBody>
      <dsp:txXfrm>
        <a:off x="1725189" y="36407"/>
        <a:ext cx="2164618" cy="1170204"/>
      </dsp:txXfrm>
    </dsp:sp>
    <dsp:sp modelId="{1F3F90AE-694F-4158-B6CF-766BDC730CA2}">
      <dsp:nvSpPr>
        <dsp:cNvPr id="0" name=""/>
        <dsp:cNvSpPr/>
      </dsp:nvSpPr>
      <dsp:spPr>
        <a:xfrm rot="5400000">
          <a:off x="2574433" y="1274093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2639692" y="1320707"/>
        <a:ext cx="335614" cy="326292"/>
      </dsp:txXfrm>
    </dsp:sp>
    <dsp:sp modelId="{A9FEEB5D-9B02-4B3F-9A59-B9A67D2CEB42}">
      <dsp:nvSpPr>
        <dsp:cNvPr id="0" name=""/>
        <dsp:cNvSpPr/>
      </dsp:nvSpPr>
      <dsp:spPr>
        <a:xfrm>
          <a:off x="1688782" y="1864527"/>
          <a:ext cx="2237432" cy="1243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F</a:t>
          </a:r>
          <a:endParaRPr lang="ru-RU" sz="5400" kern="1200" dirty="0"/>
        </a:p>
      </dsp:txBody>
      <dsp:txXfrm>
        <a:off x="1725189" y="1900934"/>
        <a:ext cx="2164618" cy="1170204"/>
      </dsp:txXfrm>
    </dsp:sp>
    <dsp:sp modelId="{1AA9B8B2-BF68-408D-9438-E5DB459DB729}">
      <dsp:nvSpPr>
        <dsp:cNvPr id="0" name=""/>
        <dsp:cNvSpPr/>
      </dsp:nvSpPr>
      <dsp:spPr>
        <a:xfrm rot="5400000">
          <a:off x="2574433" y="3138620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2639692" y="3185234"/>
        <a:ext cx="335614" cy="326292"/>
      </dsp:txXfrm>
    </dsp:sp>
    <dsp:sp modelId="{8BF44D87-5532-4715-B1D0-52B9E75B5EC4}">
      <dsp:nvSpPr>
        <dsp:cNvPr id="0" name=""/>
        <dsp:cNvSpPr/>
      </dsp:nvSpPr>
      <dsp:spPr>
        <a:xfrm>
          <a:off x="1688782" y="3729054"/>
          <a:ext cx="2237432" cy="1243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</a:t>
          </a:r>
          <a:endParaRPr lang="ru-RU" sz="5400" kern="1200" dirty="0"/>
        </a:p>
      </dsp:txBody>
      <dsp:txXfrm>
        <a:off x="1725189" y="3765461"/>
        <a:ext cx="2164618" cy="1170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21FCA-81BE-4592-9264-2DACF9BA72E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DB12-16E4-49D1-B519-1A3D359E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4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691B-AF1C-4B4A-8B02-2911BC7D98BE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9C69-34B0-483E-8B9A-EE520F1E5A70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E27D-CCEC-4987-B842-DED5E762FA5E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7D40-F56B-40A5-AC1A-7F5643D975E7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492-E419-44E5-8F00-4D503DA689C0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E6D9-85FE-493B-912D-ACB242266BFA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D22-A0C4-4836-A475-26F0587E6373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C2A9-E98D-4851-BED4-EEC537625F92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B869-45C9-4C31-BD41-CB3EC43BC0D2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9FE0-1993-49CF-9C38-3D6D20094E90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109F-22C9-4E61-A1A9-70D60EBA925B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1F84-8ECB-462A-AE65-B979F3D6E3ED}" type="datetime1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7"/>
            <a:ext cx="8536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3600" dirty="0" smtClean="0">
                <a:solidFill>
                  <a:schemeClr val="bg2"/>
                </a:solidFill>
              </a:rPr>
              <a:t>      </a:t>
            </a:r>
            <a:r>
              <a:rPr lang="ru-RU" sz="3600" dirty="0" err="1" smtClean="0">
                <a:solidFill>
                  <a:schemeClr val="bg2"/>
                </a:solidFill>
              </a:rPr>
              <a:t>Чому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гострим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ножем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різати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легше</a:t>
            </a:r>
            <a:r>
              <a:rPr lang="ru-RU" sz="3600" dirty="0" smtClean="0">
                <a:solidFill>
                  <a:schemeClr val="bg2"/>
                </a:solidFill>
              </a:rPr>
              <a:t>, </a:t>
            </a:r>
            <a:r>
              <a:rPr lang="ru-RU" sz="3600" dirty="0" err="1" smtClean="0">
                <a:solidFill>
                  <a:schemeClr val="bg2"/>
                </a:solidFill>
              </a:rPr>
              <a:t>ніж</a:t>
            </a:r>
            <a:r>
              <a:rPr lang="ru-RU" sz="3600" dirty="0" smtClean="0">
                <a:solidFill>
                  <a:schemeClr val="bg2"/>
                </a:solidFill>
              </a:rPr>
              <a:t> тупим?</a:t>
            </a:r>
            <a:endParaRPr lang="uk-UA" sz="3600" dirty="0" smtClean="0">
              <a:solidFill>
                <a:schemeClr val="bg2"/>
              </a:solidFill>
            </a:endParaRPr>
          </a:p>
          <a:p>
            <a:pPr lvl="0"/>
            <a:r>
              <a:rPr lang="uk-UA" sz="3600" dirty="0" smtClean="0">
                <a:solidFill>
                  <a:schemeClr val="bg1"/>
                </a:solidFill>
              </a:rPr>
              <a:t>      </a:t>
            </a:r>
          </a:p>
          <a:p>
            <a:pPr lvl="0"/>
            <a:r>
              <a:rPr lang="uk-UA" sz="3600" dirty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     Чому </a:t>
            </a:r>
            <a:r>
              <a:rPr lang="uk-UA" sz="3600" dirty="0">
                <a:solidFill>
                  <a:schemeClr val="bg1"/>
                </a:solidFill>
              </a:rPr>
              <a:t>у трактора роблять широкі шини?</a:t>
            </a:r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uk-UA" sz="3600" dirty="0" smtClean="0">
                <a:solidFill>
                  <a:schemeClr val="bg1"/>
                </a:solidFill>
              </a:rPr>
              <a:t>    </a:t>
            </a:r>
          </a:p>
          <a:p>
            <a:pPr lvl="0"/>
            <a:r>
              <a:rPr lang="uk-UA" sz="3600" dirty="0" smtClean="0">
                <a:solidFill>
                  <a:schemeClr val="bg1"/>
                </a:solidFill>
              </a:rPr>
              <a:t>        Багато </a:t>
            </a:r>
            <a:r>
              <a:rPr lang="uk-UA" sz="3600" dirty="0">
                <a:solidFill>
                  <a:schemeClr val="bg1"/>
                </a:solidFill>
              </a:rPr>
              <a:t>тварин і рослин вкриті 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uk-UA" sz="3600" dirty="0" smtClean="0">
                <a:solidFill>
                  <a:schemeClr val="bg1"/>
                </a:solidFill>
              </a:rPr>
              <a:t>         колючками</a:t>
            </a:r>
            <a:r>
              <a:rPr lang="uk-UA" sz="3600" dirty="0">
                <a:solidFill>
                  <a:schemeClr val="bg1"/>
                </a:solidFill>
              </a:rPr>
              <a:t>. Чому</a:t>
            </a:r>
            <a:r>
              <a:rPr lang="uk-UA" sz="3600" dirty="0" smtClean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uk-UA" sz="3600" dirty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        </a:t>
            </a:r>
          </a:p>
          <a:p>
            <a:pPr lvl="0"/>
            <a:r>
              <a:rPr lang="uk-UA" sz="3600" dirty="0" smtClean="0">
                <a:solidFill>
                  <a:schemeClr val="bg1"/>
                </a:solidFill>
              </a:rPr>
              <a:t>        Як    рухатися </a:t>
            </a:r>
            <a:r>
              <a:rPr lang="uk-UA" sz="3600" dirty="0">
                <a:solidFill>
                  <a:schemeClr val="bg1"/>
                </a:solidFill>
              </a:rPr>
              <a:t>по тонкому льоду</a:t>
            </a:r>
            <a:r>
              <a:rPr lang="uk-UA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9704" name="Picture 8" descr="http://mmu7.ru/wp-content/uploads/2015/02/vopros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14340" cy="714340"/>
          </a:xfrm>
          <a:prstGeom prst="rect">
            <a:avLst/>
          </a:prstGeom>
          <a:noFill/>
        </p:spPr>
      </p:pic>
      <p:pic>
        <p:nvPicPr>
          <p:cNvPr id="9" name="Picture 8" descr="http://mmu7.ru/wp-content/uploads/2015/02/vopros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714340" cy="714340"/>
          </a:xfrm>
          <a:prstGeom prst="rect">
            <a:avLst/>
          </a:prstGeom>
          <a:noFill/>
        </p:spPr>
      </p:pic>
      <p:pic>
        <p:nvPicPr>
          <p:cNvPr id="10" name="Picture 8" descr="http://mmu7.ru/wp-content/uploads/2015/02/vopro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714340" cy="71434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1" name="Picture 8" descr="http://mmu7.ru/wp-content/uploads/2015/02/vopros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714340" cy="71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285860"/>
            <a:ext cx="3000396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Лопати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металообробні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інструменти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свердла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зубила, напилки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інше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pic>
        <p:nvPicPr>
          <p:cNvPr id="39940" name="Picture 4" descr="Картинки по запросу різальні інструмен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3024162" cy="2924797"/>
          </a:xfrm>
          <a:prstGeom prst="rect">
            <a:avLst/>
          </a:prstGeom>
          <a:noFill/>
        </p:spPr>
      </p:pic>
      <p:sp>
        <p:nvSpPr>
          <p:cNvPr id="56322" name="AutoShape 2" descr="Картинки по запросу лопат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Картинки по запросу лопат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Картинки по запросу лопат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8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5000" t="7500" r="26250"/>
          <a:stretch>
            <a:fillRect/>
          </a:stretch>
        </p:blipFill>
        <p:spPr bwMode="auto">
          <a:xfrm>
            <a:off x="6786578" y="214290"/>
            <a:ext cx="2033081" cy="3857612"/>
          </a:xfrm>
          <a:prstGeom prst="rect">
            <a:avLst/>
          </a:prstGeom>
          <a:noFill/>
        </p:spPr>
      </p:pic>
      <p:pic>
        <p:nvPicPr>
          <p:cNvPr id="56330" name="Picture 10" descr="Картинки по запросу зуби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3076565" cy="3349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928670"/>
            <a:ext cx="2928958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Колючі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пристосування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живій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природі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зуби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пазурі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дзьоби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жала,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ікла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шипи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інш</a:t>
            </a:r>
            <a:r>
              <a:rPr lang="ru-RU" sz="3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pic>
        <p:nvPicPr>
          <p:cNvPr id="57346" name="Picture 2" descr="Картинки по запросу пазурі кі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4219575" cy="2543175"/>
          </a:xfrm>
          <a:prstGeom prst="rect">
            <a:avLst/>
          </a:prstGeom>
          <a:noFill/>
        </p:spPr>
      </p:pic>
      <p:pic>
        <p:nvPicPr>
          <p:cNvPr id="57348" name="Picture 4" descr="Картинки по запросу і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00306"/>
            <a:ext cx="3452794" cy="2589596"/>
          </a:xfrm>
          <a:prstGeom prst="rect">
            <a:avLst/>
          </a:prstGeom>
          <a:noFill/>
        </p:spPr>
      </p:pic>
      <p:pic>
        <p:nvPicPr>
          <p:cNvPr id="57350" name="Picture 6" descr="Картинки по запросу дзьоби"/>
          <p:cNvPicPr>
            <a:picLocks noChangeAspect="1" noChangeArrowheads="1"/>
          </p:cNvPicPr>
          <p:nvPr/>
        </p:nvPicPr>
        <p:blipFill>
          <a:blip r:embed="rId4" cstate="print"/>
          <a:srcRect t="7895" r="20588" b="9210"/>
          <a:stretch>
            <a:fillRect/>
          </a:stretch>
        </p:blipFill>
        <p:spPr bwMode="auto">
          <a:xfrm>
            <a:off x="2755434" y="4357694"/>
            <a:ext cx="303101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Тиск  можна зменшити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61499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57884" y="2214554"/>
            <a:ext cx="3143272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962" name="Object 1"/>
          <p:cNvGraphicFramePr>
            <a:graphicFrameLocks noChangeAspect="1"/>
          </p:cNvGraphicFramePr>
          <p:nvPr/>
        </p:nvGraphicFramePr>
        <p:xfrm>
          <a:off x="6143636" y="2285992"/>
          <a:ext cx="2646363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Формула" r:id="rId8" imgW="444240" imgH="393480" progId="Equation.3">
                  <p:embed/>
                </p:oleObj>
              </mc:Choice>
              <mc:Fallback>
                <p:oleObj name="Формула" r:id="rId8" imgW="4442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285992"/>
                        <a:ext cx="2646363" cy="234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16200000" flipH="1">
            <a:off x="3394067" y="2249479"/>
            <a:ext cx="1070776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322629" y="4106867"/>
            <a:ext cx="107157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428992" y="5929330"/>
            <a:ext cx="100013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4720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Щоб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ґрунт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міг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витримати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тиск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будови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збільшують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площу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нижньої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частини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 фундаменту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8914" name="Picture 2" descr="Картинки по запросу фундамент дома шире чем стена"/>
          <p:cNvPicPr>
            <a:picLocks noChangeAspect="1" noChangeArrowheads="1"/>
          </p:cNvPicPr>
          <p:nvPr/>
        </p:nvPicPr>
        <p:blipFill>
          <a:blip r:embed="rId2" cstate="print"/>
          <a:srcRect l="35625" r="1562"/>
          <a:stretch>
            <a:fillRect/>
          </a:stretch>
        </p:blipFill>
        <p:spPr bwMode="auto">
          <a:xfrm>
            <a:off x="5429256" y="1214422"/>
            <a:ext cx="3214709" cy="48863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001024" y="1285860"/>
            <a:ext cx="57150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15338" y="3857628"/>
            <a:ext cx="35719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2428868"/>
            <a:ext cx="42862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3900486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Шини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й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гусениці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машин,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призначених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руху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по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м’якому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ґрунту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ширше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ніж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у тих самих машин,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працюють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на твердому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ґрунті</a:t>
            </a:r>
            <a:endParaRPr lang="ru-RU" dirty="0" smtClean="0">
              <a:ea typeface="Calibri" pitchFamily="34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3077" name="AutoShape 5" descr="https://freelance.ru/img/portfolio/pics/00/03/B9/2440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https://freelance.ru/img/portfolio/pics/00/03/B9/2440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https://freelance.ru/img/portfolio/pics/00/03/B9/2440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s://freelance.ru/img/portfolio/pics/00/03/B9/2440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7890" name="Picture 2" descr="Картинки по запросу машини  на пе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7"/>
            <a:ext cx="3500462" cy="2625347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машини  на пе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3214686"/>
            <a:ext cx="441511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Дослідження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Порівняння сил тертя спокою, ковзання та кочення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5" descr="{C83940E7-A174-497D-8D92-94B9A69FDAC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00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{A7096625-E40B-422B-BBD5-706842603821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1857364"/>
            <a:ext cx="3143272" cy="4753775"/>
          </a:xfrm>
          <a:prstGeom prst="rect">
            <a:avLst/>
          </a:prstGeom>
          <a:noFill/>
        </p:spPr>
      </p:pic>
      <p:pic>
        <p:nvPicPr>
          <p:cNvPr id="6" name="Picture 3" descr="GPH_1C11_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4000528" cy="224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Висновки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72494" cy="44720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sz="8800" dirty="0"/>
              <a:t>щоб </a:t>
            </a:r>
            <a:r>
              <a:rPr lang="uk-UA" sz="88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uk-UA" sz="8800" dirty="0"/>
              <a:t>↑ потрібно ↑</a:t>
            </a:r>
            <a:r>
              <a:rPr lang="uk-UA" sz="88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uk-UA" sz="8800" dirty="0"/>
              <a:t> або ↓</a:t>
            </a:r>
            <a:r>
              <a:rPr lang="uk-UA" sz="88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uk-UA" sz="8800" dirty="0"/>
              <a:t>;</a:t>
            </a:r>
            <a:endParaRPr lang="ru-RU" sz="8800" dirty="0"/>
          </a:p>
          <a:p>
            <a:r>
              <a:rPr lang="uk-UA" sz="8800" dirty="0"/>
              <a:t>щоб </a:t>
            </a:r>
            <a:r>
              <a:rPr lang="uk-UA" sz="8800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uk-UA" sz="8800" dirty="0" smtClean="0"/>
              <a:t>↓ </a:t>
            </a:r>
            <a:r>
              <a:rPr lang="uk-UA" sz="8800" dirty="0"/>
              <a:t>потрібно </a:t>
            </a:r>
            <a:r>
              <a:rPr lang="uk-UA" sz="8800" dirty="0">
                <a:solidFill>
                  <a:schemeClr val="tx2">
                    <a:lumMod val="50000"/>
                  </a:schemeClr>
                </a:solidFill>
              </a:rPr>
              <a:t>↓</a:t>
            </a:r>
            <a:r>
              <a:rPr lang="uk-UA" sz="8800" dirty="0"/>
              <a:t>F або </a:t>
            </a:r>
            <a:r>
              <a:rPr lang="uk-UA" sz="8800" dirty="0">
                <a:solidFill>
                  <a:schemeClr val="tx2">
                    <a:lumMod val="50000"/>
                  </a:schemeClr>
                </a:solidFill>
              </a:rPr>
              <a:t>↑</a:t>
            </a:r>
            <a:r>
              <a:rPr lang="uk-UA" sz="8800" dirty="0"/>
              <a:t>S.</a:t>
            </a:r>
            <a:endParaRPr lang="ru-RU" sz="8800" dirty="0"/>
          </a:p>
          <a:p>
            <a:pPr algn="ctr">
              <a:buNone/>
            </a:pPr>
            <a:r>
              <a:rPr lang="uk-UA" baseline="-25000" dirty="0" smtClean="0">
                <a:solidFill>
                  <a:schemeClr val="bg1"/>
                </a:solidFill>
              </a:rPr>
              <a:t>ення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57610" cy="421484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Чим тонше лезо ножа, тим більший тиск ми чинимо, прикладаючи невелику силу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mmu7.ru/wp-content/uploads/2015/02/vopro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643074" cy="164307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71678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3900486" cy="442915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Чим більша площа коліс, що тиснуть на поверхню, тим менший тиск, що виникає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mmu7.ru/wp-content/uploads/2015/02/vopro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643074" cy="164307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6082" name="Picture 2" descr="Картинки по запросу тиск твердих тіл"/>
          <p:cNvPicPr>
            <a:picLocks noChangeAspect="1" noChangeArrowheads="1"/>
          </p:cNvPicPr>
          <p:nvPr/>
        </p:nvPicPr>
        <p:blipFill>
          <a:blip r:embed="rId4" cstate="print"/>
          <a:srcRect l="29538" r="7534" b="52054"/>
          <a:stretch>
            <a:fillRect/>
          </a:stretch>
        </p:blipFill>
        <p:spPr bwMode="auto">
          <a:xfrm>
            <a:off x="4107653" y="2071678"/>
            <a:ext cx="487564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3900486" cy="442915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Голки, дзьоби, кігті, ікла, жала - непогано природа озброїла живий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   світ </a:t>
            </a:r>
            <a:r>
              <a:rPr lang="uk-UA" dirty="0">
                <a:solidFill>
                  <a:schemeClr val="bg1"/>
                </a:solidFill>
              </a:rPr>
              <a:t>для здійснення </a:t>
            </a:r>
            <a:r>
              <a:rPr lang="uk-UA" dirty="0" smtClean="0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великого </a:t>
            </a:r>
            <a:r>
              <a:rPr lang="uk-UA" dirty="0">
                <a:solidFill>
                  <a:schemeClr val="bg1"/>
                </a:solidFill>
              </a:rPr>
              <a:t>тиску </a:t>
            </a:r>
            <a:r>
              <a:rPr lang="uk-UA" dirty="0" smtClean="0">
                <a:solidFill>
                  <a:schemeClr val="bg1"/>
                </a:solidFill>
              </a:rPr>
              <a:t>ми    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невеликим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зусиллям </a:t>
            </a:r>
            <a:r>
              <a:rPr lang="uk-UA" dirty="0">
                <a:solidFill>
                  <a:schemeClr val="bg1"/>
                </a:solidFill>
              </a:rPr>
              <a:t>(Р=F/S)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mmu7.ru/wp-content/uploads/2015/02/vop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28"/>
            <a:ext cx="1643074" cy="164307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45058" name="Picture 2" descr="Картинки по запросу тиск бджоли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928934"/>
            <a:ext cx="3123169" cy="2071702"/>
          </a:xfrm>
          <a:prstGeom prst="rect">
            <a:avLst/>
          </a:prstGeom>
          <a:noFill/>
        </p:spPr>
      </p:pic>
      <p:pic>
        <p:nvPicPr>
          <p:cNvPr id="4506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9" y="928670"/>
            <a:ext cx="3238491" cy="2428869"/>
          </a:xfrm>
          <a:prstGeom prst="rect">
            <a:avLst/>
          </a:prstGeom>
          <a:noFill/>
        </p:spPr>
      </p:pic>
      <p:pic>
        <p:nvPicPr>
          <p:cNvPr id="45062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634" y="4924433"/>
            <a:ext cx="3432366" cy="193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chemeClr val="bg1"/>
                </a:solidFill>
              </a:rPr>
              <a:t>Тиск твердих тіл на поверхню. Сила тиску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3900486" cy="442915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При пересуванні по тонкому льоду (при наданні допомоги), необхідно збільшити площу дії сили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mmu7.ru/wp-content/uploads/2015/02/vopro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643074" cy="164307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46084" name="Picture 4" descr="Картинки по запросу спасіння на льоду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3116"/>
            <a:ext cx="48341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4346" name="Picture 10" descr="Картинки по запросу тиск твердих ті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8042654" cy="4603542"/>
          </a:xfrm>
          <a:prstGeom prst="rect">
            <a:avLst/>
          </a:prstGeom>
          <a:noFill/>
        </p:spPr>
      </p:pic>
      <p:pic>
        <p:nvPicPr>
          <p:cNvPr id="14350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524126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Висновок </a:t>
            </a:r>
            <a:endParaRPr lang="uk-UA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928670"/>
            <a:ext cx="8572560" cy="2500330"/>
            <a:chOff x="0" y="-1"/>
            <a:chExt cx="3857652" cy="363537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3857652" cy="3635369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 rot="16200000">
              <a:off x="-1104736" y="1104736"/>
              <a:ext cx="2981003" cy="771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0876" rIns="195580" bIns="0" numCol="1" spcCol="1270" anchor="t" anchorCtr="0">
              <a:noAutofit/>
            </a:bodyPr>
            <a:lstStyle/>
            <a:p>
              <a:pPr lvl="0" algn="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42910" y="107154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	Результат  дії сили залежить не тільки від дії модуля, а й від площі тієї поверхні, перпендикулярно до якої вона діє.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3324" name="Picture 12" descr="Картинки по запросу тиск твердих тіл"/>
          <p:cNvPicPr>
            <a:picLocks noChangeAspect="1" noChangeArrowheads="1"/>
          </p:cNvPicPr>
          <p:nvPr/>
        </p:nvPicPr>
        <p:blipFill>
          <a:blip r:embed="rId2" cstate="print"/>
          <a:srcRect b="9090"/>
          <a:stretch>
            <a:fillRect/>
          </a:stretch>
        </p:blipFill>
        <p:spPr bwMode="auto">
          <a:xfrm>
            <a:off x="428596" y="3786190"/>
            <a:ext cx="8251034" cy="2637335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1714480" y="5214950"/>
            <a:ext cx="285752" cy="7858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929198"/>
            <a:ext cx="285752" cy="7858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15206" y="5214950"/>
            <a:ext cx="285752" cy="7858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3214686"/>
            <a:ext cx="5929354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21145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sz="3600" b="1" dirty="0" smtClean="0"/>
              <a:t>Тиск</a:t>
            </a:r>
            <a:r>
              <a:rPr lang="uk-UA" sz="3600" dirty="0" smtClean="0"/>
              <a:t> – це величина, яка дорівнює відношенню сили, що діє перпендикулярно до поверхні, до площі цієї поверхні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16097" y="3219450"/>
          <a:ext cx="5822986" cy="249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Формула" r:id="rId3" imgW="977760" imgH="419040" progId="Equation.3">
                  <p:embed/>
                </p:oleObj>
              </mc:Choice>
              <mc:Fallback>
                <p:oleObj name="Формула" r:id="rId3" imgW="97776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097" y="3219450"/>
                        <a:ext cx="5822986" cy="2495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3571876"/>
            <a:ext cx="3429024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00042"/>
            <a:ext cx="3143272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428604"/>
            <a:ext cx="3929090" cy="25003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</a:t>
            </a:r>
            <a:r>
              <a:rPr lang="en-US" sz="4000" b="1" dirty="0" smtClean="0"/>
              <a:t>F</a:t>
            </a:r>
            <a:r>
              <a:rPr lang="en-US" sz="4000" dirty="0" smtClean="0"/>
              <a:t> – </a:t>
            </a:r>
            <a:r>
              <a:rPr lang="uk-UA" sz="4000" dirty="0" smtClean="0"/>
              <a:t>сила</a:t>
            </a:r>
            <a:r>
              <a:rPr lang="en-US" sz="4000" dirty="0" smtClean="0"/>
              <a:t> </a:t>
            </a:r>
            <a:r>
              <a:rPr lang="uk-UA" sz="4000" dirty="0" smtClean="0"/>
              <a:t>тиску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b="1" dirty="0" smtClean="0"/>
              <a:t>S</a:t>
            </a:r>
            <a:r>
              <a:rPr lang="en-US" sz="4000" dirty="0" smtClean="0"/>
              <a:t> – </a:t>
            </a:r>
            <a:r>
              <a:rPr lang="uk-UA" sz="4000" dirty="0" smtClean="0"/>
              <a:t> площа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b="1" dirty="0" smtClean="0"/>
              <a:t>p</a:t>
            </a:r>
            <a:r>
              <a:rPr lang="en-US" sz="4000" dirty="0" smtClean="0"/>
              <a:t> -  </a:t>
            </a:r>
            <a:r>
              <a:rPr lang="uk-UA" sz="4000" dirty="0" smtClean="0"/>
              <a:t>тиск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429256" y="571480"/>
          <a:ext cx="2646362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Формула" r:id="rId3" imgW="444240" imgH="393480" progId="Equation.3">
                  <p:embed/>
                </p:oleObj>
              </mc:Choice>
              <mc:Fallback>
                <p:oleObj name="Формула" r:id="rId3" imgW="4442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571480"/>
                        <a:ext cx="2646362" cy="2344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42910" y="3857628"/>
          <a:ext cx="3473147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Формула" r:id="rId5" imgW="774360" imgH="431640" progId="Equation.3">
                  <p:embed/>
                </p:oleObj>
              </mc:Choice>
              <mc:Fallback>
                <p:oleObj name="Формула" r:id="rId5" imgW="7743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857628"/>
                        <a:ext cx="3473147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5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214686"/>
            <a:ext cx="3194049" cy="339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16" y="500042"/>
            <a:ext cx="7805836" cy="57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Тиск  можна збільшити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61499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57884" y="2214554"/>
            <a:ext cx="3143272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962" name="Object 1"/>
          <p:cNvGraphicFramePr>
            <a:graphicFrameLocks noChangeAspect="1"/>
          </p:cNvGraphicFramePr>
          <p:nvPr/>
        </p:nvGraphicFramePr>
        <p:xfrm>
          <a:off x="6143636" y="2285992"/>
          <a:ext cx="2646363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Формула" r:id="rId8" imgW="444240" imgH="393480" progId="Equation.3">
                  <p:embed/>
                </p:oleObj>
              </mc:Choice>
              <mc:Fallback>
                <p:oleObj name="Формула" r:id="rId8" imgW="4442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285992"/>
                        <a:ext cx="2646363" cy="234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5400000" flipH="1" flipV="1">
            <a:off x="3464711" y="2178835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394067" y="4035429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29786" y="5928536"/>
            <a:ext cx="100013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71612"/>
            <a:ext cx="2714644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Всі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різальні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інструменти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ножі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ножиці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різці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обладнані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різальною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частиною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із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дуже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малою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площею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створення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значного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тиску</a:t>
            </a:r>
            <a:endParaRPr lang="ru-RU" sz="2400" dirty="0"/>
          </a:p>
        </p:txBody>
      </p:sp>
      <p:pic>
        <p:nvPicPr>
          <p:cNvPr id="39942" name="Picture 6" descr="Картинки по запросу ножниц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9388" y="2285992"/>
            <a:ext cx="3143272" cy="1428760"/>
          </a:xfrm>
          <a:prstGeom prst="rect">
            <a:avLst/>
          </a:prstGeom>
          <a:noFill/>
        </p:spPr>
      </p:pic>
      <p:pic>
        <p:nvPicPr>
          <p:cNvPr id="39944" name="Picture 8" descr="Картинки по запросу нож кухо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3514725" cy="2695576"/>
          </a:xfrm>
          <a:prstGeom prst="rect">
            <a:avLst/>
          </a:prstGeom>
          <a:noFill/>
        </p:spPr>
      </p:pic>
      <p:pic>
        <p:nvPicPr>
          <p:cNvPr id="39946" name="Picture 10" descr="Картинки по запросу пила руч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00438"/>
            <a:ext cx="3714776" cy="223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301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Презентация PowerPoint</vt:lpstr>
      <vt:lpstr>Тиск твердих тіл на поверхню. Сила тиску</vt:lpstr>
      <vt:lpstr>Презентация PowerPoint</vt:lpstr>
      <vt:lpstr>Висновок </vt:lpstr>
      <vt:lpstr>Презентация PowerPoint</vt:lpstr>
      <vt:lpstr>Презентация PowerPoint</vt:lpstr>
      <vt:lpstr>Презентация PowerPoint</vt:lpstr>
      <vt:lpstr>Тиск  можна збільшити</vt:lpstr>
      <vt:lpstr>Презентация PowerPoint</vt:lpstr>
      <vt:lpstr>Презентация PowerPoint</vt:lpstr>
      <vt:lpstr>Презентация PowerPoint</vt:lpstr>
      <vt:lpstr>Тиск  можна зменшити</vt:lpstr>
      <vt:lpstr>Презентация PowerPoint</vt:lpstr>
      <vt:lpstr>Презентация PowerPoint</vt:lpstr>
      <vt:lpstr>Дослідження Порівняння сил тертя спокою, ковзання та кочення </vt:lpstr>
      <vt:lpstr>Висновки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Natalya</dc:creator>
  <cp:lastModifiedBy>Natalya</cp:lastModifiedBy>
  <cp:revision>79</cp:revision>
  <dcterms:modified xsi:type="dcterms:W3CDTF">2022-03-27T16:49:00Z</dcterms:modified>
</cp:coreProperties>
</file>