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3" r:id="rId4"/>
    <p:sldId id="259" r:id="rId5"/>
    <p:sldId id="274" r:id="rId6"/>
    <p:sldId id="260" r:id="rId7"/>
    <p:sldId id="275" r:id="rId8"/>
    <p:sldId id="291" r:id="rId9"/>
    <p:sldId id="276" r:id="rId10"/>
    <p:sldId id="277" r:id="rId11"/>
    <p:sldId id="278" r:id="rId12"/>
    <p:sldId id="261" r:id="rId13"/>
    <p:sldId id="280" r:id="rId14"/>
    <p:sldId id="281" r:id="rId15"/>
    <p:sldId id="282" r:id="rId16"/>
    <p:sldId id="284" r:id="rId17"/>
    <p:sldId id="285" r:id="rId18"/>
    <p:sldId id="286" r:id="rId19"/>
    <p:sldId id="287" r:id="rId20"/>
    <p:sldId id="288" r:id="rId21"/>
    <p:sldId id="272" r:id="rId22"/>
    <p:sldId id="290" r:id="rId23"/>
    <p:sldId id="271" r:id="rId24"/>
    <p:sldId id="29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howGuides="1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6DAE7F-EFAB-4758-82D9-9B5ABAC1A8E6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4B3A752-2B79-4A61-B922-ECF68B526FA2}">
      <dgm:prSet phldrT="[Текст]"/>
      <dgm:spPr/>
      <dgm:t>
        <a:bodyPr/>
        <a:lstStyle/>
        <a:p>
          <a:r>
            <a:rPr lang="en-US" dirty="0" smtClean="0"/>
            <a:t>d</a:t>
          </a:r>
          <a:r>
            <a:rPr lang="pl-PL" dirty="0" smtClean="0"/>
            <a:t>er Morgen</a:t>
          </a:r>
          <a:endParaRPr lang="uk-UA" dirty="0"/>
        </a:p>
      </dgm:t>
    </dgm:pt>
    <dgm:pt modelId="{81EE303C-43A8-44D8-9CDE-86B02E85397C}" type="parTrans" cxnId="{B839945B-2706-4659-9B6C-A4B329BDFF3F}">
      <dgm:prSet/>
      <dgm:spPr/>
      <dgm:t>
        <a:bodyPr/>
        <a:lstStyle/>
        <a:p>
          <a:endParaRPr lang="uk-UA"/>
        </a:p>
      </dgm:t>
    </dgm:pt>
    <dgm:pt modelId="{2D5ED309-E5D6-4E06-86D0-965B8C57E54E}" type="sibTrans" cxnId="{B839945B-2706-4659-9B6C-A4B329BDFF3F}">
      <dgm:prSet/>
      <dgm:spPr/>
      <dgm:t>
        <a:bodyPr/>
        <a:lstStyle/>
        <a:p>
          <a:endParaRPr lang="uk-UA"/>
        </a:p>
      </dgm:t>
    </dgm:pt>
    <dgm:pt modelId="{746FD33D-EB22-4D3B-8234-11A21C3B303C}">
      <dgm:prSet phldrT="[Текст]"/>
      <dgm:spPr/>
      <dgm:t>
        <a:bodyPr/>
        <a:lstStyle/>
        <a:p>
          <a:r>
            <a:rPr lang="pl-PL" dirty="0" smtClean="0"/>
            <a:t>am Morgen- </a:t>
          </a:r>
          <a:r>
            <a:rPr lang="uk-UA" dirty="0" smtClean="0"/>
            <a:t>зранку</a:t>
          </a:r>
          <a:endParaRPr lang="uk-UA" dirty="0"/>
        </a:p>
      </dgm:t>
    </dgm:pt>
    <dgm:pt modelId="{A367CF86-F4AD-45E0-B12C-A54D579CF1E3}" type="parTrans" cxnId="{BEADC577-C686-48FD-AF41-941BCA0D9043}">
      <dgm:prSet/>
      <dgm:spPr/>
      <dgm:t>
        <a:bodyPr/>
        <a:lstStyle/>
        <a:p>
          <a:endParaRPr lang="uk-UA"/>
        </a:p>
      </dgm:t>
    </dgm:pt>
    <dgm:pt modelId="{8E88F3D7-C06A-4D0A-914A-5C1E440FC31E}" type="sibTrans" cxnId="{BEADC577-C686-48FD-AF41-941BCA0D9043}">
      <dgm:prSet/>
      <dgm:spPr/>
      <dgm:t>
        <a:bodyPr/>
        <a:lstStyle/>
        <a:p>
          <a:endParaRPr lang="uk-UA"/>
        </a:p>
      </dgm:t>
    </dgm:pt>
    <dgm:pt modelId="{648199C0-62B6-446A-AB69-25DF494171FE}">
      <dgm:prSet phldrT="[Текст]"/>
      <dgm:spPr/>
      <dgm:t>
        <a:bodyPr/>
        <a:lstStyle/>
        <a:p>
          <a:r>
            <a:rPr lang="pl-PL" dirty="0" smtClean="0"/>
            <a:t>der Mittag</a:t>
          </a:r>
          <a:endParaRPr lang="uk-UA" dirty="0"/>
        </a:p>
      </dgm:t>
    </dgm:pt>
    <dgm:pt modelId="{5BBC4359-D6D9-4575-9722-CD145B9064D8}" type="parTrans" cxnId="{99B43357-B562-4757-9B01-1FECBA1EF703}">
      <dgm:prSet/>
      <dgm:spPr/>
      <dgm:t>
        <a:bodyPr/>
        <a:lstStyle/>
        <a:p>
          <a:endParaRPr lang="uk-UA"/>
        </a:p>
      </dgm:t>
    </dgm:pt>
    <dgm:pt modelId="{C86AED71-9CF1-4337-ABE3-68726BBB20A0}" type="sibTrans" cxnId="{99B43357-B562-4757-9B01-1FECBA1EF703}">
      <dgm:prSet/>
      <dgm:spPr/>
      <dgm:t>
        <a:bodyPr/>
        <a:lstStyle/>
        <a:p>
          <a:endParaRPr lang="uk-UA"/>
        </a:p>
      </dgm:t>
    </dgm:pt>
    <dgm:pt modelId="{80E70FC1-5C36-4618-8863-061B3A3CA35D}">
      <dgm:prSet phldrT="[Текст]"/>
      <dgm:spPr/>
      <dgm:t>
        <a:bodyPr/>
        <a:lstStyle/>
        <a:p>
          <a:r>
            <a:rPr lang="en-US" dirty="0" smtClean="0"/>
            <a:t>a</a:t>
          </a:r>
          <a:r>
            <a:rPr lang="pl-PL" dirty="0" smtClean="0"/>
            <a:t>m </a:t>
          </a:r>
          <a:r>
            <a:rPr lang="pl-PL" dirty="0" smtClean="0"/>
            <a:t>Mitt</a:t>
          </a:r>
          <a:r>
            <a:rPr lang="en-US" dirty="0" err="1" smtClean="0"/>
            <a:t>ag</a:t>
          </a:r>
          <a:r>
            <a:rPr lang="en-US" dirty="0" smtClean="0"/>
            <a:t>– </a:t>
          </a:r>
          <a:r>
            <a:rPr lang="uk-UA" dirty="0" smtClean="0"/>
            <a:t>в обідній час</a:t>
          </a:r>
          <a:endParaRPr lang="uk-UA" dirty="0"/>
        </a:p>
      </dgm:t>
    </dgm:pt>
    <dgm:pt modelId="{3FB315CA-B68A-49F9-B093-84782895266D}" type="parTrans" cxnId="{CD317D0B-1ACB-41A3-8211-7B0E0B5EF98E}">
      <dgm:prSet/>
      <dgm:spPr/>
      <dgm:t>
        <a:bodyPr/>
        <a:lstStyle/>
        <a:p>
          <a:endParaRPr lang="uk-UA"/>
        </a:p>
      </dgm:t>
    </dgm:pt>
    <dgm:pt modelId="{68C82493-F597-4114-B2F8-1F54E07F1D84}" type="sibTrans" cxnId="{CD317D0B-1ACB-41A3-8211-7B0E0B5EF98E}">
      <dgm:prSet/>
      <dgm:spPr/>
      <dgm:t>
        <a:bodyPr/>
        <a:lstStyle/>
        <a:p>
          <a:endParaRPr lang="uk-UA"/>
        </a:p>
      </dgm:t>
    </dgm:pt>
    <dgm:pt modelId="{A15B638D-4585-4135-914F-3572845B2B8A}">
      <dgm:prSet phldrT="[Текст]"/>
      <dgm:spPr/>
      <dgm:t>
        <a:bodyPr/>
        <a:lstStyle/>
        <a:p>
          <a:r>
            <a:rPr lang="en-US" dirty="0" err="1" smtClean="0"/>
            <a:t>der</a:t>
          </a:r>
          <a:r>
            <a:rPr lang="en-US" dirty="0" smtClean="0"/>
            <a:t> </a:t>
          </a:r>
          <a:r>
            <a:rPr lang="en-US" dirty="0" err="1" smtClean="0"/>
            <a:t>Abend</a:t>
          </a:r>
          <a:endParaRPr lang="uk-UA" dirty="0"/>
        </a:p>
      </dgm:t>
    </dgm:pt>
    <dgm:pt modelId="{0BDAB03C-7AB0-4F41-9DFA-429F5F9C22CE}" type="parTrans" cxnId="{02A32E41-F574-4281-B3D1-84CF5D7C7E8B}">
      <dgm:prSet/>
      <dgm:spPr/>
      <dgm:t>
        <a:bodyPr/>
        <a:lstStyle/>
        <a:p>
          <a:endParaRPr lang="uk-UA"/>
        </a:p>
      </dgm:t>
    </dgm:pt>
    <dgm:pt modelId="{003C9313-B80C-4AC8-82B2-57755FC7EF43}" type="sibTrans" cxnId="{02A32E41-F574-4281-B3D1-84CF5D7C7E8B}">
      <dgm:prSet/>
      <dgm:spPr/>
      <dgm:t>
        <a:bodyPr/>
        <a:lstStyle/>
        <a:p>
          <a:endParaRPr lang="uk-UA"/>
        </a:p>
      </dgm:t>
    </dgm:pt>
    <dgm:pt modelId="{119712D8-8386-4E82-8E97-3A3D2398D88E}">
      <dgm:prSet phldrT="[Текст]"/>
      <dgm:spPr/>
      <dgm:t>
        <a:bodyPr/>
        <a:lstStyle/>
        <a:p>
          <a:r>
            <a:rPr lang="en-US" dirty="0" smtClean="0"/>
            <a:t>am </a:t>
          </a:r>
          <a:r>
            <a:rPr lang="en-US" dirty="0" err="1" smtClean="0"/>
            <a:t>Abend</a:t>
          </a:r>
          <a:r>
            <a:rPr lang="uk-UA" dirty="0" smtClean="0"/>
            <a:t>- ввечері</a:t>
          </a:r>
          <a:endParaRPr lang="uk-UA" dirty="0"/>
        </a:p>
      </dgm:t>
    </dgm:pt>
    <dgm:pt modelId="{4129A176-04AC-43EA-96BB-B2358BE54985}" type="parTrans" cxnId="{3082BB98-E8AE-4E45-8E8B-4ABAAE9B3AFF}">
      <dgm:prSet/>
      <dgm:spPr/>
      <dgm:t>
        <a:bodyPr/>
        <a:lstStyle/>
        <a:p>
          <a:endParaRPr lang="uk-UA"/>
        </a:p>
      </dgm:t>
    </dgm:pt>
    <dgm:pt modelId="{8019FC23-1DC2-49FF-9AFA-2589AC1F9590}" type="sibTrans" cxnId="{3082BB98-E8AE-4E45-8E8B-4ABAAE9B3AFF}">
      <dgm:prSet/>
      <dgm:spPr/>
      <dgm:t>
        <a:bodyPr/>
        <a:lstStyle/>
        <a:p>
          <a:endParaRPr lang="uk-UA"/>
        </a:p>
      </dgm:t>
    </dgm:pt>
    <dgm:pt modelId="{0A722808-6787-455C-B714-41FF7421D325}" type="pres">
      <dgm:prSet presAssocID="{CE6DAE7F-EFAB-4758-82D9-9B5ABAC1A8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E2D188D-227E-4AB7-88AA-502733831BDD}" type="pres">
      <dgm:prSet presAssocID="{CE6DAE7F-EFAB-4758-82D9-9B5ABAC1A8E6}" presName="tSp" presStyleCnt="0"/>
      <dgm:spPr/>
    </dgm:pt>
    <dgm:pt modelId="{297F0887-E8C2-44F8-8E01-0424CE83A32F}" type="pres">
      <dgm:prSet presAssocID="{CE6DAE7F-EFAB-4758-82D9-9B5ABAC1A8E6}" presName="bSp" presStyleCnt="0"/>
      <dgm:spPr/>
    </dgm:pt>
    <dgm:pt modelId="{C39790AD-06AD-48DF-8C93-E4B542CA994B}" type="pres">
      <dgm:prSet presAssocID="{CE6DAE7F-EFAB-4758-82D9-9B5ABAC1A8E6}" presName="process" presStyleCnt="0"/>
      <dgm:spPr/>
    </dgm:pt>
    <dgm:pt modelId="{AA5264E9-3CB8-44AE-AF09-B65B1562D795}" type="pres">
      <dgm:prSet presAssocID="{74B3A752-2B79-4A61-B922-ECF68B526FA2}" presName="composite1" presStyleCnt="0"/>
      <dgm:spPr/>
    </dgm:pt>
    <dgm:pt modelId="{DC45BD1E-7C4E-48C3-9158-E5A20D466BD4}" type="pres">
      <dgm:prSet presAssocID="{74B3A752-2B79-4A61-B922-ECF68B526FA2}" presName="dummyNode1" presStyleLbl="node1" presStyleIdx="0" presStyleCnt="3"/>
      <dgm:spPr/>
    </dgm:pt>
    <dgm:pt modelId="{D1317A3E-45ED-4E97-B7F2-09CCDDD917AF}" type="pres">
      <dgm:prSet presAssocID="{74B3A752-2B79-4A61-B922-ECF68B526FA2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FF5C8A-2035-4679-94FE-4E0DE02E40F2}" type="pres">
      <dgm:prSet presAssocID="{74B3A752-2B79-4A61-B922-ECF68B526FA2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31B2C6C-B0B1-419F-B384-F4D52915B748}" type="pres">
      <dgm:prSet presAssocID="{74B3A752-2B79-4A61-B922-ECF68B526FA2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F9ADE7-D6D9-445A-8E91-08D0215A1C10}" type="pres">
      <dgm:prSet presAssocID="{74B3A752-2B79-4A61-B922-ECF68B526FA2}" presName="connSite1" presStyleCnt="0"/>
      <dgm:spPr/>
    </dgm:pt>
    <dgm:pt modelId="{780CD755-4334-4057-ACBA-65634C059DC5}" type="pres">
      <dgm:prSet presAssocID="{2D5ED309-E5D6-4E06-86D0-965B8C57E54E}" presName="Name9" presStyleLbl="sibTrans2D1" presStyleIdx="0" presStyleCnt="2"/>
      <dgm:spPr/>
      <dgm:t>
        <a:bodyPr/>
        <a:lstStyle/>
        <a:p>
          <a:endParaRPr lang="uk-UA"/>
        </a:p>
      </dgm:t>
    </dgm:pt>
    <dgm:pt modelId="{D0DDDF18-87D5-4319-8A2B-42497D606789}" type="pres">
      <dgm:prSet presAssocID="{648199C0-62B6-446A-AB69-25DF494171FE}" presName="composite2" presStyleCnt="0"/>
      <dgm:spPr/>
    </dgm:pt>
    <dgm:pt modelId="{B32FE43C-4441-4BA5-AF42-DBAF37DE01DB}" type="pres">
      <dgm:prSet presAssocID="{648199C0-62B6-446A-AB69-25DF494171FE}" presName="dummyNode2" presStyleLbl="node1" presStyleIdx="0" presStyleCnt="3"/>
      <dgm:spPr/>
    </dgm:pt>
    <dgm:pt modelId="{CF1EEBE4-9F05-4A0A-9499-73F7E2AED855}" type="pres">
      <dgm:prSet presAssocID="{648199C0-62B6-446A-AB69-25DF494171FE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593481-C729-437C-B1FE-D612EAD40F3E}" type="pres">
      <dgm:prSet presAssocID="{648199C0-62B6-446A-AB69-25DF494171F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DF39930-7CB6-4EAD-880A-078BCF671A2F}" type="pres">
      <dgm:prSet presAssocID="{648199C0-62B6-446A-AB69-25DF494171F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808769-1AB9-43A4-A7B5-A3851E22E582}" type="pres">
      <dgm:prSet presAssocID="{648199C0-62B6-446A-AB69-25DF494171FE}" presName="connSite2" presStyleCnt="0"/>
      <dgm:spPr/>
    </dgm:pt>
    <dgm:pt modelId="{0B54768E-C308-4C24-8B99-DB68B0C55E1C}" type="pres">
      <dgm:prSet presAssocID="{C86AED71-9CF1-4337-ABE3-68726BBB20A0}" presName="Name18" presStyleLbl="sibTrans2D1" presStyleIdx="1" presStyleCnt="2"/>
      <dgm:spPr/>
      <dgm:t>
        <a:bodyPr/>
        <a:lstStyle/>
        <a:p>
          <a:endParaRPr lang="uk-UA"/>
        </a:p>
      </dgm:t>
    </dgm:pt>
    <dgm:pt modelId="{3A122F63-2543-4267-996C-768011B9B70C}" type="pres">
      <dgm:prSet presAssocID="{A15B638D-4585-4135-914F-3572845B2B8A}" presName="composite1" presStyleCnt="0"/>
      <dgm:spPr/>
    </dgm:pt>
    <dgm:pt modelId="{CE1303E3-BE09-46DD-926B-AF261F5C8030}" type="pres">
      <dgm:prSet presAssocID="{A15B638D-4585-4135-914F-3572845B2B8A}" presName="dummyNode1" presStyleLbl="node1" presStyleIdx="1" presStyleCnt="3"/>
      <dgm:spPr/>
    </dgm:pt>
    <dgm:pt modelId="{D0917983-EE88-4EEE-BA54-E605D877B40C}" type="pres">
      <dgm:prSet presAssocID="{A15B638D-4585-4135-914F-3572845B2B8A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BBCE571-F10F-4B30-93DA-E950F7FF5873}" type="pres">
      <dgm:prSet presAssocID="{A15B638D-4585-4135-914F-3572845B2B8A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97C7DE3-4A5F-4B81-AED2-09E4B741CF24}" type="pres">
      <dgm:prSet presAssocID="{A15B638D-4585-4135-914F-3572845B2B8A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C258E1-BEF6-4F17-8A8D-C080068E2EBB}" type="pres">
      <dgm:prSet presAssocID="{A15B638D-4585-4135-914F-3572845B2B8A}" presName="connSite1" presStyleCnt="0"/>
      <dgm:spPr/>
    </dgm:pt>
  </dgm:ptLst>
  <dgm:cxnLst>
    <dgm:cxn modelId="{BEADC577-C686-48FD-AF41-941BCA0D9043}" srcId="{74B3A752-2B79-4A61-B922-ECF68B526FA2}" destId="{746FD33D-EB22-4D3B-8234-11A21C3B303C}" srcOrd="0" destOrd="0" parTransId="{A367CF86-F4AD-45E0-B12C-A54D579CF1E3}" sibTransId="{8E88F3D7-C06A-4D0A-914A-5C1E440FC31E}"/>
    <dgm:cxn modelId="{DECB0C39-2C48-43CF-8ADD-956C751F10F9}" type="presOf" srcId="{119712D8-8386-4E82-8E97-3A3D2398D88E}" destId="{D0917983-EE88-4EEE-BA54-E605D877B40C}" srcOrd="0" destOrd="0" presId="urn:microsoft.com/office/officeart/2005/8/layout/hProcess4"/>
    <dgm:cxn modelId="{76A945CD-F573-4D8D-8116-63507F1167AE}" type="presOf" srcId="{746FD33D-EB22-4D3B-8234-11A21C3B303C}" destId="{D1317A3E-45ED-4E97-B7F2-09CCDDD917AF}" srcOrd="0" destOrd="0" presId="urn:microsoft.com/office/officeart/2005/8/layout/hProcess4"/>
    <dgm:cxn modelId="{79116147-1C87-49EB-A46D-E51791C8A82F}" type="presOf" srcId="{746FD33D-EB22-4D3B-8234-11A21C3B303C}" destId="{9AFF5C8A-2035-4679-94FE-4E0DE02E40F2}" srcOrd="1" destOrd="0" presId="urn:microsoft.com/office/officeart/2005/8/layout/hProcess4"/>
    <dgm:cxn modelId="{3082BB98-E8AE-4E45-8E8B-4ABAAE9B3AFF}" srcId="{A15B638D-4585-4135-914F-3572845B2B8A}" destId="{119712D8-8386-4E82-8E97-3A3D2398D88E}" srcOrd="0" destOrd="0" parTransId="{4129A176-04AC-43EA-96BB-B2358BE54985}" sibTransId="{8019FC23-1DC2-49FF-9AFA-2589AC1F9590}"/>
    <dgm:cxn modelId="{B839945B-2706-4659-9B6C-A4B329BDFF3F}" srcId="{CE6DAE7F-EFAB-4758-82D9-9B5ABAC1A8E6}" destId="{74B3A752-2B79-4A61-B922-ECF68B526FA2}" srcOrd="0" destOrd="0" parTransId="{81EE303C-43A8-44D8-9CDE-86B02E85397C}" sibTransId="{2D5ED309-E5D6-4E06-86D0-965B8C57E54E}"/>
    <dgm:cxn modelId="{02A32E41-F574-4281-B3D1-84CF5D7C7E8B}" srcId="{CE6DAE7F-EFAB-4758-82D9-9B5ABAC1A8E6}" destId="{A15B638D-4585-4135-914F-3572845B2B8A}" srcOrd="2" destOrd="0" parTransId="{0BDAB03C-7AB0-4F41-9DFA-429F5F9C22CE}" sibTransId="{003C9313-B80C-4AC8-82B2-57755FC7EF43}"/>
    <dgm:cxn modelId="{082B3CE7-4533-45B4-8262-EEE0813F4EF9}" type="presOf" srcId="{80E70FC1-5C36-4618-8863-061B3A3CA35D}" destId="{06593481-C729-437C-B1FE-D612EAD40F3E}" srcOrd="1" destOrd="0" presId="urn:microsoft.com/office/officeart/2005/8/layout/hProcess4"/>
    <dgm:cxn modelId="{CD317D0B-1ACB-41A3-8211-7B0E0B5EF98E}" srcId="{648199C0-62B6-446A-AB69-25DF494171FE}" destId="{80E70FC1-5C36-4618-8863-061B3A3CA35D}" srcOrd="0" destOrd="0" parTransId="{3FB315CA-B68A-49F9-B093-84782895266D}" sibTransId="{68C82493-F597-4114-B2F8-1F54E07F1D84}"/>
    <dgm:cxn modelId="{9A06B6AA-C809-43A4-ACC4-239AC0117BDF}" type="presOf" srcId="{CE6DAE7F-EFAB-4758-82D9-9B5ABAC1A8E6}" destId="{0A722808-6787-455C-B714-41FF7421D325}" srcOrd="0" destOrd="0" presId="urn:microsoft.com/office/officeart/2005/8/layout/hProcess4"/>
    <dgm:cxn modelId="{99B43357-B562-4757-9B01-1FECBA1EF703}" srcId="{CE6DAE7F-EFAB-4758-82D9-9B5ABAC1A8E6}" destId="{648199C0-62B6-446A-AB69-25DF494171FE}" srcOrd="1" destOrd="0" parTransId="{5BBC4359-D6D9-4575-9722-CD145B9064D8}" sibTransId="{C86AED71-9CF1-4337-ABE3-68726BBB20A0}"/>
    <dgm:cxn modelId="{3AC7F049-9058-4923-836D-95FEDE3AEFF5}" type="presOf" srcId="{80E70FC1-5C36-4618-8863-061B3A3CA35D}" destId="{CF1EEBE4-9F05-4A0A-9499-73F7E2AED855}" srcOrd="0" destOrd="0" presId="urn:microsoft.com/office/officeart/2005/8/layout/hProcess4"/>
    <dgm:cxn modelId="{1B58B130-8D78-41A0-AD5D-679CC9588F0A}" type="presOf" srcId="{74B3A752-2B79-4A61-B922-ECF68B526FA2}" destId="{F31B2C6C-B0B1-419F-B384-F4D52915B748}" srcOrd="0" destOrd="0" presId="urn:microsoft.com/office/officeart/2005/8/layout/hProcess4"/>
    <dgm:cxn modelId="{053D0239-B815-40BB-B514-CFEFF3BAD65F}" type="presOf" srcId="{2D5ED309-E5D6-4E06-86D0-965B8C57E54E}" destId="{780CD755-4334-4057-ACBA-65634C059DC5}" srcOrd="0" destOrd="0" presId="urn:microsoft.com/office/officeart/2005/8/layout/hProcess4"/>
    <dgm:cxn modelId="{88C535D4-668C-4842-9E0A-6C456111EFF8}" type="presOf" srcId="{C86AED71-9CF1-4337-ABE3-68726BBB20A0}" destId="{0B54768E-C308-4C24-8B99-DB68B0C55E1C}" srcOrd="0" destOrd="0" presId="urn:microsoft.com/office/officeart/2005/8/layout/hProcess4"/>
    <dgm:cxn modelId="{7C47C7E7-C6CC-4A43-AEC2-985753B6BE1E}" type="presOf" srcId="{A15B638D-4585-4135-914F-3572845B2B8A}" destId="{897C7DE3-4A5F-4B81-AED2-09E4B741CF24}" srcOrd="0" destOrd="0" presId="urn:microsoft.com/office/officeart/2005/8/layout/hProcess4"/>
    <dgm:cxn modelId="{F071FB8C-382F-4A31-AEF5-FEAB3249489B}" type="presOf" srcId="{119712D8-8386-4E82-8E97-3A3D2398D88E}" destId="{CBBCE571-F10F-4B30-93DA-E950F7FF5873}" srcOrd="1" destOrd="0" presId="urn:microsoft.com/office/officeart/2005/8/layout/hProcess4"/>
    <dgm:cxn modelId="{662EFD5D-BF08-4E86-898E-105119C8083D}" type="presOf" srcId="{648199C0-62B6-446A-AB69-25DF494171FE}" destId="{BDF39930-7CB6-4EAD-880A-078BCF671A2F}" srcOrd="0" destOrd="0" presId="urn:microsoft.com/office/officeart/2005/8/layout/hProcess4"/>
    <dgm:cxn modelId="{81BCFA77-FD52-4AF8-8735-8BF339D00D8A}" type="presParOf" srcId="{0A722808-6787-455C-B714-41FF7421D325}" destId="{CE2D188D-227E-4AB7-88AA-502733831BDD}" srcOrd="0" destOrd="0" presId="urn:microsoft.com/office/officeart/2005/8/layout/hProcess4"/>
    <dgm:cxn modelId="{DE71C49B-7BD0-452F-9833-E17D257273DF}" type="presParOf" srcId="{0A722808-6787-455C-B714-41FF7421D325}" destId="{297F0887-E8C2-44F8-8E01-0424CE83A32F}" srcOrd="1" destOrd="0" presId="urn:microsoft.com/office/officeart/2005/8/layout/hProcess4"/>
    <dgm:cxn modelId="{590257E3-17DF-40C8-A36F-7CF1F340EA00}" type="presParOf" srcId="{0A722808-6787-455C-B714-41FF7421D325}" destId="{C39790AD-06AD-48DF-8C93-E4B542CA994B}" srcOrd="2" destOrd="0" presId="urn:microsoft.com/office/officeart/2005/8/layout/hProcess4"/>
    <dgm:cxn modelId="{3696B042-D5B4-49C2-8035-9EAF3CA00A51}" type="presParOf" srcId="{C39790AD-06AD-48DF-8C93-E4B542CA994B}" destId="{AA5264E9-3CB8-44AE-AF09-B65B1562D795}" srcOrd="0" destOrd="0" presId="urn:microsoft.com/office/officeart/2005/8/layout/hProcess4"/>
    <dgm:cxn modelId="{E412068E-F167-474E-9ED1-FC37B7C928E2}" type="presParOf" srcId="{AA5264E9-3CB8-44AE-AF09-B65B1562D795}" destId="{DC45BD1E-7C4E-48C3-9158-E5A20D466BD4}" srcOrd="0" destOrd="0" presId="urn:microsoft.com/office/officeart/2005/8/layout/hProcess4"/>
    <dgm:cxn modelId="{C56C500A-DBF2-4494-8D7D-FDE78AF52C2A}" type="presParOf" srcId="{AA5264E9-3CB8-44AE-AF09-B65B1562D795}" destId="{D1317A3E-45ED-4E97-B7F2-09CCDDD917AF}" srcOrd="1" destOrd="0" presId="urn:microsoft.com/office/officeart/2005/8/layout/hProcess4"/>
    <dgm:cxn modelId="{DEC94E05-BA7C-4B51-908D-AEF8D2A76F10}" type="presParOf" srcId="{AA5264E9-3CB8-44AE-AF09-B65B1562D795}" destId="{9AFF5C8A-2035-4679-94FE-4E0DE02E40F2}" srcOrd="2" destOrd="0" presId="urn:microsoft.com/office/officeart/2005/8/layout/hProcess4"/>
    <dgm:cxn modelId="{BA76E44F-A1D2-476A-B355-D8B809DBCC1C}" type="presParOf" srcId="{AA5264E9-3CB8-44AE-AF09-B65B1562D795}" destId="{F31B2C6C-B0B1-419F-B384-F4D52915B748}" srcOrd="3" destOrd="0" presId="urn:microsoft.com/office/officeart/2005/8/layout/hProcess4"/>
    <dgm:cxn modelId="{4C44D767-0CF8-4669-8C1B-38345003632D}" type="presParOf" srcId="{AA5264E9-3CB8-44AE-AF09-B65B1562D795}" destId="{4BF9ADE7-D6D9-445A-8E91-08D0215A1C10}" srcOrd="4" destOrd="0" presId="urn:microsoft.com/office/officeart/2005/8/layout/hProcess4"/>
    <dgm:cxn modelId="{B3436248-E7A6-4409-9D1C-E3A4C9D79E68}" type="presParOf" srcId="{C39790AD-06AD-48DF-8C93-E4B542CA994B}" destId="{780CD755-4334-4057-ACBA-65634C059DC5}" srcOrd="1" destOrd="0" presId="urn:microsoft.com/office/officeart/2005/8/layout/hProcess4"/>
    <dgm:cxn modelId="{A1D67F86-54F4-476A-A59B-8B78C9F8B2DB}" type="presParOf" srcId="{C39790AD-06AD-48DF-8C93-E4B542CA994B}" destId="{D0DDDF18-87D5-4319-8A2B-42497D606789}" srcOrd="2" destOrd="0" presId="urn:microsoft.com/office/officeart/2005/8/layout/hProcess4"/>
    <dgm:cxn modelId="{2E23054A-022F-44C7-B3D4-A8959CFDA3C6}" type="presParOf" srcId="{D0DDDF18-87D5-4319-8A2B-42497D606789}" destId="{B32FE43C-4441-4BA5-AF42-DBAF37DE01DB}" srcOrd="0" destOrd="0" presId="urn:microsoft.com/office/officeart/2005/8/layout/hProcess4"/>
    <dgm:cxn modelId="{24FAD132-565D-49ED-AB5E-17B0FC60A20E}" type="presParOf" srcId="{D0DDDF18-87D5-4319-8A2B-42497D606789}" destId="{CF1EEBE4-9F05-4A0A-9499-73F7E2AED855}" srcOrd="1" destOrd="0" presId="urn:microsoft.com/office/officeart/2005/8/layout/hProcess4"/>
    <dgm:cxn modelId="{32959C67-7289-4EC2-ACB0-9885B828C393}" type="presParOf" srcId="{D0DDDF18-87D5-4319-8A2B-42497D606789}" destId="{06593481-C729-437C-B1FE-D612EAD40F3E}" srcOrd="2" destOrd="0" presId="urn:microsoft.com/office/officeart/2005/8/layout/hProcess4"/>
    <dgm:cxn modelId="{3B5872CD-24C6-4038-A234-C4B289C6E70D}" type="presParOf" srcId="{D0DDDF18-87D5-4319-8A2B-42497D606789}" destId="{BDF39930-7CB6-4EAD-880A-078BCF671A2F}" srcOrd="3" destOrd="0" presId="urn:microsoft.com/office/officeart/2005/8/layout/hProcess4"/>
    <dgm:cxn modelId="{CDA3E117-5C3E-4BB3-94D0-F5ED945CB93A}" type="presParOf" srcId="{D0DDDF18-87D5-4319-8A2B-42497D606789}" destId="{9E808769-1AB9-43A4-A7B5-A3851E22E582}" srcOrd="4" destOrd="0" presId="urn:microsoft.com/office/officeart/2005/8/layout/hProcess4"/>
    <dgm:cxn modelId="{8F298896-31EC-4241-A6AD-700FEF02029B}" type="presParOf" srcId="{C39790AD-06AD-48DF-8C93-E4B542CA994B}" destId="{0B54768E-C308-4C24-8B99-DB68B0C55E1C}" srcOrd="3" destOrd="0" presId="urn:microsoft.com/office/officeart/2005/8/layout/hProcess4"/>
    <dgm:cxn modelId="{B9C9AE53-6B48-4BC3-B2AA-2733E93397C4}" type="presParOf" srcId="{C39790AD-06AD-48DF-8C93-E4B542CA994B}" destId="{3A122F63-2543-4267-996C-768011B9B70C}" srcOrd="4" destOrd="0" presId="urn:microsoft.com/office/officeart/2005/8/layout/hProcess4"/>
    <dgm:cxn modelId="{573E86EE-0D6E-4CC7-820B-8B9B91335B4F}" type="presParOf" srcId="{3A122F63-2543-4267-996C-768011B9B70C}" destId="{CE1303E3-BE09-46DD-926B-AF261F5C8030}" srcOrd="0" destOrd="0" presId="urn:microsoft.com/office/officeart/2005/8/layout/hProcess4"/>
    <dgm:cxn modelId="{D89A1178-49F4-4132-97DC-3C4CE0A787F0}" type="presParOf" srcId="{3A122F63-2543-4267-996C-768011B9B70C}" destId="{D0917983-EE88-4EEE-BA54-E605D877B40C}" srcOrd="1" destOrd="0" presId="urn:microsoft.com/office/officeart/2005/8/layout/hProcess4"/>
    <dgm:cxn modelId="{DA3CE349-FB8E-4284-8C5A-B5E296E5D1A2}" type="presParOf" srcId="{3A122F63-2543-4267-996C-768011B9B70C}" destId="{CBBCE571-F10F-4B30-93DA-E950F7FF5873}" srcOrd="2" destOrd="0" presId="urn:microsoft.com/office/officeart/2005/8/layout/hProcess4"/>
    <dgm:cxn modelId="{D004F2B1-154E-4047-A117-D20308A2BF24}" type="presParOf" srcId="{3A122F63-2543-4267-996C-768011B9B70C}" destId="{897C7DE3-4A5F-4B81-AED2-09E4B741CF24}" srcOrd="3" destOrd="0" presId="urn:microsoft.com/office/officeart/2005/8/layout/hProcess4"/>
    <dgm:cxn modelId="{9FC63E7E-818B-4C6D-8690-EAA908CC154B}" type="presParOf" srcId="{3A122F63-2543-4267-996C-768011B9B70C}" destId="{68C258E1-BEF6-4F17-8A8D-C080068E2EBB}" srcOrd="4" destOrd="0" presId="urn:microsoft.com/office/officeart/2005/8/layout/h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3161BE-1B31-48B3-BC8F-6E24F752F62C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7A561B9-54E2-4E30-81E7-4E918BF741A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err="1" smtClean="0"/>
            <a:t>Uhr</a:t>
          </a:r>
          <a:endParaRPr lang="en-US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dirty="0" smtClean="0"/>
            <a:t>час, годинник</a:t>
          </a:r>
          <a:endParaRPr lang="en-US" b="1" dirty="0" smtClean="0"/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dirty="0"/>
        </a:p>
      </dgm:t>
    </dgm:pt>
    <dgm:pt modelId="{D2E0C079-7574-43E0-BB93-87F07E8659E6}" type="parTrans" cxnId="{5A49447A-792C-4FEF-A6D9-7904B5105E39}">
      <dgm:prSet/>
      <dgm:spPr/>
      <dgm:t>
        <a:bodyPr/>
        <a:lstStyle/>
        <a:p>
          <a:endParaRPr lang="uk-UA"/>
        </a:p>
      </dgm:t>
    </dgm:pt>
    <dgm:pt modelId="{38986FC5-CB11-4F51-A170-AF4B75854AAC}" type="sibTrans" cxnId="{5A49447A-792C-4FEF-A6D9-7904B5105E39}">
      <dgm:prSet/>
      <dgm:spPr/>
      <dgm:t>
        <a:bodyPr/>
        <a:lstStyle/>
        <a:p>
          <a:endParaRPr lang="uk-UA"/>
        </a:p>
      </dgm:t>
    </dgm:pt>
    <dgm:pt modelId="{483A7FF5-D032-4DAE-9A75-0FFCB4F6F509}">
      <dgm:prSet phldrT="[Текст]"/>
      <dgm:spPr/>
      <dgm:t>
        <a:bodyPr/>
        <a:lstStyle/>
        <a:p>
          <a:pPr fontAlgn="base"/>
          <a:r>
            <a:rPr lang="en-US" dirty="0" smtClean="0"/>
            <a:t>1. is used when </a:t>
          </a:r>
          <a:r>
            <a:rPr lang="en-US" u="sng" dirty="0" smtClean="0"/>
            <a:t>telling the time</a:t>
          </a:r>
          <a:r>
            <a:rPr lang="en-US" dirty="0" smtClean="0"/>
            <a:t>, indicating a </a:t>
          </a:r>
          <a:r>
            <a:rPr lang="en-US" u="sng" dirty="0" smtClean="0"/>
            <a:t>point in time</a:t>
          </a:r>
          <a:r>
            <a:rPr lang="en-US" dirty="0" smtClean="0"/>
            <a:t>, for example: </a:t>
          </a:r>
        </a:p>
        <a:p>
          <a:pPr fontAlgn="base"/>
          <a:r>
            <a:rPr lang="en-US" i="1" dirty="0" smtClean="0"/>
            <a:t>Es </a:t>
          </a:r>
          <a:r>
            <a:rPr lang="en-US" i="1" dirty="0" err="1" smtClean="0"/>
            <a:t>ist</a:t>
          </a:r>
          <a:r>
            <a:rPr lang="en-US" i="1" dirty="0" smtClean="0"/>
            <a:t> </a:t>
          </a:r>
          <a:r>
            <a:rPr lang="en-US" i="1" dirty="0" err="1" smtClean="0"/>
            <a:t>jetzt</a:t>
          </a:r>
          <a:r>
            <a:rPr lang="en-US" i="1" dirty="0" smtClean="0"/>
            <a:t> 12 </a:t>
          </a:r>
          <a:r>
            <a:rPr lang="en-US" b="1" i="1" dirty="0" err="1" smtClean="0"/>
            <a:t>Uhr</a:t>
          </a:r>
          <a:endParaRPr lang="uk-UA" dirty="0"/>
        </a:p>
      </dgm:t>
    </dgm:pt>
    <dgm:pt modelId="{CC4B98F7-753B-4D8F-B368-10F2FA10B2B9}" type="parTrans" cxnId="{4B608746-A4EB-4315-84EB-AA4EAD10D8F1}">
      <dgm:prSet/>
      <dgm:spPr/>
      <dgm:t>
        <a:bodyPr/>
        <a:lstStyle/>
        <a:p>
          <a:endParaRPr lang="uk-UA"/>
        </a:p>
      </dgm:t>
    </dgm:pt>
    <dgm:pt modelId="{49DEA4D6-5CB0-4587-B6BB-FE0C772CCD51}" type="sibTrans" cxnId="{4B608746-A4EB-4315-84EB-AA4EAD10D8F1}">
      <dgm:prSet/>
      <dgm:spPr/>
      <dgm:t>
        <a:bodyPr/>
        <a:lstStyle/>
        <a:p>
          <a:endParaRPr lang="uk-UA"/>
        </a:p>
      </dgm:t>
    </dgm:pt>
    <dgm:pt modelId="{DBF81ED4-144A-418C-8B7A-FF67329046FD}">
      <dgm:prSet phldrT="[Текст]"/>
      <dgm:spPr/>
      <dgm:t>
        <a:bodyPr/>
        <a:lstStyle/>
        <a:p>
          <a:pPr fontAlgn="base"/>
          <a:r>
            <a:rPr lang="en-US" dirty="0" smtClean="0"/>
            <a:t>2. a </a:t>
          </a:r>
          <a:r>
            <a:rPr lang="en-US" u="sng" dirty="0" smtClean="0"/>
            <a:t>watch or clock</a:t>
          </a:r>
          <a:r>
            <a:rPr lang="en-US" dirty="0" smtClean="0"/>
            <a:t>, for example:</a:t>
          </a:r>
        </a:p>
        <a:p>
          <a:pPr fontAlgn="base"/>
          <a:r>
            <a:rPr lang="en-US" i="1" dirty="0" smtClean="0"/>
            <a:t>Die </a:t>
          </a:r>
          <a:r>
            <a:rPr lang="en-US" b="1" i="1" dirty="0" err="1" smtClean="0"/>
            <a:t>Uhr</a:t>
          </a:r>
          <a:r>
            <a:rPr lang="en-US" i="1" dirty="0" smtClean="0"/>
            <a:t> </a:t>
          </a:r>
          <a:r>
            <a:rPr lang="en-US" i="1" dirty="0" err="1" smtClean="0"/>
            <a:t>ist</a:t>
          </a:r>
          <a:r>
            <a:rPr lang="en-US" i="1" dirty="0" smtClean="0"/>
            <a:t> </a:t>
          </a:r>
          <a:r>
            <a:rPr lang="en-US" i="1" dirty="0" err="1" smtClean="0"/>
            <a:t>kaputt</a:t>
          </a:r>
          <a:r>
            <a:rPr lang="en-US" i="1" dirty="0" smtClean="0"/>
            <a:t>. </a:t>
          </a:r>
          <a:endParaRPr lang="en-US" dirty="0" smtClean="0"/>
        </a:p>
        <a:p>
          <a:endParaRPr lang="uk-UA" dirty="0"/>
        </a:p>
      </dgm:t>
    </dgm:pt>
    <dgm:pt modelId="{934F8792-F123-40BF-A86C-43B1864B643A}" type="parTrans" cxnId="{64A96A9C-A33C-49AC-83CF-573957EB7B16}">
      <dgm:prSet/>
      <dgm:spPr/>
      <dgm:t>
        <a:bodyPr/>
        <a:lstStyle/>
        <a:p>
          <a:endParaRPr lang="uk-UA"/>
        </a:p>
      </dgm:t>
    </dgm:pt>
    <dgm:pt modelId="{3541B048-6798-41CA-9CBC-921491001788}" type="sibTrans" cxnId="{64A96A9C-A33C-49AC-83CF-573957EB7B16}">
      <dgm:prSet/>
      <dgm:spPr/>
      <dgm:t>
        <a:bodyPr/>
        <a:lstStyle/>
        <a:p>
          <a:endParaRPr lang="uk-UA"/>
        </a:p>
      </dgm:t>
    </dgm:pt>
    <dgm:pt modelId="{19E6ACC7-7C73-4521-8102-91E96B137362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err="1" smtClean="0"/>
            <a:t>Stunde</a:t>
          </a:r>
          <a:endParaRPr lang="uk-UA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dirty="0" smtClean="0"/>
            <a:t>година, заняття</a:t>
          </a:r>
          <a:endParaRPr lang="en-US" b="1" dirty="0" smtClean="0"/>
        </a:p>
        <a:p>
          <a:pPr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dirty="0"/>
        </a:p>
      </dgm:t>
    </dgm:pt>
    <dgm:pt modelId="{A9C9DDA4-A9A6-409C-9320-F8664F2868AB}" type="parTrans" cxnId="{0C9968DC-7840-41EB-8758-0255B9C8DC79}">
      <dgm:prSet/>
      <dgm:spPr/>
      <dgm:t>
        <a:bodyPr/>
        <a:lstStyle/>
        <a:p>
          <a:endParaRPr lang="uk-UA"/>
        </a:p>
      </dgm:t>
    </dgm:pt>
    <dgm:pt modelId="{8A24A46F-63DB-40FA-A17B-9EB3398E0BEB}" type="sibTrans" cxnId="{0C9968DC-7840-41EB-8758-0255B9C8DC79}">
      <dgm:prSet/>
      <dgm:spPr/>
      <dgm:t>
        <a:bodyPr/>
        <a:lstStyle/>
        <a:p>
          <a:endParaRPr lang="uk-UA"/>
        </a:p>
      </dgm:t>
    </dgm:pt>
    <dgm:pt modelId="{1108C472-E17A-450B-B7F9-1E695F790765}">
      <dgm:prSet phldrT="[Текст]"/>
      <dgm:spPr/>
      <dgm:t>
        <a:bodyPr/>
        <a:lstStyle/>
        <a:p>
          <a:pPr fontAlgn="base"/>
          <a:r>
            <a:rPr lang="en-US" dirty="0" smtClean="0"/>
            <a:t>1. means a time </a:t>
          </a:r>
          <a:r>
            <a:rPr lang="en-US" u="sng" dirty="0" smtClean="0"/>
            <a:t>period of 60 minutes</a:t>
          </a:r>
          <a:r>
            <a:rPr lang="en-US" dirty="0" smtClean="0"/>
            <a:t>, for example:</a:t>
          </a:r>
        </a:p>
        <a:p>
          <a:pPr fontAlgn="base"/>
          <a:r>
            <a:rPr lang="en-US" i="1" dirty="0" err="1" smtClean="0"/>
            <a:t>Sechzig</a:t>
          </a:r>
          <a:r>
            <a:rPr lang="en-US" i="1" dirty="0" smtClean="0"/>
            <a:t> </a:t>
          </a:r>
          <a:r>
            <a:rPr lang="en-US" i="1" dirty="0" err="1" smtClean="0"/>
            <a:t>Minuten</a:t>
          </a:r>
          <a:r>
            <a:rPr lang="en-US" i="1" dirty="0" smtClean="0"/>
            <a:t> </a:t>
          </a:r>
          <a:r>
            <a:rPr lang="en-US" i="1" dirty="0" err="1" smtClean="0"/>
            <a:t>sind</a:t>
          </a:r>
          <a:r>
            <a:rPr lang="en-US" i="1" dirty="0" smtClean="0"/>
            <a:t> </a:t>
          </a:r>
          <a:r>
            <a:rPr lang="en-US" i="1" dirty="0" err="1" smtClean="0"/>
            <a:t>eine</a:t>
          </a:r>
          <a:r>
            <a:rPr lang="en-US" i="1" dirty="0" smtClean="0"/>
            <a:t> </a:t>
          </a:r>
          <a:r>
            <a:rPr lang="en-US" b="1" i="1" dirty="0" err="1" smtClean="0"/>
            <a:t>Stunde</a:t>
          </a:r>
          <a:r>
            <a:rPr lang="en-US" i="1" dirty="0" smtClean="0"/>
            <a:t>.</a:t>
          </a:r>
          <a:endParaRPr lang="en-US" dirty="0" smtClean="0"/>
        </a:p>
        <a:p>
          <a:endParaRPr lang="uk-UA" dirty="0"/>
        </a:p>
      </dgm:t>
    </dgm:pt>
    <dgm:pt modelId="{C7BAF45B-59EF-4BE3-9036-CFEFC2079C51}" type="parTrans" cxnId="{CB25E5B1-6A26-49A7-8338-69640D6B5693}">
      <dgm:prSet/>
      <dgm:spPr/>
      <dgm:t>
        <a:bodyPr/>
        <a:lstStyle/>
        <a:p>
          <a:endParaRPr lang="uk-UA"/>
        </a:p>
      </dgm:t>
    </dgm:pt>
    <dgm:pt modelId="{43D37C7B-6837-4AB5-94C3-1785443DF731}" type="sibTrans" cxnId="{CB25E5B1-6A26-49A7-8338-69640D6B5693}">
      <dgm:prSet/>
      <dgm:spPr/>
      <dgm:t>
        <a:bodyPr/>
        <a:lstStyle/>
        <a:p>
          <a:endParaRPr lang="uk-UA"/>
        </a:p>
      </dgm:t>
    </dgm:pt>
    <dgm:pt modelId="{605E08DA-F01A-4AAC-8259-127D9AA611D9}">
      <dgm:prSet phldrT="[Текст]"/>
      <dgm:spPr/>
      <dgm:t>
        <a:bodyPr/>
        <a:lstStyle/>
        <a:p>
          <a:pPr fontAlgn="base"/>
          <a:r>
            <a:rPr lang="en-US" dirty="0" smtClean="0"/>
            <a:t>2. means a </a:t>
          </a:r>
          <a:r>
            <a:rPr lang="en-US" u="sng" dirty="0" smtClean="0"/>
            <a:t>school lesson</a:t>
          </a:r>
          <a:r>
            <a:rPr lang="en-US" dirty="0" smtClean="0"/>
            <a:t>, for example:</a:t>
          </a:r>
        </a:p>
        <a:p>
          <a:pPr fontAlgn="base"/>
          <a:r>
            <a:rPr lang="en-US" i="1" dirty="0" smtClean="0"/>
            <a:t>In </a:t>
          </a:r>
          <a:r>
            <a:rPr lang="en-US" i="1" dirty="0" err="1" smtClean="0"/>
            <a:t>der</a:t>
          </a:r>
          <a:r>
            <a:rPr lang="en-US" i="1" dirty="0" smtClean="0"/>
            <a:t> </a:t>
          </a:r>
          <a:r>
            <a:rPr lang="en-US" i="1" dirty="0" err="1" smtClean="0"/>
            <a:t>ersten</a:t>
          </a:r>
          <a:r>
            <a:rPr lang="en-US" i="1" dirty="0" smtClean="0"/>
            <a:t> </a:t>
          </a:r>
          <a:r>
            <a:rPr lang="en-US" b="1" i="1" dirty="0" err="1" smtClean="0"/>
            <a:t>Stunde</a:t>
          </a:r>
          <a:r>
            <a:rPr lang="en-US" i="1" dirty="0" smtClean="0"/>
            <a:t> </a:t>
          </a:r>
          <a:r>
            <a:rPr lang="en-US" i="1" dirty="0" err="1" smtClean="0"/>
            <a:t>haben</a:t>
          </a:r>
          <a:r>
            <a:rPr lang="en-US" i="1" dirty="0" smtClean="0"/>
            <a:t> </a:t>
          </a:r>
          <a:r>
            <a:rPr lang="en-US" i="1" dirty="0" err="1" smtClean="0"/>
            <a:t>wir</a:t>
          </a:r>
          <a:r>
            <a:rPr lang="en-US" i="1" dirty="0" smtClean="0"/>
            <a:t> </a:t>
          </a:r>
          <a:r>
            <a:rPr lang="en-US" i="1" dirty="0" err="1" smtClean="0"/>
            <a:t>Mathe</a:t>
          </a:r>
          <a:r>
            <a:rPr lang="en-US" i="1" dirty="0" smtClean="0"/>
            <a:t>. </a:t>
          </a:r>
          <a:endParaRPr lang="en-US" dirty="0" smtClean="0"/>
        </a:p>
        <a:p>
          <a:endParaRPr lang="uk-UA" dirty="0"/>
        </a:p>
      </dgm:t>
    </dgm:pt>
    <dgm:pt modelId="{C95F68D6-68DB-422E-A8AF-82E37BB698F8}" type="parTrans" cxnId="{5319A9AC-1A01-43DF-98FA-B3DC44DB177C}">
      <dgm:prSet/>
      <dgm:spPr/>
      <dgm:t>
        <a:bodyPr/>
        <a:lstStyle/>
        <a:p>
          <a:endParaRPr lang="uk-UA"/>
        </a:p>
      </dgm:t>
    </dgm:pt>
    <dgm:pt modelId="{3E1BEF85-44D3-46E9-8C1D-3E8615B2D785}" type="sibTrans" cxnId="{5319A9AC-1A01-43DF-98FA-B3DC44DB177C}">
      <dgm:prSet/>
      <dgm:spPr/>
      <dgm:t>
        <a:bodyPr/>
        <a:lstStyle/>
        <a:p>
          <a:endParaRPr lang="uk-UA"/>
        </a:p>
      </dgm:t>
    </dgm:pt>
    <dgm:pt modelId="{AEAD8839-9891-4E48-81DA-CA75E07B262F}" type="pres">
      <dgm:prSet presAssocID="{EF3161BE-1B31-48B3-BC8F-6E24F752F6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BE761BD9-5D8C-4E95-8BDB-BB82D5DBC980}" type="pres">
      <dgm:prSet presAssocID="{87A561B9-54E2-4E30-81E7-4E918BF741AA}" presName="root" presStyleCnt="0"/>
      <dgm:spPr/>
    </dgm:pt>
    <dgm:pt modelId="{F0B9550B-8804-4E0E-A5FE-EB33AE080E21}" type="pres">
      <dgm:prSet presAssocID="{87A561B9-54E2-4E30-81E7-4E918BF741AA}" presName="rootComposite" presStyleCnt="0"/>
      <dgm:spPr/>
    </dgm:pt>
    <dgm:pt modelId="{D4B74E8C-0DC7-46D8-BCB7-3780BEA84983}" type="pres">
      <dgm:prSet presAssocID="{87A561B9-54E2-4E30-81E7-4E918BF741AA}" presName="rootText" presStyleLbl="node1" presStyleIdx="0" presStyleCnt="2"/>
      <dgm:spPr/>
      <dgm:t>
        <a:bodyPr/>
        <a:lstStyle/>
        <a:p>
          <a:endParaRPr lang="uk-UA"/>
        </a:p>
      </dgm:t>
    </dgm:pt>
    <dgm:pt modelId="{ABC02529-39D0-4F9D-86CC-D53D391D659F}" type="pres">
      <dgm:prSet presAssocID="{87A561B9-54E2-4E30-81E7-4E918BF741AA}" presName="rootConnector" presStyleLbl="node1" presStyleIdx="0" presStyleCnt="2"/>
      <dgm:spPr/>
      <dgm:t>
        <a:bodyPr/>
        <a:lstStyle/>
        <a:p>
          <a:endParaRPr lang="uk-UA"/>
        </a:p>
      </dgm:t>
    </dgm:pt>
    <dgm:pt modelId="{02F47020-AFC4-43EA-960F-FD9485FCE02A}" type="pres">
      <dgm:prSet presAssocID="{87A561B9-54E2-4E30-81E7-4E918BF741AA}" presName="childShape" presStyleCnt="0"/>
      <dgm:spPr/>
    </dgm:pt>
    <dgm:pt modelId="{38FE20CA-C97D-46EA-A467-120ACE35344E}" type="pres">
      <dgm:prSet presAssocID="{CC4B98F7-753B-4D8F-B368-10F2FA10B2B9}" presName="Name13" presStyleLbl="parChTrans1D2" presStyleIdx="0" presStyleCnt="4"/>
      <dgm:spPr/>
      <dgm:t>
        <a:bodyPr/>
        <a:lstStyle/>
        <a:p>
          <a:endParaRPr lang="uk-UA"/>
        </a:p>
      </dgm:t>
    </dgm:pt>
    <dgm:pt modelId="{EC1C677E-3BF2-4030-83F6-520F47DF8F82}" type="pres">
      <dgm:prSet presAssocID="{483A7FF5-D032-4DAE-9A75-0FFCB4F6F509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F536346-3070-47D3-8762-7EFD4BA1A7D6}" type="pres">
      <dgm:prSet presAssocID="{934F8792-F123-40BF-A86C-43B1864B643A}" presName="Name13" presStyleLbl="parChTrans1D2" presStyleIdx="1" presStyleCnt="4"/>
      <dgm:spPr/>
      <dgm:t>
        <a:bodyPr/>
        <a:lstStyle/>
        <a:p>
          <a:endParaRPr lang="uk-UA"/>
        </a:p>
      </dgm:t>
    </dgm:pt>
    <dgm:pt modelId="{34D0E388-706F-4398-95F3-5BB210384446}" type="pres">
      <dgm:prSet presAssocID="{DBF81ED4-144A-418C-8B7A-FF67329046FD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5D1A7C5-938A-4977-B0F5-9918C8E00EC0}" type="pres">
      <dgm:prSet presAssocID="{19E6ACC7-7C73-4521-8102-91E96B137362}" presName="root" presStyleCnt="0"/>
      <dgm:spPr/>
    </dgm:pt>
    <dgm:pt modelId="{9215E7D4-ACFB-4206-BAEA-7DBA1F62B067}" type="pres">
      <dgm:prSet presAssocID="{19E6ACC7-7C73-4521-8102-91E96B137362}" presName="rootComposite" presStyleCnt="0"/>
      <dgm:spPr/>
    </dgm:pt>
    <dgm:pt modelId="{21460A43-D03B-41F5-9300-09DE2ED3D25A}" type="pres">
      <dgm:prSet presAssocID="{19E6ACC7-7C73-4521-8102-91E96B137362}" presName="rootText" presStyleLbl="node1" presStyleIdx="1" presStyleCnt="2"/>
      <dgm:spPr/>
      <dgm:t>
        <a:bodyPr/>
        <a:lstStyle/>
        <a:p>
          <a:endParaRPr lang="uk-UA"/>
        </a:p>
      </dgm:t>
    </dgm:pt>
    <dgm:pt modelId="{8B9968EB-460A-4AD3-9B5A-7B4AD22735E3}" type="pres">
      <dgm:prSet presAssocID="{19E6ACC7-7C73-4521-8102-91E96B137362}" presName="rootConnector" presStyleLbl="node1" presStyleIdx="1" presStyleCnt="2"/>
      <dgm:spPr/>
      <dgm:t>
        <a:bodyPr/>
        <a:lstStyle/>
        <a:p>
          <a:endParaRPr lang="uk-UA"/>
        </a:p>
      </dgm:t>
    </dgm:pt>
    <dgm:pt modelId="{A80D3608-AB20-4185-B852-081FFB366B0C}" type="pres">
      <dgm:prSet presAssocID="{19E6ACC7-7C73-4521-8102-91E96B137362}" presName="childShape" presStyleCnt="0"/>
      <dgm:spPr/>
    </dgm:pt>
    <dgm:pt modelId="{49F38FA0-BDC1-4F8F-B871-EA4636D53D74}" type="pres">
      <dgm:prSet presAssocID="{C7BAF45B-59EF-4BE3-9036-CFEFC2079C51}" presName="Name13" presStyleLbl="parChTrans1D2" presStyleIdx="2" presStyleCnt="4"/>
      <dgm:spPr/>
      <dgm:t>
        <a:bodyPr/>
        <a:lstStyle/>
        <a:p>
          <a:endParaRPr lang="uk-UA"/>
        </a:p>
      </dgm:t>
    </dgm:pt>
    <dgm:pt modelId="{2FA0E312-1127-4854-9334-D2261466410F}" type="pres">
      <dgm:prSet presAssocID="{1108C472-E17A-450B-B7F9-1E695F790765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C3EE0FB-2DC2-475A-8B01-7F484A3C8BD0}" type="pres">
      <dgm:prSet presAssocID="{C95F68D6-68DB-422E-A8AF-82E37BB698F8}" presName="Name13" presStyleLbl="parChTrans1D2" presStyleIdx="3" presStyleCnt="4"/>
      <dgm:spPr/>
      <dgm:t>
        <a:bodyPr/>
        <a:lstStyle/>
        <a:p>
          <a:endParaRPr lang="uk-UA"/>
        </a:p>
      </dgm:t>
    </dgm:pt>
    <dgm:pt modelId="{F9D2AD51-63A1-43C8-8DBB-71623A292FF1}" type="pres">
      <dgm:prSet presAssocID="{605E08DA-F01A-4AAC-8259-127D9AA611D9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B608746-A4EB-4315-84EB-AA4EAD10D8F1}" srcId="{87A561B9-54E2-4E30-81E7-4E918BF741AA}" destId="{483A7FF5-D032-4DAE-9A75-0FFCB4F6F509}" srcOrd="0" destOrd="0" parTransId="{CC4B98F7-753B-4D8F-B368-10F2FA10B2B9}" sibTransId="{49DEA4D6-5CB0-4587-B6BB-FE0C772CCD51}"/>
    <dgm:cxn modelId="{1DCC1A4F-D4D2-408A-96E8-A0ADC494F5D4}" type="presOf" srcId="{DBF81ED4-144A-418C-8B7A-FF67329046FD}" destId="{34D0E388-706F-4398-95F3-5BB210384446}" srcOrd="0" destOrd="0" presId="urn:microsoft.com/office/officeart/2005/8/layout/hierarchy3"/>
    <dgm:cxn modelId="{3A3853C2-AC1B-469B-90A6-3EF7FED29223}" type="presOf" srcId="{C7BAF45B-59EF-4BE3-9036-CFEFC2079C51}" destId="{49F38FA0-BDC1-4F8F-B871-EA4636D53D74}" srcOrd="0" destOrd="0" presId="urn:microsoft.com/office/officeart/2005/8/layout/hierarchy3"/>
    <dgm:cxn modelId="{711419AE-2968-4ABC-A468-78E0AE87F3C1}" type="presOf" srcId="{EF3161BE-1B31-48B3-BC8F-6E24F752F62C}" destId="{AEAD8839-9891-4E48-81DA-CA75E07B262F}" srcOrd="0" destOrd="0" presId="urn:microsoft.com/office/officeart/2005/8/layout/hierarchy3"/>
    <dgm:cxn modelId="{B7A6B8A8-45AE-410D-BB5F-14EDBC32909C}" type="presOf" srcId="{87A561B9-54E2-4E30-81E7-4E918BF741AA}" destId="{ABC02529-39D0-4F9D-86CC-D53D391D659F}" srcOrd="1" destOrd="0" presId="urn:microsoft.com/office/officeart/2005/8/layout/hierarchy3"/>
    <dgm:cxn modelId="{5D52DFBC-83E3-4211-9CFF-B7110E407093}" type="presOf" srcId="{483A7FF5-D032-4DAE-9A75-0FFCB4F6F509}" destId="{EC1C677E-3BF2-4030-83F6-520F47DF8F82}" srcOrd="0" destOrd="0" presId="urn:microsoft.com/office/officeart/2005/8/layout/hierarchy3"/>
    <dgm:cxn modelId="{0D0B9061-0360-4E01-B630-DBE183F3AEAF}" type="presOf" srcId="{934F8792-F123-40BF-A86C-43B1864B643A}" destId="{4F536346-3070-47D3-8762-7EFD4BA1A7D6}" srcOrd="0" destOrd="0" presId="urn:microsoft.com/office/officeart/2005/8/layout/hierarchy3"/>
    <dgm:cxn modelId="{00BC1921-4F80-438B-8CFE-276655E29482}" type="presOf" srcId="{605E08DA-F01A-4AAC-8259-127D9AA611D9}" destId="{F9D2AD51-63A1-43C8-8DBB-71623A292FF1}" srcOrd="0" destOrd="0" presId="urn:microsoft.com/office/officeart/2005/8/layout/hierarchy3"/>
    <dgm:cxn modelId="{01E6DF21-1D75-4DB6-94CC-7F6555AC86C3}" type="presOf" srcId="{CC4B98F7-753B-4D8F-B368-10F2FA10B2B9}" destId="{38FE20CA-C97D-46EA-A467-120ACE35344E}" srcOrd="0" destOrd="0" presId="urn:microsoft.com/office/officeart/2005/8/layout/hierarchy3"/>
    <dgm:cxn modelId="{0C9968DC-7840-41EB-8758-0255B9C8DC79}" srcId="{EF3161BE-1B31-48B3-BC8F-6E24F752F62C}" destId="{19E6ACC7-7C73-4521-8102-91E96B137362}" srcOrd="1" destOrd="0" parTransId="{A9C9DDA4-A9A6-409C-9320-F8664F2868AB}" sibTransId="{8A24A46F-63DB-40FA-A17B-9EB3398E0BEB}"/>
    <dgm:cxn modelId="{CB25E5B1-6A26-49A7-8338-69640D6B5693}" srcId="{19E6ACC7-7C73-4521-8102-91E96B137362}" destId="{1108C472-E17A-450B-B7F9-1E695F790765}" srcOrd="0" destOrd="0" parTransId="{C7BAF45B-59EF-4BE3-9036-CFEFC2079C51}" sibTransId="{43D37C7B-6837-4AB5-94C3-1785443DF731}"/>
    <dgm:cxn modelId="{5A49447A-792C-4FEF-A6D9-7904B5105E39}" srcId="{EF3161BE-1B31-48B3-BC8F-6E24F752F62C}" destId="{87A561B9-54E2-4E30-81E7-4E918BF741AA}" srcOrd="0" destOrd="0" parTransId="{D2E0C079-7574-43E0-BB93-87F07E8659E6}" sibTransId="{38986FC5-CB11-4F51-A170-AF4B75854AAC}"/>
    <dgm:cxn modelId="{9DF3060D-82E1-4D66-9A88-90253180CB30}" type="presOf" srcId="{19E6ACC7-7C73-4521-8102-91E96B137362}" destId="{21460A43-D03B-41F5-9300-09DE2ED3D25A}" srcOrd="0" destOrd="0" presId="urn:microsoft.com/office/officeart/2005/8/layout/hierarchy3"/>
    <dgm:cxn modelId="{5319A9AC-1A01-43DF-98FA-B3DC44DB177C}" srcId="{19E6ACC7-7C73-4521-8102-91E96B137362}" destId="{605E08DA-F01A-4AAC-8259-127D9AA611D9}" srcOrd="1" destOrd="0" parTransId="{C95F68D6-68DB-422E-A8AF-82E37BB698F8}" sibTransId="{3E1BEF85-44D3-46E9-8C1D-3E8615B2D785}"/>
    <dgm:cxn modelId="{DD6C31D5-E1D5-46B4-A577-B14D9DD9108A}" type="presOf" srcId="{C95F68D6-68DB-422E-A8AF-82E37BB698F8}" destId="{FC3EE0FB-2DC2-475A-8B01-7F484A3C8BD0}" srcOrd="0" destOrd="0" presId="urn:microsoft.com/office/officeart/2005/8/layout/hierarchy3"/>
    <dgm:cxn modelId="{C88F503D-2B8D-431E-A498-09A6C3200B72}" type="presOf" srcId="{1108C472-E17A-450B-B7F9-1E695F790765}" destId="{2FA0E312-1127-4854-9334-D2261466410F}" srcOrd="0" destOrd="0" presId="urn:microsoft.com/office/officeart/2005/8/layout/hierarchy3"/>
    <dgm:cxn modelId="{265FC39A-E92F-4EB8-96EE-5B2497964F83}" type="presOf" srcId="{19E6ACC7-7C73-4521-8102-91E96B137362}" destId="{8B9968EB-460A-4AD3-9B5A-7B4AD22735E3}" srcOrd="1" destOrd="0" presId="urn:microsoft.com/office/officeart/2005/8/layout/hierarchy3"/>
    <dgm:cxn modelId="{D809F360-CAE7-4D21-A5BA-8598AF35C8F8}" type="presOf" srcId="{87A561B9-54E2-4E30-81E7-4E918BF741AA}" destId="{D4B74E8C-0DC7-46D8-BCB7-3780BEA84983}" srcOrd="0" destOrd="0" presId="urn:microsoft.com/office/officeart/2005/8/layout/hierarchy3"/>
    <dgm:cxn modelId="{64A96A9C-A33C-49AC-83CF-573957EB7B16}" srcId="{87A561B9-54E2-4E30-81E7-4E918BF741AA}" destId="{DBF81ED4-144A-418C-8B7A-FF67329046FD}" srcOrd="1" destOrd="0" parTransId="{934F8792-F123-40BF-A86C-43B1864B643A}" sibTransId="{3541B048-6798-41CA-9CBC-921491001788}"/>
    <dgm:cxn modelId="{61811470-EB39-426B-AFBD-861D271B0D60}" type="presParOf" srcId="{AEAD8839-9891-4E48-81DA-CA75E07B262F}" destId="{BE761BD9-5D8C-4E95-8BDB-BB82D5DBC980}" srcOrd="0" destOrd="0" presId="urn:microsoft.com/office/officeart/2005/8/layout/hierarchy3"/>
    <dgm:cxn modelId="{ACF6ECFC-DC5A-4566-8717-CD7AE6146485}" type="presParOf" srcId="{BE761BD9-5D8C-4E95-8BDB-BB82D5DBC980}" destId="{F0B9550B-8804-4E0E-A5FE-EB33AE080E21}" srcOrd="0" destOrd="0" presId="urn:microsoft.com/office/officeart/2005/8/layout/hierarchy3"/>
    <dgm:cxn modelId="{0D0CB68F-0731-47E4-A19C-B1BBAB4FDE7D}" type="presParOf" srcId="{F0B9550B-8804-4E0E-A5FE-EB33AE080E21}" destId="{D4B74E8C-0DC7-46D8-BCB7-3780BEA84983}" srcOrd="0" destOrd="0" presId="urn:microsoft.com/office/officeart/2005/8/layout/hierarchy3"/>
    <dgm:cxn modelId="{64940EAF-0359-41A5-BDDA-5063620BDBD7}" type="presParOf" srcId="{F0B9550B-8804-4E0E-A5FE-EB33AE080E21}" destId="{ABC02529-39D0-4F9D-86CC-D53D391D659F}" srcOrd="1" destOrd="0" presId="urn:microsoft.com/office/officeart/2005/8/layout/hierarchy3"/>
    <dgm:cxn modelId="{B5D736FC-D30D-4484-837E-64B9F46C53DE}" type="presParOf" srcId="{BE761BD9-5D8C-4E95-8BDB-BB82D5DBC980}" destId="{02F47020-AFC4-43EA-960F-FD9485FCE02A}" srcOrd="1" destOrd="0" presId="urn:microsoft.com/office/officeart/2005/8/layout/hierarchy3"/>
    <dgm:cxn modelId="{2BEAE695-4504-4B56-9658-95D88F11459D}" type="presParOf" srcId="{02F47020-AFC4-43EA-960F-FD9485FCE02A}" destId="{38FE20CA-C97D-46EA-A467-120ACE35344E}" srcOrd="0" destOrd="0" presId="urn:microsoft.com/office/officeart/2005/8/layout/hierarchy3"/>
    <dgm:cxn modelId="{D55E22FC-3670-4338-B2DB-2F040E022784}" type="presParOf" srcId="{02F47020-AFC4-43EA-960F-FD9485FCE02A}" destId="{EC1C677E-3BF2-4030-83F6-520F47DF8F82}" srcOrd="1" destOrd="0" presId="urn:microsoft.com/office/officeart/2005/8/layout/hierarchy3"/>
    <dgm:cxn modelId="{038B781F-D04C-4B13-A552-833605B21F19}" type="presParOf" srcId="{02F47020-AFC4-43EA-960F-FD9485FCE02A}" destId="{4F536346-3070-47D3-8762-7EFD4BA1A7D6}" srcOrd="2" destOrd="0" presId="urn:microsoft.com/office/officeart/2005/8/layout/hierarchy3"/>
    <dgm:cxn modelId="{3E255157-A5E2-4C92-8D20-7F49AB8BDA81}" type="presParOf" srcId="{02F47020-AFC4-43EA-960F-FD9485FCE02A}" destId="{34D0E388-706F-4398-95F3-5BB210384446}" srcOrd="3" destOrd="0" presId="urn:microsoft.com/office/officeart/2005/8/layout/hierarchy3"/>
    <dgm:cxn modelId="{0DFA65BC-8190-4C5C-9DE1-C921A9D833BD}" type="presParOf" srcId="{AEAD8839-9891-4E48-81DA-CA75E07B262F}" destId="{15D1A7C5-938A-4977-B0F5-9918C8E00EC0}" srcOrd="1" destOrd="0" presId="urn:microsoft.com/office/officeart/2005/8/layout/hierarchy3"/>
    <dgm:cxn modelId="{1449D6A2-2934-4885-9030-C71A07588C58}" type="presParOf" srcId="{15D1A7C5-938A-4977-B0F5-9918C8E00EC0}" destId="{9215E7D4-ACFB-4206-BAEA-7DBA1F62B067}" srcOrd="0" destOrd="0" presId="urn:microsoft.com/office/officeart/2005/8/layout/hierarchy3"/>
    <dgm:cxn modelId="{F5314D90-2A7E-4ACA-A2F3-827673778EDF}" type="presParOf" srcId="{9215E7D4-ACFB-4206-BAEA-7DBA1F62B067}" destId="{21460A43-D03B-41F5-9300-09DE2ED3D25A}" srcOrd="0" destOrd="0" presId="urn:microsoft.com/office/officeart/2005/8/layout/hierarchy3"/>
    <dgm:cxn modelId="{24B13AC4-9B8F-49FC-BFBA-94CCA881E7C8}" type="presParOf" srcId="{9215E7D4-ACFB-4206-BAEA-7DBA1F62B067}" destId="{8B9968EB-460A-4AD3-9B5A-7B4AD22735E3}" srcOrd="1" destOrd="0" presId="urn:microsoft.com/office/officeart/2005/8/layout/hierarchy3"/>
    <dgm:cxn modelId="{6A1B061B-AB4A-499C-A2EA-D0CF393122C0}" type="presParOf" srcId="{15D1A7C5-938A-4977-B0F5-9918C8E00EC0}" destId="{A80D3608-AB20-4185-B852-081FFB366B0C}" srcOrd="1" destOrd="0" presId="urn:microsoft.com/office/officeart/2005/8/layout/hierarchy3"/>
    <dgm:cxn modelId="{098D0018-B08D-4055-9EBD-CA6842CC45B9}" type="presParOf" srcId="{A80D3608-AB20-4185-B852-081FFB366B0C}" destId="{49F38FA0-BDC1-4F8F-B871-EA4636D53D74}" srcOrd="0" destOrd="0" presId="urn:microsoft.com/office/officeart/2005/8/layout/hierarchy3"/>
    <dgm:cxn modelId="{FEBFB936-24B9-4F66-891A-914290A36759}" type="presParOf" srcId="{A80D3608-AB20-4185-B852-081FFB366B0C}" destId="{2FA0E312-1127-4854-9334-D2261466410F}" srcOrd="1" destOrd="0" presId="urn:microsoft.com/office/officeart/2005/8/layout/hierarchy3"/>
    <dgm:cxn modelId="{0CD66FD7-AA5F-4FFC-9B04-8DCC4C6F7D9D}" type="presParOf" srcId="{A80D3608-AB20-4185-B852-081FFB366B0C}" destId="{FC3EE0FB-2DC2-475A-8B01-7F484A3C8BD0}" srcOrd="2" destOrd="0" presId="urn:microsoft.com/office/officeart/2005/8/layout/hierarchy3"/>
    <dgm:cxn modelId="{75D8D91E-EF12-4300-9613-6CECC271390A}" type="presParOf" srcId="{A80D3608-AB20-4185-B852-081FFB366B0C}" destId="{F9D2AD51-63A1-43C8-8DBB-71623A292FF1}" srcOrd="3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9DF145-3EC7-45A6-98DB-F2C7EFF8C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717AF95-71C1-4499-B23E-07B1784D0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1BE73C-EA6D-4225-8BDF-BB71555E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E212F6-9108-4608-971C-D6D70D68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850029-9F9D-4176-B037-A9ECB3FBC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966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8C117D-03E5-4898-897C-31A4ECA0B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DC9F88-A158-4658-AFFC-E2E365B59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06F0965-D614-4DD0-BF04-3373E6DDD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FDCF245-4B9D-469E-89B0-0FC6865F4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2A83759-3CBB-4669-A645-20DA423B1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18D6578-AB4E-4BE7-B782-060976285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3260A9E-FBCA-49FF-B7EC-F2BB03FBF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15D9A67-56DA-4FA6-A270-6F9926862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500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0C30C5-2530-4641-868D-38BB1367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163D42C-8588-4E3A-9FCF-22A4FE863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93FE8F1-5155-4638-922B-EEC6D8C60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E3C91DF-AF8A-4B6B-8C41-C3810B774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3801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989810C-4CE3-4421-BE5F-739DC688A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CAA0D72-7175-4B27-A46C-37D0297C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CF0C6B-2D65-41E3-BA05-25D2C6F3F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1309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C944D6-DDB2-4018-B126-FC0F899DA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B1234E-2933-42C3-AC43-2E3F57745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BEF90F2-7940-4C9B-816C-A0E6F4F3D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A43987E-1DFD-40D6-8748-DC2AE1D1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989573C-CD38-4ED6-9A0C-EBCCECD45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10EBFF-743C-4106-99AB-1F62ECF6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9462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2F0872-3855-4DC2-A1E8-6E26E19E5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6A06CD3-1CFF-452C-9F89-7041FDD40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9836A75-AF44-4E3D-927A-2D55DC3A3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7527F93-44C5-488C-8AD3-AC0EAAE79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93ED294-37D0-4106-B426-5931649B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BC783C9-2EDC-4FCC-9BB8-CA68C54F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1845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113664-7467-4A8B-BE24-A856234D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8E49FE4-537C-45E2-B665-1F23C0B6D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80C032-8B29-431A-9431-52DF2E01E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FE6883-F6ED-4455-97B7-0524237F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64DD1E-F3EC-4EED-9C25-D8E5FBC42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753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880DBFF-8C1D-4708-B5C5-91EEC8F654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28C8DE9-BF79-4004-84C0-B59CECEA5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D9929F-CB95-4E24-9E5D-84659149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2A74B6-C1FF-4904-A387-44536163D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7F510F-7642-43B8-81D1-48C258B3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3227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accent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42518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accent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432161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7BF0CE19-D07F-45F4-8B53-F4AE3EAC0AF5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  <a:solidFill>
            <a:schemeClr val="accent2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:a16="http://schemas.microsoft.com/office/drawing/2014/main" xmlns="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2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xmlns="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:a16="http://schemas.microsoft.com/office/drawing/2014/main" xmlns="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:a16="http://schemas.microsoft.com/office/drawing/2014/main" xmlns="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xmlns="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xmlns="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4467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2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xmlns="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7402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:a16="http://schemas.microsoft.com/office/drawing/2014/main" xmlns="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xmlns="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xmlns="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xmlns="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xmlns="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734072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092008-DBD3-46BA-A4EB-58BFA3727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A263C2-0CA0-4726-8ADC-C6857613C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9719FD-E040-478A-937E-C5F8CB57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5CE2BE-1276-4A04-9F8D-C0527D0F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5ED891-380B-406A-A48E-D9981BE9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616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1F919F-432B-4AAF-8366-DBD8B0A3C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8EE1D5D-3A6C-44DE-9213-A8F9E2F65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7C9EB4-F846-4602-95A8-B0BEE14AF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A928667-83F3-4E42-9D55-FA20CA34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F0AF01-74DE-44DE-9A8F-1BCE6A9B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341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BB5CEA-7B09-498B-8E61-BAF2B4380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E4A14F-68DF-4743-A047-6B0913610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9BD6A83-0AEB-455B-B55A-FD3DBF861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5A35E39-2F5B-42E0-9F90-6CD1453F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4B8125E-8FB7-46F3-AC6F-CE8760D04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C29A5D-7DB3-4579-91B8-7C6BBC33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926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323AAE-BFC3-4CCA-AE74-B41E221D4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CEDEEE5-CAEC-4DC9-841D-3496A6CA3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1D8F9E-5681-4397-8620-6A534D50A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2E417-5F45-4CBD-AEF8-95048E7B5C9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8EBA8A-57C7-4851-9A59-C2739AE8BB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E8C9F0-2955-4F31-909E-A7D69B4CB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8"/>
            <a:extLst>
              <a:ext uri="{FF2B5EF4-FFF2-40B4-BE49-F238E27FC236}">
                <a16:creationId xmlns:a16="http://schemas.microsoft.com/office/drawing/2014/main" xmlns="" id="{5BF8621D-8206-4C22-9818-F327ED8B7AD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775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3.svg"/><Relationship Id="rId4" Type="http://schemas.openxmlformats.org/officeDocument/2006/relationships/image" Target="../media/image29.png"/><Relationship Id="rId9" Type="http://schemas.openxmlformats.org/officeDocument/2006/relationships/image" Target="../media/image3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6.svg"/><Relationship Id="rId10" Type="http://schemas.openxmlformats.org/officeDocument/2006/relationships/image" Target="../media/image2.png"/><Relationship Id="rId4" Type="http://schemas.openxmlformats.org/officeDocument/2006/relationships/image" Target="../media/image35.png"/><Relationship Id="rId9" Type="http://schemas.openxmlformats.org/officeDocument/2006/relationships/image" Target="../media/image10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0C384AD-409C-4275-9895-9E0939DBD2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63971" y="2774373"/>
            <a:ext cx="7021279" cy="3414727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9CA05078-3877-415F-AD9E-AB61FED9E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36" y="1285860"/>
            <a:ext cx="8820000" cy="13992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Mein </a:t>
            </a:r>
            <a:r>
              <a:rPr lang="en-US" b="1" dirty="0" err="1" smtClean="0">
                <a:solidFill>
                  <a:schemeClr val="accent1"/>
                </a:solidFill>
              </a:rPr>
              <a:t>Arbeitstag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err="1" smtClean="0">
                <a:solidFill>
                  <a:schemeClr val="accent5"/>
                </a:solidFill>
              </a:rPr>
              <a:t>Tagesablauf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9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20" y="928670"/>
            <a:ext cx="8453476" cy="421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84" y="0"/>
            <a:ext cx="31745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8546" y="126079"/>
            <a:ext cx="2786082" cy="673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0380" y="203896"/>
            <a:ext cx="2500330" cy="665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97881C40-B858-40A4-AEDF-BD199A68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Wie spät ist es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Котра година?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Es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ist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9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Uhr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9756A31-91A0-482B-9E0E-CF5D938750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7490A9B-FD32-4427-A3D7-F3AF6398F6E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5EBA997-FD42-4AF3-B6FD-AD4E6592377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D99DF93F-DD84-46C8-95B1-7C4E2D48F15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544CE393-6B7D-4909-A722-C64046AD79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Um </a:t>
            </a:r>
            <a:r>
              <a:rPr lang="en-US" sz="3200" dirty="0" err="1" smtClean="0"/>
              <a:t>wie</a:t>
            </a:r>
            <a:r>
              <a:rPr lang="en-US" sz="3200" dirty="0" smtClean="0"/>
              <a:t> </a:t>
            </a:r>
            <a:r>
              <a:rPr lang="en-US" sz="3200" dirty="0" err="1" smtClean="0"/>
              <a:t>viel</a:t>
            </a:r>
            <a:r>
              <a:rPr lang="en-US" sz="3200" dirty="0" smtClean="0"/>
              <a:t> </a:t>
            </a:r>
            <a:r>
              <a:rPr lang="en-US" sz="3200" dirty="0" err="1" smtClean="0"/>
              <a:t>Uhr</a:t>
            </a:r>
            <a:r>
              <a:rPr lang="uk-UA" sz="3200" dirty="0" smtClean="0"/>
              <a:t>? – О котрій годині?</a:t>
            </a:r>
            <a:r>
              <a:rPr lang="en-US" sz="3200" dirty="0" smtClean="0"/>
              <a:t> Um 9 </a:t>
            </a:r>
            <a:r>
              <a:rPr lang="en-US" sz="3200" dirty="0" err="1" smtClean="0"/>
              <a:t>Uhr</a:t>
            </a:r>
            <a:r>
              <a:rPr lang="en-US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95259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5250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What is the difference between </a:t>
            </a:r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Uhr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 and </a:t>
            </a:r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Stunde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pPr fontAlgn="base"/>
            <a:r>
              <a:rPr lang="en-US" i="1" dirty="0" smtClean="0"/>
              <a:t>.</a:t>
            </a:r>
            <a:endParaRPr lang="en-US" dirty="0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285710" y="714356"/>
          <a:ext cx="11620581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09" y="642918"/>
            <a:ext cx="10972800" cy="1066800"/>
          </a:xfrm>
        </p:spPr>
        <p:txBody>
          <a:bodyPr>
            <a:normAutofit fontScale="90000"/>
          </a:bodyPr>
          <a:lstStyle/>
          <a:p>
            <a:r>
              <a:rPr lang="de-DE" b="1" i="1" dirty="0" smtClean="0"/>
              <a:t>Übung </a:t>
            </a:r>
            <a:r>
              <a:rPr lang="de-DE" b="1" dirty="0" smtClean="0"/>
              <a:t> </a:t>
            </a:r>
            <a:r>
              <a:rPr lang="en-US" b="1" i="1" dirty="0" smtClean="0"/>
              <a:t>6. </a:t>
            </a:r>
            <a:r>
              <a:rPr lang="en-US" b="1" i="1" dirty="0" err="1" smtClean="0"/>
              <a:t>Setzen</a:t>
            </a:r>
            <a:r>
              <a:rPr lang="en-US" b="1" i="1" dirty="0" smtClean="0"/>
              <a:t> </a:t>
            </a:r>
            <a:r>
              <a:rPr lang="en-US" b="1" i="1" dirty="0" err="1" smtClean="0"/>
              <a:t>Sie</a:t>
            </a:r>
            <a:r>
              <a:rPr lang="en-US" b="1" i="1" dirty="0" smtClean="0"/>
              <a:t> die </a:t>
            </a:r>
            <a:r>
              <a:rPr lang="en-US" b="1" i="1" dirty="0" err="1" smtClean="0"/>
              <a:t>Wörter</a:t>
            </a:r>
            <a:r>
              <a:rPr lang="en-US" b="1" i="1" dirty="0" smtClean="0"/>
              <a:t> „die </a:t>
            </a:r>
            <a:r>
              <a:rPr lang="en-US" b="1" i="1" dirty="0" err="1" smtClean="0"/>
              <a:t>Uhr</a:t>
            </a:r>
            <a:r>
              <a:rPr lang="en-US" b="1" i="1" dirty="0" smtClean="0"/>
              <a:t>" </a:t>
            </a:r>
            <a:r>
              <a:rPr lang="en-US" b="1" i="1" dirty="0" err="1" smtClean="0"/>
              <a:t>oder</a:t>
            </a:r>
            <a:r>
              <a:rPr lang="en-US" b="1" i="1" dirty="0" smtClean="0"/>
              <a:t> „die </a:t>
            </a:r>
            <a:r>
              <a:rPr lang="en-US" b="1" i="1" dirty="0" err="1" smtClean="0"/>
              <a:t>Stunde</a:t>
            </a:r>
            <a:r>
              <a:rPr lang="en-US" b="1" i="1" dirty="0" smtClean="0"/>
              <a:t>" </a:t>
            </a:r>
            <a:r>
              <a:rPr lang="en-US" b="1" i="1" dirty="0" err="1" smtClean="0"/>
              <a:t>ein</a:t>
            </a:r>
            <a:r>
              <a:rPr lang="en-US" b="1" i="1" dirty="0" smtClean="0"/>
              <a:t>!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609600" y="1571612"/>
            <a:ext cx="10972800" cy="50029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ersten</a:t>
            </a:r>
            <a:r>
              <a:rPr lang="en-US" dirty="0" smtClean="0"/>
              <a:t>............... </a:t>
            </a:r>
            <a:r>
              <a:rPr lang="en-US" dirty="0" err="1" smtClean="0"/>
              <a:t>haben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Kontrollarbeit</a:t>
            </a:r>
            <a:r>
              <a:rPr lang="en-US" dirty="0" smtClean="0"/>
              <a:t>.</a:t>
            </a:r>
            <a:endParaRPr lang="uk-UA" dirty="0" smtClean="0"/>
          </a:p>
          <a:p>
            <a:r>
              <a:rPr lang="en-US" dirty="0" err="1" smtClean="0"/>
              <a:t>Deine</a:t>
            </a:r>
            <a:r>
              <a:rPr lang="en-US" dirty="0" smtClean="0"/>
              <a:t>................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. Es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jetzt</a:t>
            </a:r>
            <a:r>
              <a:rPr lang="en-US" dirty="0" smtClean="0"/>
              <a:t> </a:t>
            </a:r>
            <a:r>
              <a:rPr lang="en-US" dirty="0" err="1" smtClean="0"/>
              <a:t>drei</a:t>
            </a:r>
            <a:r>
              <a:rPr lang="en-US" dirty="0" smtClean="0"/>
              <a:t> ........... , </a:t>
            </a: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können</a:t>
            </a:r>
            <a:r>
              <a:rPr lang="en-US" dirty="0" smtClean="0"/>
              <a:t> </a:t>
            </a:r>
            <a:r>
              <a:rPr lang="en-US" dirty="0" err="1" smtClean="0"/>
              <a:t>uns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deutschen</a:t>
            </a:r>
            <a:r>
              <a:rPr lang="uk-UA" dirty="0" smtClean="0"/>
              <a:t> </a:t>
            </a:r>
            <a:r>
              <a:rPr lang="en-US" dirty="0" err="1" smtClean="0"/>
              <a:t>verspäten</a:t>
            </a:r>
            <a:r>
              <a:rPr lang="en-US" dirty="0" smtClean="0"/>
              <a:t>.</a:t>
            </a:r>
            <a:endParaRPr lang="uk-UA" dirty="0" smtClean="0"/>
          </a:p>
          <a:p>
            <a:r>
              <a:rPr lang="en-US" dirty="0" err="1" smtClean="0"/>
              <a:t>Wann</a:t>
            </a:r>
            <a:r>
              <a:rPr lang="en-US" dirty="0" smtClean="0"/>
              <a:t> hast du </a:t>
            </a:r>
            <a:r>
              <a:rPr lang="en-US" dirty="0" err="1" smtClean="0"/>
              <a:t>diese</a:t>
            </a:r>
            <a:r>
              <a:rPr lang="en-US" dirty="0" smtClean="0"/>
              <a:t> </a:t>
            </a:r>
            <a:r>
              <a:rPr lang="en-US" dirty="0" err="1" smtClean="0"/>
              <a:t>moderne</a:t>
            </a:r>
            <a:r>
              <a:rPr lang="en-US" dirty="0" smtClean="0"/>
              <a:t>............... </a:t>
            </a:r>
            <a:r>
              <a:rPr lang="en-US" dirty="0" err="1" smtClean="0"/>
              <a:t>gekauft</a:t>
            </a:r>
            <a:r>
              <a:rPr lang="en-US" dirty="0" smtClean="0"/>
              <a:t>? - </a:t>
            </a:r>
            <a:r>
              <a:rPr lang="en-US" dirty="0" err="1" smtClean="0"/>
              <a:t>Heute</a:t>
            </a:r>
            <a:r>
              <a:rPr lang="en-US" dirty="0" smtClean="0"/>
              <a:t>, </a:t>
            </a:r>
            <a:r>
              <a:rPr lang="en-US" dirty="0" err="1" smtClean="0"/>
              <a:t>vor</a:t>
            </a:r>
            <a:r>
              <a:rPr lang="en-US" dirty="0" smtClean="0"/>
              <a:t> </a:t>
            </a:r>
            <a:r>
              <a:rPr lang="en-US" dirty="0" err="1" smtClean="0"/>
              <a:t>zwei</a:t>
            </a:r>
            <a:r>
              <a:rPr lang="en-US" dirty="0" smtClean="0"/>
              <a:t>................</a:t>
            </a:r>
            <a:endParaRPr lang="uk-UA" dirty="0" smtClean="0"/>
          </a:p>
          <a:p>
            <a:r>
              <a:rPr lang="en-US" dirty="0" smtClean="0"/>
              <a:t>Die </a:t>
            </a:r>
            <a:r>
              <a:rPr lang="en-US" dirty="0" err="1" smtClean="0"/>
              <a:t>Mathematik</a:t>
            </a:r>
            <a:r>
              <a:rPr lang="en-US" dirty="0" smtClean="0"/>
              <a:t>................ </a:t>
            </a:r>
            <a:r>
              <a:rPr lang="en-US" dirty="0" err="1" smtClean="0"/>
              <a:t>dauert</a:t>
            </a:r>
            <a:r>
              <a:rPr lang="en-US" dirty="0" smtClean="0"/>
              <a:t> </a:t>
            </a:r>
            <a:r>
              <a:rPr lang="en-US" dirty="0" err="1" smtClean="0"/>
              <a:t>zwei</a:t>
            </a:r>
            <a:r>
              <a:rPr lang="en-US" dirty="0" smtClean="0"/>
              <a:t>..............</a:t>
            </a:r>
            <a:endParaRPr lang="uk-UA" dirty="0" smtClean="0"/>
          </a:p>
          <a:p>
            <a:r>
              <a:rPr lang="en-US" dirty="0" smtClean="0"/>
              <a:t>Um </a:t>
            </a:r>
            <a:r>
              <a:rPr lang="en-US" dirty="0" err="1" smtClean="0"/>
              <a:t>wieviel</a:t>
            </a:r>
            <a:r>
              <a:rPr lang="en-US" dirty="0" smtClean="0"/>
              <a:t>................ </a:t>
            </a:r>
            <a:r>
              <a:rPr lang="en-US" dirty="0" err="1" smtClean="0"/>
              <a:t>beginnt</a:t>
            </a:r>
            <a:r>
              <a:rPr lang="en-US" dirty="0" smtClean="0"/>
              <a:t> die </a:t>
            </a:r>
            <a:r>
              <a:rPr lang="en-US" dirty="0" err="1" smtClean="0"/>
              <a:t>Aufführung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Theater?</a:t>
            </a:r>
            <a:endParaRPr lang="uk-UA" dirty="0" smtClean="0"/>
          </a:p>
          <a:p>
            <a:r>
              <a:rPr lang="en-US" dirty="0" err="1" smtClean="0"/>
              <a:t>Wieviel</a:t>
            </a:r>
            <a:r>
              <a:rPr lang="en-US" dirty="0" smtClean="0"/>
              <a:t>................ </a:t>
            </a:r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in </a:t>
            </a:r>
            <a:r>
              <a:rPr lang="en-US" dirty="0" err="1" smtClean="0"/>
              <a:t>deiner</a:t>
            </a:r>
            <a:r>
              <a:rPr lang="en-US" dirty="0" smtClean="0"/>
              <a:t> </a:t>
            </a:r>
            <a:r>
              <a:rPr lang="en-US" dirty="0" err="1" smtClean="0"/>
              <a:t>Wohnung</a:t>
            </a:r>
            <a:r>
              <a:rPr lang="en-US" dirty="0" smtClean="0"/>
              <a:t>?</a:t>
            </a:r>
            <a:endParaRPr lang="uk-UA" dirty="0" smtClean="0"/>
          </a:p>
          <a:p>
            <a:r>
              <a:rPr lang="en-US" dirty="0" err="1" smtClean="0"/>
              <a:t>Wieviel</a:t>
            </a:r>
            <a:r>
              <a:rPr lang="en-US" dirty="0" smtClean="0"/>
              <a:t>................ hast du am </a:t>
            </a:r>
            <a:r>
              <a:rPr lang="en-US" dirty="0" err="1" smtClean="0"/>
              <a:t>Freitag</a:t>
            </a:r>
            <a:r>
              <a:rPr lang="en-US" dirty="0" smtClean="0"/>
              <a:t>?</a:t>
            </a:r>
            <a:endParaRPr lang="uk-UA" dirty="0" smtClean="0"/>
          </a:p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nimmt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r>
              <a:rPr lang="en-US" dirty="0" smtClean="0"/>
              <a:t>................ </a:t>
            </a:r>
            <a:r>
              <a:rPr lang="en-US" dirty="0" err="1" smtClean="0"/>
              <a:t>zweimal</a:t>
            </a:r>
            <a:r>
              <a:rPr lang="en-US" dirty="0" smtClean="0"/>
              <a:t> </a:t>
            </a:r>
            <a:r>
              <a:rPr lang="en-US" dirty="0" err="1" smtClean="0"/>
              <a:t>wöchentlich</a:t>
            </a:r>
            <a:r>
              <a:rPr lang="en-US" dirty="0" smtClean="0"/>
              <a:t>.</a:t>
            </a:r>
            <a:endParaRPr lang="uk-UA" dirty="0" smtClean="0"/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auf </a:t>
            </a:r>
            <a:r>
              <a:rPr lang="en-US" dirty="0" err="1" smtClean="0"/>
              <a:t>dich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geschlagene</a:t>
            </a:r>
            <a:r>
              <a:rPr lang="en-US" dirty="0" smtClean="0"/>
              <a:t>     </a:t>
            </a:r>
            <a:r>
              <a:rPr lang="en-US" dirty="0" err="1" smtClean="0"/>
              <a:t>lang</a:t>
            </a:r>
            <a:r>
              <a:rPr lang="en-US" dirty="0" smtClean="0"/>
              <a:t> </a:t>
            </a:r>
            <a:r>
              <a:rPr lang="en-US" dirty="0" err="1" smtClean="0"/>
              <a:t>gewartet</a:t>
            </a:r>
            <a:r>
              <a:rPr lang="en-US" dirty="0" smtClean="0"/>
              <a:t>.</a:t>
            </a:r>
            <a:endParaRPr lang="uk-UA" dirty="0" smtClean="0"/>
          </a:p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kam</a:t>
            </a:r>
            <a:r>
              <a:rPr lang="en-US" dirty="0" smtClean="0"/>
              <a:t> </a:t>
            </a:r>
            <a:r>
              <a:rPr lang="en-US" dirty="0" err="1" smtClean="0"/>
              <a:t>heute</a:t>
            </a:r>
            <a:r>
              <a:rPr lang="en-US" dirty="0" smtClean="0"/>
              <a:t> in die deutsche............... </a:t>
            </a:r>
            <a:r>
              <a:rPr lang="en-US" dirty="0" err="1" smtClean="0"/>
              <a:t>unvorbereitet</a:t>
            </a:r>
            <a:r>
              <a:rPr lang="en-US" dirty="0" smtClean="0"/>
              <a:t>.</a:t>
            </a:r>
            <a:endParaRPr lang="uk-UA" dirty="0" smtClean="0"/>
          </a:p>
          <a:p>
            <a:r>
              <a:rPr lang="pl-PL" dirty="0" smtClean="0"/>
              <a:t>Um wieviel.......................................... stehen Sie auf?</a:t>
            </a:r>
            <a:endParaRPr lang="uk-UA" dirty="0" smtClean="0"/>
          </a:p>
          <a:p>
            <a:pPr algn="just">
              <a:lnSpc>
                <a:spcPct val="170000"/>
              </a:lnSpc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453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3445" y="4339948"/>
            <a:ext cx="4218555" cy="251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733099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6524628" cy="427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60" y="1500174"/>
            <a:ext cx="1057472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533" y="781226"/>
            <a:ext cx="9838251" cy="536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16" y="571480"/>
            <a:ext cx="9728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5D56E9C-1F8B-4437-A4A4-E2B9BC4FC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26" y="2500306"/>
            <a:ext cx="10515599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 smtClean="0">
                <a:solidFill>
                  <a:schemeClr val="accent5"/>
                </a:solidFill>
              </a:rPr>
              <a:t>Welcher</a:t>
            </a:r>
            <a:r>
              <a:rPr lang="en-US" sz="5400" dirty="0" smtClean="0">
                <a:solidFill>
                  <a:schemeClr val="accent5"/>
                </a:solidFill>
              </a:rPr>
              <a:t> </a:t>
            </a:r>
            <a:r>
              <a:rPr lang="en-US" sz="5400" dirty="0" err="1" smtClean="0">
                <a:solidFill>
                  <a:schemeClr val="accent5"/>
                </a:solidFill>
              </a:rPr>
              <a:t>Wochentag</a:t>
            </a:r>
            <a:r>
              <a:rPr lang="en-US" sz="5400" dirty="0" smtClean="0">
                <a:solidFill>
                  <a:schemeClr val="accent5"/>
                </a:solidFill>
              </a:rPr>
              <a:t> </a:t>
            </a:r>
            <a:r>
              <a:rPr lang="en-US" sz="5400" dirty="0" err="1" smtClean="0">
                <a:solidFill>
                  <a:schemeClr val="accent5"/>
                </a:solidFill>
              </a:rPr>
              <a:t>ist</a:t>
            </a:r>
            <a:r>
              <a:rPr lang="en-US" sz="5400" dirty="0" smtClean="0">
                <a:solidFill>
                  <a:schemeClr val="accent5"/>
                </a:solidFill>
              </a:rPr>
              <a:t> </a:t>
            </a:r>
            <a:r>
              <a:rPr lang="en-US" sz="5400" dirty="0" err="1" smtClean="0">
                <a:solidFill>
                  <a:schemeClr val="accent5"/>
                </a:solidFill>
              </a:rPr>
              <a:t>heute</a:t>
            </a:r>
            <a:r>
              <a:rPr lang="uk-UA" sz="5400" dirty="0" smtClean="0">
                <a:solidFill>
                  <a:schemeClr val="accent5"/>
                </a:solidFill>
              </a:rPr>
              <a:t>?</a:t>
            </a:r>
            <a:endParaRPr lang="ru-RU" sz="5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33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15" y="2143116"/>
            <a:ext cx="952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/>
              <a:t>Haus</a:t>
            </a:r>
            <a:r>
              <a:rPr lang="ru-RU" sz="4800" dirty="0" smtClean="0">
                <a:solidFill>
                  <a:schemeClr val="accent5"/>
                </a:solidFill>
              </a:rPr>
              <a:t>а</a:t>
            </a:r>
            <a:r>
              <a:rPr lang="pl-PL" sz="4800" dirty="0" smtClean="0">
                <a:solidFill>
                  <a:schemeClr val="accent5"/>
                </a:solidFill>
              </a:rPr>
              <a:t>ufgabe</a:t>
            </a:r>
            <a:endParaRPr lang="ru-RU" sz="4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0C08B42-36F1-41C2-AAE3-3792499C6B3A}"/>
              </a:ext>
            </a:extLst>
          </p:cNvPr>
          <p:cNvSpPr/>
          <p:nvPr/>
        </p:nvSpPr>
        <p:spPr>
          <a:xfrm>
            <a:off x="1776000" y="2117288"/>
            <a:ext cx="2250000" cy="765000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B431A14-E589-47D0-8477-C6ED33D1511D}"/>
              </a:ext>
            </a:extLst>
          </p:cNvPr>
          <p:cNvSpPr/>
          <p:nvPr/>
        </p:nvSpPr>
        <p:spPr>
          <a:xfrm>
            <a:off x="4026000" y="2113932"/>
            <a:ext cx="2250000" cy="765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1E6ABAA-B1F7-4D47-B81C-AFC1BB9B7DDD}"/>
              </a:ext>
            </a:extLst>
          </p:cNvPr>
          <p:cNvSpPr/>
          <p:nvPr/>
        </p:nvSpPr>
        <p:spPr>
          <a:xfrm>
            <a:off x="6276437" y="2113932"/>
            <a:ext cx="2250000" cy="765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5A0F407-DAB3-484D-AF56-F7EEC36D0C2F}"/>
              </a:ext>
            </a:extLst>
          </p:cNvPr>
          <p:cNvSpPr/>
          <p:nvPr/>
        </p:nvSpPr>
        <p:spPr>
          <a:xfrm>
            <a:off x="8527800" y="2113932"/>
            <a:ext cx="2250000" cy="765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88BA6BD-A7A2-476B-8FE2-B9E2F93FFBE8}"/>
              </a:ext>
            </a:extLst>
          </p:cNvPr>
          <p:cNvSpPr/>
          <p:nvPr/>
        </p:nvSpPr>
        <p:spPr>
          <a:xfrm>
            <a:off x="1776000" y="2888999"/>
            <a:ext cx="2250000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BB886A5-696B-49DA-A237-A597D43BE685}"/>
              </a:ext>
            </a:extLst>
          </p:cNvPr>
          <p:cNvSpPr/>
          <p:nvPr/>
        </p:nvSpPr>
        <p:spPr>
          <a:xfrm>
            <a:off x="4026000" y="2885643"/>
            <a:ext cx="2250000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FC2BAB8-4DDC-4D3F-9432-BD335E52355E}"/>
              </a:ext>
            </a:extLst>
          </p:cNvPr>
          <p:cNvSpPr/>
          <p:nvPr/>
        </p:nvSpPr>
        <p:spPr>
          <a:xfrm>
            <a:off x="6276437" y="2885643"/>
            <a:ext cx="2250000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9A943BA-A41D-43A9-809F-C4D35AA0B94F}"/>
              </a:ext>
            </a:extLst>
          </p:cNvPr>
          <p:cNvSpPr/>
          <p:nvPr/>
        </p:nvSpPr>
        <p:spPr>
          <a:xfrm>
            <a:off x="8527800" y="2885643"/>
            <a:ext cx="2250000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8195AB6-BA8F-4E20-8D35-286E8838BF2F}"/>
              </a:ext>
            </a:extLst>
          </p:cNvPr>
          <p:cNvSpPr/>
          <p:nvPr/>
        </p:nvSpPr>
        <p:spPr>
          <a:xfrm>
            <a:off x="1780257" y="5675644"/>
            <a:ext cx="2250000" cy="183356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95E1DEA-DB19-458D-97AD-C2E9B32F861A}"/>
              </a:ext>
            </a:extLst>
          </p:cNvPr>
          <p:cNvSpPr/>
          <p:nvPr/>
        </p:nvSpPr>
        <p:spPr>
          <a:xfrm>
            <a:off x="4031157" y="5672288"/>
            <a:ext cx="2250000" cy="18335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7F8F6D5-8C18-4F76-B905-9DE992A4CD86}"/>
              </a:ext>
            </a:extLst>
          </p:cNvPr>
          <p:cNvSpPr/>
          <p:nvPr/>
        </p:nvSpPr>
        <p:spPr>
          <a:xfrm>
            <a:off x="6280694" y="5672288"/>
            <a:ext cx="2250000" cy="18335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EF07FE4-D37C-47BB-A72B-8924338F547E}"/>
              </a:ext>
            </a:extLst>
          </p:cNvPr>
          <p:cNvSpPr/>
          <p:nvPr/>
        </p:nvSpPr>
        <p:spPr>
          <a:xfrm>
            <a:off x="8532057" y="5672288"/>
            <a:ext cx="2250000" cy="18335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ED7D96B-086A-4FA2-913A-A2A67955B3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631000" y="3078418"/>
            <a:ext cx="540000" cy="54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0944F84-7CE7-4285-B556-C6BD480A65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76743" y="3078418"/>
            <a:ext cx="540000" cy="54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6BE92C6-231B-4284-9F25-F909BDC751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126743" y="3078418"/>
            <a:ext cx="540000" cy="54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38AE8FC-346B-4B75-A7A1-7E658008582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9376514" y="3078418"/>
            <a:ext cx="540000" cy="54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868C9FC-A7FD-4D1F-9E89-B42634FAEE3F}"/>
              </a:ext>
            </a:extLst>
          </p:cNvPr>
          <p:cNvSpPr txBox="1"/>
          <p:nvPr/>
        </p:nvSpPr>
        <p:spPr>
          <a:xfrm>
            <a:off x="2583041" y="2123359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9CA693B-8555-4836-847F-2FB3CB1964A8}"/>
              </a:ext>
            </a:extLst>
          </p:cNvPr>
          <p:cNvSpPr txBox="1"/>
          <p:nvPr/>
        </p:nvSpPr>
        <p:spPr>
          <a:xfrm>
            <a:off x="4836884" y="2139432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A7A015A-A44A-4B76-855A-1FE204F281E8}"/>
              </a:ext>
            </a:extLst>
          </p:cNvPr>
          <p:cNvSpPr txBox="1"/>
          <p:nvPr/>
        </p:nvSpPr>
        <p:spPr>
          <a:xfrm>
            <a:off x="7028026" y="2139432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7D7C437-E284-46C9-8883-8C7C3C9A0EBF}"/>
              </a:ext>
            </a:extLst>
          </p:cNvPr>
          <p:cNvSpPr txBox="1"/>
          <p:nvPr/>
        </p:nvSpPr>
        <p:spPr>
          <a:xfrm>
            <a:off x="9264301" y="2139432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6DA1C8E-B0C7-4AD3-8FF8-48856A28757F}"/>
              </a:ext>
            </a:extLst>
          </p:cNvPr>
          <p:cNvSpPr txBox="1"/>
          <p:nvPr/>
        </p:nvSpPr>
        <p:spPr>
          <a:xfrm>
            <a:off x="1909192" y="3818978"/>
            <a:ext cx="193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1"/>
                </a:solidFill>
              </a:rPr>
              <a:t>Erlernen Sie die Vokabeln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31F6E92-4BDE-4260-B1D6-EE7B140EF806}"/>
              </a:ext>
            </a:extLst>
          </p:cNvPr>
          <p:cNvSpPr txBox="1"/>
          <p:nvPr/>
        </p:nvSpPr>
        <p:spPr>
          <a:xfrm>
            <a:off x="1952596" y="4714884"/>
            <a:ext cx="193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Вивчити слова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4181017-442A-4EA5-A76E-1658B189A28F}"/>
              </a:ext>
            </a:extLst>
          </p:cNvPr>
          <p:cNvSpPr txBox="1"/>
          <p:nvPr/>
        </p:nvSpPr>
        <p:spPr>
          <a:xfrm>
            <a:off x="4183820" y="3815492"/>
            <a:ext cx="193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Erlernen Sie die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Uhr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3BB918C-C6BD-4944-A60F-D8AA452E0BAC}"/>
              </a:ext>
            </a:extLst>
          </p:cNvPr>
          <p:cNvSpPr txBox="1"/>
          <p:nvPr/>
        </p:nvSpPr>
        <p:spPr>
          <a:xfrm>
            <a:off x="4167174" y="4643446"/>
            <a:ext cx="193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Вивчити годинник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F4FB1E2-71CA-4285-99AB-63649D92FBE1}"/>
              </a:ext>
            </a:extLst>
          </p:cNvPr>
          <p:cNvSpPr txBox="1"/>
          <p:nvPr/>
        </p:nvSpPr>
        <p:spPr>
          <a:xfrm>
            <a:off x="6409191" y="3815492"/>
            <a:ext cx="193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</a:rPr>
              <a:t>Ü</a:t>
            </a:r>
            <a:r>
              <a:rPr lang="pl-PL" sz="2400" b="1" dirty="0" smtClean="0">
                <a:solidFill>
                  <a:schemeClr val="accent5"/>
                </a:solidFill>
              </a:rPr>
              <a:t>bungen 7,8,9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180C934-C3BA-4FDE-8BBE-8EEB8E669B9B}"/>
              </a:ext>
            </a:extLst>
          </p:cNvPr>
          <p:cNvSpPr txBox="1"/>
          <p:nvPr/>
        </p:nvSpPr>
        <p:spPr>
          <a:xfrm>
            <a:off x="6381752" y="4643446"/>
            <a:ext cx="193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Constantia" pitchFamily="18" charset="0"/>
              </a:rPr>
              <a:t>Вправа 7,8,9.</a:t>
            </a:r>
          </a:p>
          <a:p>
            <a:pPr algn="ctr"/>
            <a:r>
              <a:rPr lang="uk-UA" sz="1400" dirty="0" smtClean="0">
                <a:latin typeface="Constantia" pitchFamily="18" charset="0"/>
              </a:rPr>
              <a:t>Завантажити на </a:t>
            </a:r>
            <a:r>
              <a:rPr lang="uk-UA" sz="1400" dirty="0" err="1" smtClean="0">
                <a:latin typeface="Constantia" pitchFamily="18" charset="0"/>
              </a:rPr>
              <a:t>мудл</a:t>
            </a:r>
            <a:endParaRPr lang="en-US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574F04A-A36B-4AE8-AF3B-7EEC30B8174E}"/>
              </a:ext>
            </a:extLst>
          </p:cNvPr>
          <p:cNvSpPr txBox="1"/>
          <p:nvPr/>
        </p:nvSpPr>
        <p:spPr>
          <a:xfrm>
            <a:off x="8667768" y="3714752"/>
            <a:ext cx="193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6"/>
                </a:solidFill>
              </a:rPr>
              <a:t>Wiederholen die Numeralien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6A1F4E3-5489-44E5-BCDF-5483E99BB2CE}"/>
              </a:ext>
            </a:extLst>
          </p:cNvPr>
          <p:cNvSpPr txBox="1"/>
          <p:nvPr/>
        </p:nvSpPr>
        <p:spPr>
          <a:xfrm>
            <a:off x="8659191" y="4857760"/>
            <a:ext cx="193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Повторити числівники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73655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6105397" cy="560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2269" y="1214422"/>
            <a:ext cx="606973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146820" y="571481"/>
            <a:ext cx="9949708" cy="22145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7200" b="1" dirty="0" smtClean="0">
                <a:solidFill>
                  <a:schemeClr val="accent2"/>
                </a:solidFill>
              </a:rPr>
              <a:t>Danke </a:t>
            </a:r>
          </a:p>
          <a:p>
            <a:pPr algn="ctr"/>
            <a:r>
              <a:rPr lang="pl-PL" sz="7200" b="1" dirty="0" smtClean="0">
                <a:solidFill>
                  <a:schemeClr val="accent2"/>
                </a:solidFill>
              </a:rPr>
              <a:t>Auf Wiedersehen</a:t>
            </a:r>
            <a:endParaRPr lang="ru-RU" sz="7200" b="1" dirty="0">
              <a:solidFill>
                <a:schemeClr val="accent2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E896F0E-7B38-441F-93C6-15386BEBBC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9319" y="3782441"/>
            <a:ext cx="630000" cy="63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3EC9939-C873-475F-8A8C-A0B2671F1F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879319" y="3778370"/>
            <a:ext cx="630000" cy="63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419B722-D47F-4A44-8AB8-779A46413B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2779319" y="3778370"/>
            <a:ext cx="630000" cy="63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80BFE47-DA48-4155-B32F-5F5A3DF97E5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3679319" y="3778370"/>
            <a:ext cx="630000" cy="63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5F5E2CE-ED82-4BE6-9C0D-EABA8AA8E7B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63971" y="2774373"/>
            <a:ext cx="7021279" cy="341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0694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838201" y="2033588"/>
            <a:ext cx="2043090" cy="404971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List of users in meeting </a:t>
            </a:r>
            <a:r>
              <a:rPr lang="en-US" dirty="0" err="1" smtClean="0"/>
              <a:t>Konferenz</a:t>
            </a:r>
            <a:r>
              <a:rPr lang="en-US" dirty="0" smtClean="0"/>
              <a:t> at 05.04.2021:08:43:47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Sorted by first name: </a:t>
            </a:r>
          </a:p>
          <a:p>
            <a:pPr>
              <a:lnSpc>
                <a:spcPct val="120000"/>
              </a:lnSpc>
            </a:pPr>
            <a:r>
              <a:rPr lang="uk-UA" dirty="0" err="1" smtClean="0"/>
              <a:t>Ваврик</a:t>
            </a:r>
            <a:r>
              <a:rPr lang="uk-UA" dirty="0" smtClean="0"/>
              <a:t> Анастасія</a:t>
            </a:r>
          </a:p>
          <a:p>
            <a:pPr>
              <a:lnSpc>
                <a:spcPct val="120000"/>
              </a:lnSpc>
            </a:pPr>
            <a:r>
              <a:rPr lang="uk-UA" dirty="0" err="1" smtClean="0"/>
              <a:t>Гап'юк</a:t>
            </a:r>
            <a:r>
              <a:rPr lang="uk-UA" dirty="0" smtClean="0"/>
              <a:t> Ярина</a:t>
            </a:r>
          </a:p>
          <a:p>
            <a:pPr>
              <a:lnSpc>
                <a:spcPct val="120000"/>
              </a:lnSpc>
            </a:pPr>
            <a:r>
              <a:rPr lang="uk-UA" dirty="0" err="1" smtClean="0"/>
              <a:t>Головатюк</a:t>
            </a:r>
            <a:r>
              <a:rPr lang="uk-UA" dirty="0" smtClean="0"/>
              <a:t> Вікторія</a:t>
            </a:r>
          </a:p>
          <a:p>
            <a:pPr>
              <a:lnSpc>
                <a:spcPct val="120000"/>
              </a:lnSpc>
            </a:pPr>
            <a:r>
              <a:rPr lang="uk-UA" dirty="0" err="1" smtClean="0"/>
              <a:t>Доберчак</a:t>
            </a:r>
            <a:r>
              <a:rPr lang="uk-UA" dirty="0" smtClean="0"/>
              <a:t> Вікторія</a:t>
            </a:r>
          </a:p>
          <a:p>
            <a:pPr>
              <a:lnSpc>
                <a:spcPct val="120000"/>
              </a:lnSpc>
            </a:pPr>
            <a:r>
              <a:rPr lang="uk-UA" dirty="0" err="1" smtClean="0"/>
              <a:t>Дутчак</a:t>
            </a:r>
            <a:r>
              <a:rPr lang="uk-UA" dirty="0" smtClean="0"/>
              <a:t> Вікторія</a:t>
            </a:r>
          </a:p>
          <a:p>
            <a:pPr>
              <a:lnSpc>
                <a:spcPct val="120000"/>
              </a:lnSpc>
            </a:pPr>
            <a:r>
              <a:rPr lang="uk-UA" dirty="0" err="1" smtClean="0"/>
              <a:t>Заяць</a:t>
            </a:r>
            <a:r>
              <a:rPr lang="uk-UA" dirty="0" smtClean="0"/>
              <a:t> Ельвіра</a:t>
            </a:r>
          </a:p>
          <a:p>
            <a:pPr>
              <a:lnSpc>
                <a:spcPct val="120000"/>
              </a:lnSpc>
            </a:pPr>
            <a:r>
              <a:rPr lang="uk-UA" dirty="0" smtClean="0"/>
              <a:t>Косар Юлія</a:t>
            </a:r>
          </a:p>
          <a:p>
            <a:pPr>
              <a:lnSpc>
                <a:spcPct val="120000"/>
              </a:lnSpc>
            </a:pPr>
            <a:r>
              <a:rPr lang="uk-UA" dirty="0" err="1" smtClean="0"/>
              <a:t>Лесюк</a:t>
            </a:r>
            <a:r>
              <a:rPr lang="uk-UA" dirty="0" smtClean="0"/>
              <a:t> Ольга</a:t>
            </a:r>
          </a:p>
          <a:p>
            <a:pPr>
              <a:lnSpc>
                <a:spcPct val="120000"/>
              </a:lnSpc>
            </a:pPr>
            <a:r>
              <a:rPr lang="uk-UA" dirty="0" smtClean="0"/>
              <a:t>Макар Христина</a:t>
            </a:r>
          </a:p>
          <a:p>
            <a:pPr>
              <a:lnSpc>
                <a:spcPct val="120000"/>
              </a:lnSpc>
            </a:pPr>
            <a:r>
              <a:rPr lang="uk-UA" dirty="0" smtClean="0"/>
              <a:t>Паршин Яна</a:t>
            </a:r>
          </a:p>
          <a:p>
            <a:pPr>
              <a:lnSpc>
                <a:spcPct val="120000"/>
              </a:lnSpc>
            </a:pPr>
            <a:r>
              <a:rPr lang="uk-UA" dirty="0" smtClean="0"/>
              <a:t>Потіха Денис</a:t>
            </a:r>
          </a:p>
          <a:p>
            <a:pPr>
              <a:lnSpc>
                <a:spcPct val="120000"/>
              </a:lnSpc>
            </a:pPr>
            <a:r>
              <a:rPr lang="uk-UA" dirty="0" smtClean="0"/>
              <a:t>Потіха Денис</a:t>
            </a:r>
          </a:p>
          <a:p>
            <a:pPr>
              <a:lnSpc>
                <a:spcPct val="120000"/>
              </a:lnSpc>
            </a:pPr>
            <a:r>
              <a:rPr lang="uk-UA" dirty="0" err="1" smtClean="0"/>
              <a:t>Свистюла</a:t>
            </a:r>
            <a:r>
              <a:rPr lang="uk-UA" dirty="0" smtClean="0"/>
              <a:t> Катерина</a:t>
            </a:r>
          </a:p>
          <a:p>
            <a:pPr>
              <a:lnSpc>
                <a:spcPct val="120000"/>
              </a:lnSpc>
            </a:pPr>
            <a:r>
              <a:rPr lang="uk-UA" dirty="0" smtClean="0"/>
              <a:t>Штикова </a:t>
            </a:r>
            <a:r>
              <a:rPr lang="uk-UA" dirty="0" err="1" smtClean="0"/>
              <a:t>Альона</a:t>
            </a:r>
            <a:endParaRPr lang="uk-UA" dirty="0" smtClean="0"/>
          </a:p>
          <a:p>
            <a:pPr>
              <a:lnSpc>
                <a:spcPct val="120000"/>
              </a:lnSpc>
            </a:pPr>
            <a:r>
              <a:rPr lang="uk-UA" dirty="0" err="1" smtClean="0"/>
              <a:t>Ятчук</a:t>
            </a:r>
            <a:r>
              <a:rPr lang="uk-UA" dirty="0" smtClean="0"/>
              <a:t> Марія</a:t>
            </a:r>
          </a:p>
          <a:p>
            <a:pPr>
              <a:lnSpc>
                <a:spcPct val="120000"/>
              </a:lnSpc>
            </a:pPr>
            <a:r>
              <a:rPr lang="uk-UA" dirty="0" smtClean="0"/>
              <a:t>Іванчук Мар'яна  </a:t>
            </a:r>
          </a:p>
          <a:p>
            <a:pPr>
              <a:lnSpc>
                <a:spcPct val="120000"/>
              </a:lnSpc>
            </a:pPr>
            <a:endParaRPr lang="uk-U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381488" y="1000108"/>
            <a:ext cx="4071966" cy="602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Sorted by last name:</a:t>
            </a:r>
          </a:p>
          <a:p>
            <a:pPr>
              <a:lnSpc>
                <a:spcPct val="120000"/>
              </a:lnSpc>
            </a:pPr>
            <a:r>
              <a:rPr lang="uk-UA" dirty="0" smtClean="0"/>
              <a:t>Штикова </a:t>
            </a:r>
            <a:r>
              <a:rPr lang="uk-UA" dirty="0" err="1" smtClean="0"/>
              <a:t>Альона</a:t>
            </a:r>
            <a:endParaRPr lang="uk-UA" dirty="0" smtClean="0"/>
          </a:p>
          <a:p>
            <a:pPr>
              <a:lnSpc>
                <a:spcPct val="120000"/>
              </a:lnSpc>
            </a:pPr>
            <a:r>
              <a:rPr lang="uk-UA" dirty="0" err="1" smtClean="0"/>
              <a:t>Ваврик</a:t>
            </a:r>
            <a:r>
              <a:rPr lang="uk-UA" dirty="0" smtClean="0"/>
              <a:t> Анастасія</a:t>
            </a:r>
          </a:p>
          <a:p>
            <a:pPr>
              <a:lnSpc>
                <a:spcPct val="120000"/>
              </a:lnSpc>
            </a:pPr>
            <a:r>
              <a:rPr lang="uk-UA" dirty="0" err="1" smtClean="0"/>
              <a:t>Головатюк</a:t>
            </a:r>
            <a:r>
              <a:rPr lang="uk-UA" dirty="0" smtClean="0"/>
              <a:t> Вікторія</a:t>
            </a:r>
          </a:p>
          <a:p>
            <a:pPr>
              <a:lnSpc>
                <a:spcPct val="120000"/>
              </a:lnSpc>
            </a:pPr>
            <a:r>
              <a:rPr lang="uk-UA" dirty="0" err="1" smtClean="0"/>
              <a:t>Доберчак</a:t>
            </a:r>
            <a:r>
              <a:rPr lang="uk-UA" dirty="0" smtClean="0"/>
              <a:t> Вікторія</a:t>
            </a:r>
          </a:p>
          <a:p>
            <a:pPr>
              <a:lnSpc>
                <a:spcPct val="120000"/>
              </a:lnSpc>
            </a:pPr>
            <a:r>
              <a:rPr lang="uk-UA" dirty="0" err="1" smtClean="0"/>
              <a:t>Дутчак</a:t>
            </a:r>
            <a:r>
              <a:rPr lang="uk-UA" dirty="0" smtClean="0"/>
              <a:t> Вікторія</a:t>
            </a:r>
          </a:p>
          <a:p>
            <a:pPr>
              <a:lnSpc>
                <a:spcPct val="120000"/>
              </a:lnSpc>
            </a:pPr>
            <a:r>
              <a:rPr lang="uk-UA" dirty="0" smtClean="0"/>
              <a:t>Потіха Денис</a:t>
            </a:r>
          </a:p>
          <a:p>
            <a:pPr>
              <a:lnSpc>
                <a:spcPct val="120000"/>
              </a:lnSpc>
            </a:pPr>
            <a:r>
              <a:rPr lang="uk-UA" dirty="0" smtClean="0"/>
              <a:t>Потіха Денис</a:t>
            </a:r>
          </a:p>
          <a:p>
            <a:pPr>
              <a:lnSpc>
                <a:spcPct val="120000"/>
              </a:lnSpc>
            </a:pPr>
            <a:r>
              <a:rPr lang="uk-UA" dirty="0" err="1" smtClean="0"/>
              <a:t>Заяць</a:t>
            </a:r>
            <a:r>
              <a:rPr lang="uk-UA" dirty="0" smtClean="0"/>
              <a:t> Ельвіра</a:t>
            </a:r>
          </a:p>
          <a:p>
            <a:pPr>
              <a:lnSpc>
                <a:spcPct val="120000"/>
              </a:lnSpc>
            </a:pPr>
            <a:r>
              <a:rPr lang="uk-UA" dirty="0" err="1" smtClean="0"/>
              <a:t>Свистюла</a:t>
            </a:r>
            <a:r>
              <a:rPr lang="uk-UA" dirty="0" smtClean="0"/>
              <a:t> Катерина</a:t>
            </a:r>
          </a:p>
          <a:p>
            <a:pPr>
              <a:lnSpc>
                <a:spcPct val="120000"/>
              </a:lnSpc>
            </a:pPr>
            <a:r>
              <a:rPr lang="uk-UA" dirty="0" smtClean="0"/>
              <a:t>Іванчук Мар'яна</a:t>
            </a:r>
          </a:p>
          <a:p>
            <a:pPr>
              <a:lnSpc>
                <a:spcPct val="120000"/>
              </a:lnSpc>
            </a:pPr>
            <a:r>
              <a:rPr lang="uk-UA" dirty="0" err="1" smtClean="0"/>
              <a:t>Ятчук</a:t>
            </a:r>
            <a:r>
              <a:rPr lang="uk-UA" dirty="0" smtClean="0"/>
              <a:t> Марія</a:t>
            </a:r>
          </a:p>
          <a:p>
            <a:pPr>
              <a:lnSpc>
                <a:spcPct val="120000"/>
              </a:lnSpc>
            </a:pPr>
            <a:r>
              <a:rPr lang="uk-UA" dirty="0" err="1" smtClean="0"/>
              <a:t>Лесюк</a:t>
            </a:r>
            <a:r>
              <a:rPr lang="uk-UA" dirty="0" smtClean="0"/>
              <a:t> Ольга</a:t>
            </a:r>
          </a:p>
          <a:p>
            <a:pPr>
              <a:lnSpc>
                <a:spcPct val="120000"/>
              </a:lnSpc>
            </a:pPr>
            <a:r>
              <a:rPr lang="uk-UA" dirty="0" smtClean="0"/>
              <a:t>Макар Христина</a:t>
            </a:r>
          </a:p>
          <a:p>
            <a:pPr>
              <a:lnSpc>
                <a:spcPct val="120000"/>
              </a:lnSpc>
            </a:pPr>
            <a:r>
              <a:rPr lang="uk-UA" dirty="0" smtClean="0"/>
              <a:t>Косар Юлія</a:t>
            </a:r>
          </a:p>
          <a:p>
            <a:pPr>
              <a:lnSpc>
                <a:spcPct val="120000"/>
              </a:lnSpc>
            </a:pPr>
            <a:r>
              <a:rPr lang="uk-UA" dirty="0" smtClean="0"/>
              <a:t>Паршин Яна</a:t>
            </a:r>
          </a:p>
          <a:p>
            <a:pPr>
              <a:lnSpc>
                <a:spcPct val="120000"/>
              </a:lnSpc>
            </a:pPr>
            <a:r>
              <a:rPr lang="uk-UA" dirty="0" err="1" smtClean="0"/>
              <a:t>Гап'юк</a:t>
            </a:r>
            <a:r>
              <a:rPr lang="uk-UA" dirty="0" smtClean="0"/>
              <a:t> Ярина</a:t>
            </a:r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36A185A8-DC91-4856-8667-DAB40D56ABA5}"/>
              </a:ext>
            </a:extLst>
          </p:cNvPr>
          <p:cNvSpPr/>
          <p:nvPr/>
        </p:nvSpPr>
        <p:spPr>
          <a:xfrm>
            <a:off x="8882082" y="2571744"/>
            <a:ext cx="2745000" cy="1485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CB32D1A-C350-4449-B81A-F1886A7ED552}"/>
              </a:ext>
            </a:extLst>
          </p:cNvPr>
          <p:cNvSpPr/>
          <p:nvPr/>
        </p:nvSpPr>
        <p:spPr>
          <a:xfrm>
            <a:off x="6524628" y="2928934"/>
            <a:ext cx="2357454" cy="7404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A892C0F-0900-4E39-B2D8-1D77BE49C9AC}"/>
              </a:ext>
            </a:extLst>
          </p:cNvPr>
          <p:cNvSpPr/>
          <p:nvPr/>
        </p:nvSpPr>
        <p:spPr>
          <a:xfrm>
            <a:off x="4667241" y="2928934"/>
            <a:ext cx="1857388" cy="7572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53CCA7F-518A-4905-9462-40C1C1D8B904}"/>
              </a:ext>
            </a:extLst>
          </p:cNvPr>
          <p:cNvSpPr/>
          <p:nvPr/>
        </p:nvSpPr>
        <p:spPr>
          <a:xfrm>
            <a:off x="2595539" y="2928934"/>
            <a:ext cx="2071702" cy="757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01E228C-E55A-4C8B-8D8F-F8DDEAD1B1AD}"/>
              </a:ext>
            </a:extLst>
          </p:cNvPr>
          <p:cNvSpPr/>
          <p:nvPr/>
        </p:nvSpPr>
        <p:spPr>
          <a:xfrm>
            <a:off x="380961" y="2928934"/>
            <a:ext cx="2214578" cy="740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8E8157E-8A3E-4BDC-9129-09AC347B28A9}"/>
              </a:ext>
            </a:extLst>
          </p:cNvPr>
          <p:cNvSpPr txBox="1"/>
          <p:nvPr/>
        </p:nvSpPr>
        <p:spPr>
          <a:xfrm>
            <a:off x="8953520" y="3143248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der Freitag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E5C48BA-14E7-4EF6-81A2-D62869D8A099}"/>
              </a:ext>
            </a:extLst>
          </p:cNvPr>
          <p:cNvSpPr txBox="1"/>
          <p:nvPr/>
        </p:nvSpPr>
        <p:spPr>
          <a:xfrm>
            <a:off x="6596066" y="3143248"/>
            <a:ext cx="230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der Donnerstag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70970A3-B863-4131-80E4-3C38EDAB317F}"/>
              </a:ext>
            </a:extLst>
          </p:cNvPr>
          <p:cNvSpPr txBox="1"/>
          <p:nvPr/>
        </p:nvSpPr>
        <p:spPr>
          <a:xfrm>
            <a:off x="4667240" y="3143248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der Mittwoch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46A4802-354D-4E30-A70E-2E0867306A6B}"/>
              </a:ext>
            </a:extLst>
          </p:cNvPr>
          <p:cNvSpPr txBox="1"/>
          <p:nvPr/>
        </p:nvSpPr>
        <p:spPr>
          <a:xfrm>
            <a:off x="2666976" y="3143248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der Dienstag</a:t>
            </a:r>
            <a:endParaRPr lang="ru-RU" sz="2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AB68477-9A1C-4631-AB71-AF54F11DABFD}"/>
              </a:ext>
            </a:extLst>
          </p:cNvPr>
          <p:cNvSpPr txBox="1"/>
          <p:nvPr/>
        </p:nvSpPr>
        <p:spPr>
          <a:xfrm>
            <a:off x="523836" y="3143248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der Montag</a:t>
            </a:r>
            <a:endParaRPr lang="ru-RU" sz="28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2E0A16A9-138B-45FC-80A2-76C1B73C2294}"/>
              </a:ext>
            </a:extLst>
          </p:cNvPr>
          <p:cNvSpPr/>
          <p:nvPr/>
        </p:nvSpPr>
        <p:spPr>
          <a:xfrm>
            <a:off x="2157298" y="4098034"/>
            <a:ext cx="481514" cy="455966"/>
          </a:xfrm>
          <a:prstGeom prst="roundRect">
            <a:avLst>
              <a:gd name="adj" fmla="val 157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AA0421E0-93B2-4F81-9128-BA728844BD48}"/>
              </a:ext>
            </a:extLst>
          </p:cNvPr>
          <p:cNvSpPr/>
          <p:nvPr/>
        </p:nvSpPr>
        <p:spPr>
          <a:xfrm>
            <a:off x="3836099" y="4098034"/>
            <a:ext cx="488110" cy="455966"/>
          </a:xfrm>
          <a:prstGeom prst="roundRect">
            <a:avLst>
              <a:gd name="adj" fmla="val 189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E0F5B768-F24E-48F9-BF47-91F79A8A22E5}"/>
              </a:ext>
            </a:extLst>
          </p:cNvPr>
          <p:cNvSpPr/>
          <p:nvPr/>
        </p:nvSpPr>
        <p:spPr>
          <a:xfrm>
            <a:off x="5529885" y="4094850"/>
            <a:ext cx="483280" cy="455966"/>
          </a:xfrm>
          <a:prstGeom prst="roundRect">
            <a:avLst>
              <a:gd name="adj" fmla="val 1701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39C41BB8-404E-4311-B307-8E6957CA6CAF}"/>
              </a:ext>
            </a:extLst>
          </p:cNvPr>
          <p:cNvSpPr/>
          <p:nvPr/>
        </p:nvSpPr>
        <p:spPr>
          <a:xfrm>
            <a:off x="7221343" y="4094851"/>
            <a:ext cx="481514" cy="455966"/>
          </a:xfrm>
          <a:prstGeom prst="roundRect">
            <a:avLst>
              <a:gd name="adj" fmla="val 1818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FDCD1812-C871-4BD1-A197-D87B9B5820AA}"/>
              </a:ext>
            </a:extLst>
          </p:cNvPr>
          <p:cNvSpPr/>
          <p:nvPr/>
        </p:nvSpPr>
        <p:spPr>
          <a:xfrm>
            <a:off x="8902233" y="4094850"/>
            <a:ext cx="481514" cy="455966"/>
          </a:xfrm>
          <a:prstGeom prst="roundRect">
            <a:avLst>
              <a:gd name="adj" fmla="val 166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7BA29522-6DA2-4C94-998F-1CD0B72C4D76}"/>
              </a:ext>
            </a:extLst>
          </p:cNvPr>
          <p:cNvSpPr/>
          <p:nvPr/>
        </p:nvSpPr>
        <p:spPr>
          <a:xfrm>
            <a:off x="2381224" y="1000108"/>
            <a:ext cx="6645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der Samstag </a:t>
            </a:r>
            <a:r>
              <a:rPr lang="pl-PL" sz="3200" b="1" dirty="0" smtClean="0">
                <a:solidFill>
                  <a:schemeClr val="accent6">
                    <a:lumMod val="75000"/>
                  </a:schemeClr>
                </a:solidFill>
              </a:rPr>
              <a:t>der Sonntag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CF51D321-C115-4CD0-ADE8-3BF5F43083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2224307" y="4138956"/>
            <a:ext cx="360000" cy="36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9D0EAC36-D4EE-4708-9DF9-E3833D12C9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3900154" y="4138408"/>
            <a:ext cx="360000" cy="360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4723C090-9F7E-4F0A-A3CF-C8490CE996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/>
        </p:blipFill>
        <p:spPr>
          <a:xfrm>
            <a:off x="5600090" y="4137784"/>
            <a:ext cx="360000" cy="36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6FF53AA-8FA2-4363-AF5D-D8A03899A7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/>
        </p:blipFill>
        <p:spPr>
          <a:xfrm>
            <a:off x="7279961" y="4137784"/>
            <a:ext cx="360000" cy="36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E1BA2ED8-45A9-441E-B8F1-86714B82DA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8966850" y="4151781"/>
            <a:ext cx="360000" cy="360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881290" y="5000636"/>
            <a:ext cx="6572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Коли ми називаємо дні тижня ми вживаємо їх без артикля. </a:t>
            </a:r>
            <a:r>
              <a:rPr lang="uk-UA" sz="2400" b="1" dirty="0" smtClean="0"/>
              <a:t>Наприклад:</a:t>
            </a:r>
            <a:endParaRPr lang="uk-UA" sz="2400" dirty="0" smtClean="0"/>
          </a:p>
          <a:p>
            <a:r>
              <a:rPr lang="uk-UA" sz="2400" u="sng" dirty="0" smtClean="0"/>
              <a:t>Сьогодні </a:t>
            </a:r>
            <a:r>
              <a:rPr lang="pl-PL" sz="2400" u="sng" dirty="0" smtClean="0"/>
              <a:t> </a:t>
            </a:r>
            <a:r>
              <a:rPr lang="uk-UA" sz="2400" u="sng" dirty="0" smtClean="0"/>
              <a:t>понеділок. – </a:t>
            </a:r>
            <a:r>
              <a:rPr lang="uk-UA" sz="2400" u="sng" dirty="0" err="1" smtClean="0"/>
              <a:t>Heute</a:t>
            </a:r>
            <a:r>
              <a:rPr lang="pl-PL" sz="2400" u="sng" dirty="0" smtClean="0"/>
              <a:t> </a:t>
            </a:r>
            <a:r>
              <a:rPr lang="en-US" sz="2400" u="sng" dirty="0" err="1" smtClean="0"/>
              <a:t>ist</a:t>
            </a:r>
            <a:r>
              <a:rPr lang="pl-PL" sz="2400" u="sng" dirty="0" smtClean="0"/>
              <a:t> </a:t>
            </a:r>
            <a:r>
              <a:rPr lang="en-US" sz="2400" u="sng" dirty="0" err="1" smtClean="0"/>
              <a:t>Montag</a:t>
            </a:r>
            <a:r>
              <a:rPr lang="uk-UA" sz="2400" u="sng" dirty="0" smtClean="0"/>
              <a:t>.</a:t>
            </a:r>
            <a:endParaRPr lang="uk-UA" sz="2400" dirty="0" smtClean="0"/>
          </a:p>
          <a:p>
            <a:r>
              <a:rPr lang="uk-UA" sz="2400" u="sng" dirty="0" smtClean="0"/>
              <a:t>Завтра</a:t>
            </a:r>
            <a:r>
              <a:rPr lang="pl-PL" sz="2400" u="sng" dirty="0" smtClean="0"/>
              <a:t>  </a:t>
            </a:r>
            <a:r>
              <a:rPr lang="uk-UA" sz="2400" u="sng" dirty="0" smtClean="0"/>
              <a:t>вівторок. – </a:t>
            </a:r>
            <a:r>
              <a:rPr lang="en-US" sz="2400" u="sng" dirty="0" err="1" smtClean="0"/>
              <a:t>Morgen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ist</a:t>
            </a:r>
            <a:r>
              <a:rPr lang="pl-PL" sz="2400" u="sng" dirty="0" smtClean="0"/>
              <a:t> </a:t>
            </a:r>
            <a:r>
              <a:rPr lang="en-US" sz="2400" u="sng" dirty="0" err="1" smtClean="0"/>
              <a:t>Dienstag</a:t>
            </a:r>
            <a:r>
              <a:rPr lang="uk-UA" sz="2400" u="sng" dirty="0" smtClean="0"/>
              <a:t>.</a:t>
            </a:r>
            <a:endParaRPr lang="uk-UA" sz="2400" dirty="0"/>
          </a:p>
        </p:txBody>
      </p:sp>
      <p:sp>
        <p:nvSpPr>
          <p:cNvPr id="35" name="Стрелка вправо 34"/>
          <p:cNvSpPr/>
          <p:nvPr/>
        </p:nvSpPr>
        <p:spPr>
          <a:xfrm>
            <a:off x="380960" y="5214950"/>
            <a:ext cx="2286016" cy="1143008"/>
          </a:xfrm>
          <a:prstGeom prst="rightArrow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rgbClr val="C00000"/>
                </a:solidFill>
              </a:rPr>
              <a:t>Achtung!</a:t>
            </a:r>
            <a:endParaRPr lang="uk-UA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46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16A5D05-3A7A-4D43-B7E2-27134D82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Wann</a:t>
            </a:r>
            <a:r>
              <a:rPr lang="uk-UA" dirty="0" smtClean="0"/>
              <a:t>?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pl-PL" dirty="0" smtClean="0">
                <a:solidFill>
                  <a:schemeClr val="accent5"/>
                </a:solidFill>
              </a:rPr>
              <a:t>am Wochenende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E1391FE5-288D-4397-9495-7CEDD6B0E5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Якщо вам </a:t>
            </a:r>
            <a:r>
              <a:rPr lang="uk-UA" dirty="0" err="1" smtClean="0"/>
              <a:t>потрібносказати</a:t>
            </a:r>
            <a:r>
              <a:rPr lang="uk-UA" dirty="0" smtClean="0"/>
              <a:t>:</a:t>
            </a:r>
            <a:endParaRPr lang="pl-PL" dirty="0" smtClean="0"/>
          </a:p>
          <a:p>
            <a:r>
              <a:rPr lang="uk-UA" dirty="0" smtClean="0"/>
              <a:t> «</a:t>
            </a:r>
            <a:r>
              <a:rPr lang="uk-UA" u="sng" dirty="0" smtClean="0"/>
              <a:t>у понеділок</a:t>
            </a:r>
            <a:r>
              <a:rPr lang="uk-UA" dirty="0" smtClean="0"/>
              <a:t>», для цього в німецькій мові використовується прийменник </a:t>
            </a:r>
            <a:endParaRPr lang="pl-PL" dirty="0" smtClean="0"/>
          </a:p>
          <a:p>
            <a:r>
              <a:rPr lang="uk-UA" b="1" dirty="0" err="1" smtClean="0"/>
              <a:t>am</a:t>
            </a:r>
            <a:r>
              <a:rPr lang="uk-UA" b="1" dirty="0" smtClean="0"/>
              <a:t> – </a:t>
            </a:r>
            <a:r>
              <a:rPr lang="ru-RU" u="sng" dirty="0" err="1" smtClean="0"/>
              <a:t>am</a:t>
            </a:r>
            <a:r>
              <a:rPr lang="pl-PL" u="sng" dirty="0" smtClean="0"/>
              <a:t>   Montag</a:t>
            </a:r>
            <a:endParaRPr lang="uk-UA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0960" y="857232"/>
          <a:ext cx="5429288" cy="512064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214578"/>
                <a:gridCol w="32147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/>
                        <a:t>у понеділок</a:t>
                      </a:r>
                      <a:endParaRPr lang="uk-UA" sz="20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/>
                        <a:t>am</a:t>
                      </a:r>
                      <a:r>
                        <a:rPr lang="pl-PL" sz="3200"/>
                        <a:t> Montag</a:t>
                      </a:r>
                      <a:endParaRPr lang="uk-UA" sz="20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/>
                        <a:t>у вівторок</a:t>
                      </a:r>
                      <a:endParaRPr lang="uk-UA" sz="20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/>
                        <a:t>am</a:t>
                      </a:r>
                      <a:r>
                        <a:rPr lang="pl-PL" sz="3200"/>
                        <a:t> Dienstag</a:t>
                      </a:r>
                      <a:endParaRPr lang="uk-UA" sz="20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/>
                        <a:t>у середу</a:t>
                      </a:r>
                      <a:endParaRPr lang="uk-UA" sz="20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/>
                        <a:t>am</a:t>
                      </a:r>
                      <a:r>
                        <a:rPr lang="pl-PL" sz="3200"/>
                        <a:t> Mittwoch</a:t>
                      </a:r>
                      <a:endParaRPr lang="uk-UA" sz="20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/>
                        <a:t>у четвер</a:t>
                      </a:r>
                      <a:endParaRPr lang="uk-UA" sz="20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/>
                        <a:t>am</a:t>
                      </a:r>
                      <a:r>
                        <a:rPr lang="pl-PL" sz="3200"/>
                        <a:t> Donnerstag</a:t>
                      </a:r>
                      <a:endParaRPr lang="uk-UA" sz="20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/>
                        <a:t>у п’ятницю </a:t>
                      </a:r>
                      <a:endParaRPr lang="uk-UA" sz="20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/>
                        <a:t>am</a:t>
                      </a:r>
                      <a:r>
                        <a:rPr lang="pl-PL" sz="3200"/>
                        <a:t> Freitag</a:t>
                      </a:r>
                      <a:endParaRPr lang="uk-UA" sz="20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/>
                        <a:t>у суботу</a:t>
                      </a:r>
                      <a:endParaRPr lang="uk-UA" sz="20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/>
                        <a:t>am</a:t>
                      </a:r>
                      <a:r>
                        <a:rPr lang="pl-PL" sz="3200"/>
                        <a:t> Samstag</a:t>
                      </a:r>
                      <a:endParaRPr lang="uk-UA" sz="20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/>
                        <a:t>у неділю</a:t>
                      </a:r>
                      <a:endParaRPr lang="uk-UA" sz="20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/>
                        <a:t>am</a:t>
                      </a:r>
                      <a:r>
                        <a:rPr lang="pl-PL" sz="3200" dirty="0"/>
                        <a:t> Sonntag</a:t>
                      </a:r>
                      <a:endParaRPr lang="uk-UA" sz="2000" dirty="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33840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16A5D05-3A7A-4D43-B7E2-27134D82A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857918" cy="132556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Wann</a:t>
            </a:r>
            <a:r>
              <a:rPr lang="uk-UA" dirty="0" smtClean="0"/>
              <a:t>?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pl-PL" dirty="0" smtClean="0">
                <a:solidFill>
                  <a:schemeClr val="accent5"/>
                </a:solidFill>
              </a:rPr>
              <a:t>Samstags trinke ich Kaffee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E1391FE5-288D-4397-9495-7CEDD6B0E5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Щоб сказати щопонеділка ми до слова </a:t>
            </a:r>
            <a:r>
              <a:rPr lang="uk-UA" dirty="0" err="1" smtClean="0"/>
              <a:t>Montag</a:t>
            </a:r>
            <a:r>
              <a:rPr lang="uk-UA" dirty="0" smtClean="0"/>
              <a:t> додаємо закінчення </a:t>
            </a:r>
            <a:r>
              <a:rPr lang="uk-UA" b="1" dirty="0" smtClean="0"/>
              <a:t>s </a:t>
            </a:r>
            <a:r>
              <a:rPr lang="uk-UA" dirty="0" smtClean="0"/>
              <a:t>та пишемо його з маленької літери.</a:t>
            </a:r>
          </a:p>
          <a:p>
            <a:r>
              <a:rPr lang="uk-UA" b="1" dirty="0" smtClean="0"/>
              <a:t>Наприклад</a:t>
            </a:r>
            <a:endParaRPr lang="uk-UA" dirty="0" smtClean="0"/>
          </a:p>
          <a:p>
            <a:r>
              <a:rPr lang="en-US" u="sng" dirty="0" err="1" smtClean="0"/>
              <a:t>Montags</a:t>
            </a:r>
            <a:r>
              <a:rPr lang="en-US" u="sng" dirty="0" smtClean="0"/>
              <a:t> </a:t>
            </a:r>
            <a:r>
              <a:rPr lang="en-US" u="sng" dirty="0" err="1" smtClean="0"/>
              <a:t>besuche</a:t>
            </a:r>
            <a:r>
              <a:rPr lang="en-US" u="sng" dirty="0" smtClean="0"/>
              <a:t> </a:t>
            </a:r>
            <a:r>
              <a:rPr lang="en-US" u="sng" dirty="0" err="1" smtClean="0"/>
              <a:t>ich</a:t>
            </a:r>
            <a:r>
              <a:rPr lang="en-US" u="sng" dirty="0" smtClean="0"/>
              <a:t> </a:t>
            </a:r>
            <a:r>
              <a:rPr lang="en-US" u="sng" dirty="0" err="1" smtClean="0"/>
              <a:t>eine</a:t>
            </a:r>
            <a:r>
              <a:rPr lang="en-US" u="sng" dirty="0" smtClean="0"/>
              <a:t> </a:t>
            </a:r>
            <a:r>
              <a:rPr lang="en-US" u="sng" dirty="0" err="1" smtClean="0"/>
              <a:t>Tanzschule</a:t>
            </a:r>
            <a:r>
              <a:rPr lang="uk-UA" u="sng" dirty="0" smtClean="0"/>
              <a:t>. – Щопонеділка я ходжу у танцювальну школу.</a:t>
            </a:r>
            <a:endParaRPr lang="uk-UA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38084" y="1928802"/>
          <a:ext cx="5786478" cy="3840480"/>
        </p:xfrm>
        <a:graphic>
          <a:graphicData uri="http://schemas.openxmlformats.org/drawingml/2006/table">
            <a:tbl>
              <a:tblPr/>
              <a:tblGrid>
                <a:gridCol w="2087655"/>
                <a:gridCol w="1698559"/>
                <a:gridCol w="200026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Der Montag</a:t>
                      </a:r>
                      <a:endParaRPr lang="uk-UA" sz="1600" dirty="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pl-PL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ontags</a:t>
                      </a:r>
                      <a:endParaRPr lang="uk-UA" sz="16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щопонеділка</a:t>
                      </a:r>
                      <a:endParaRPr lang="uk-UA" sz="16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Der Dienstag</a:t>
                      </a:r>
                      <a:endParaRPr lang="uk-UA" sz="16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dienstags</a:t>
                      </a:r>
                      <a:endParaRPr lang="uk-UA" sz="16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щовівторка</a:t>
                      </a:r>
                      <a:endParaRPr lang="uk-UA" sz="16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Der Mittwoch</a:t>
                      </a:r>
                      <a:endParaRPr lang="uk-UA" sz="16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mittwochs</a:t>
                      </a:r>
                      <a:endParaRPr lang="uk-UA" sz="16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щосереди</a:t>
                      </a:r>
                      <a:endParaRPr lang="uk-UA" sz="16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Der Donnerstag</a:t>
                      </a:r>
                      <a:endParaRPr lang="uk-UA" sz="16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donnerstags</a:t>
                      </a:r>
                      <a:endParaRPr lang="uk-UA" sz="16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щочетверга</a:t>
                      </a:r>
                      <a:endParaRPr lang="uk-UA" sz="16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Der Freitag</a:t>
                      </a:r>
                      <a:endParaRPr lang="uk-UA" sz="16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freitags</a:t>
                      </a:r>
                      <a:endParaRPr lang="uk-UA" sz="16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щоп’ятниці </a:t>
                      </a:r>
                      <a:endParaRPr lang="uk-UA" sz="16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Der Samstag</a:t>
                      </a:r>
                      <a:endParaRPr lang="uk-UA" sz="16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samstags</a:t>
                      </a:r>
                      <a:endParaRPr lang="uk-UA" sz="16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щосуботи</a:t>
                      </a:r>
                      <a:endParaRPr lang="uk-UA" sz="16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Der Sonntag</a:t>
                      </a:r>
                      <a:endParaRPr lang="uk-UA" sz="16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sonntags</a:t>
                      </a:r>
                      <a:endParaRPr lang="uk-UA" sz="160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щонеділі</a:t>
                      </a:r>
                      <a:endParaRPr lang="uk-UA" sz="1600" dirty="0">
                        <a:solidFill>
                          <a:srgbClr val="94363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33840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C7A5087-0AB9-41CE-AC52-4056DEBD33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B6DADDF4-E88A-4747-82C6-A201832CE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Was machst du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pl-PL" dirty="0" smtClean="0">
                <a:solidFill>
                  <a:schemeClr val="accent5"/>
                </a:solidFill>
              </a:rPr>
              <a:t>am Montag</a:t>
            </a:r>
            <a:r>
              <a:rPr lang="uk-UA" dirty="0" smtClean="0">
                <a:solidFill>
                  <a:schemeClr val="accent5"/>
                </a:solidFill>
              </a:rPr>
              <a:t>?</a:t>
            </a:r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BB00AB64-E837-40FD-BC48-5472AB5EB5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6002517" cy="1989416"/>
          </a:xfrm>
        </p:spPr>
        <p:txBody>
          <a:bodyPr>
            <a:normAutofit/>
          </a:bodyPr>
          <a:lstStyle/>
          <a:p>
            <a:r>
              <a:rPr lang="uk-UA" b="1" dirty="0" smtClean="0"/>
              <a:t>У понеділок я читаю книжку.</a:t>
            </a:r>
            <a:endParaRPr lang="uk-UA" dirty="0" smtClean="0"/>
          </a:p>
          <a:p>
            <a:r>
              <a:rPr lang="uk-UA" dirty="0" smtClean="0"/>
              <a:t>Це речення  можна перекласти використовуючи  прямий та зворотній порядок слів.</a:t>
            </a:r>
          </a:p>
          <a:p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2ABC9E5-6FB4-4518-92D4-8499429FFF9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274" y="4000504"/>
            <a:ext cx="5786478" cy="227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8626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C7A5087-0AB9-41CE-AC52-4056DEBD33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B6DADDF4-E88A-4747-82C6-A201832CE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Was machst du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pl-PL" dirty="0" smtClean="0">
                <a:solidFill>
                  <a:schemeClr val="accent5"/>
                </a:solidFill>
              </a:rPr>
              <a:t>am Montag</a:t>
            </a:r>
            <a:r>
              <a:rPr lang="uk-UA" dirty="0" smtClean="0">
                <a:solidFill>
                  <a:schemeClr val="accent5"/>
                </a:solidFill>
              </a:rPr>
              <a:t>?</a:t>
            </a:r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BB00AB64-E837-40FD-BC48-5472AB5EB5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6002517" cy="1989416"/>
          </a:xfrm>
        </p:spPr>
        <p:txBody>
          <a:bodyPr>
            <a:normAutofit/>
          </a:bodyPr>
          <a:lstStyle/>
          <a:p>
            <a:r>
              <a:rPr lang="uk-UA" b="1" dirty="0" smtClean="0"/>
              <a:t>У понеділок я читаю книжку.</a:t>
            </a:r>
            <a:endParaRPr lang="uk-UA" dirty="0" smtClean="0"/>
          </a:p>
          <a:p>
            <a:r>
              <a:rPr lang="uk-UA" dirty="0" smtClean="0"/>
              <a:t>Це речення  можна перекласти використовуючи  прямий та зворотній порядок слів.</a:t>
            </a:r>
          </a:p>
          <a:p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2ABC9E5-6FB4-4518-92D4-8499429FFF9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587" y="3929066"/>
            <a:ext cx="5947463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8626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777859"/>
          </a:xfrm>
        </p:spPr>
        <p:txBody>
          <a:bodyPr>
            <a:normAutofit/>
          </a:bodyPr>
          <a:lstStyle/>
          <a:p>
            <a:r>
              <a:rPr lang="de-DE" i="1" dirty="0" smtClean="0"/>
              <a:t>Übung </a:t>
            </a:r>
            <a:r>
              <a:rPr lang="ru-RU" i="1" dirty="0" smtClean="0"/>
              <a:t>5. </a:t>
            </a:r>
            <a:r>
              <a:rPr lang="ru-RU" i="1" dirty="0" err="1" smtClean="0"/>
              <a:t>Bilden</a:t>
            </a:r>
            <a:r>
              <a:rPr lang="ru-RU" i="1" dirty="0" smtClean="0"/>
              <a:t> </a:t>
            </a:r>
            <a:r>
              <a:rPr lang="ru-RU" i="1" dirty="0" err="1" smtClean="0"/>
              <a:t>Sie</a:t>
            </a:r>
            <a:r>
              <a:rPr lang="ru-RU" i="1" dirty="0" smtClean="0"/>
              <a:t> </a:t>
            </a:r>
            <a:r>
              <a:rPr lang="ru-RU" i="1" dirty="0" err="1" smtClean="0"/>
              <a:t>Sätze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838200" y="1071546"/>
            <a:ext cx="10444163" cy="501175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1)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Wortschatz</a:t>
            </a:r>
            <a:r>
              <a:rPr lang="en-US" dirty="0" smtClean="0"/>
              <a:t> – </a:t>
            </a:r>
            <a:r>
              <a:rPr lang="en-US" dirty="0" err="1" smtClean="0"/>
              <a:t>lernen</a:t>
            </a:r>
            <a:r>
              <a:rPr lang="en-US" dirty="0" smtClean="0"/>
              <a:t> – </a:t>
            </a:r>
            <a:r>
              <a:rPr lang="en-US" dirty="0" err="1" smtClean="0"/>
              <a:t>auswendig</a:t>
            </a:r>
            <a:r>
              <a:rPr lang="en-US" dirty="0" smtClean="0"/>
              <a:t> –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endParaRPr lang="uk-UA" dirty="0" smtClean="0"/>
          </a:p>
          <a:p>
            <a:r>
              <a:rPr lang="en-US" dirty="0" smtClean="0"/>
              <a:t>2) </a:t>
            </a:r>
            <a:r>
              <a:rPr lang="en-US" dirty="0" err="1" smtClean="0"/>
              <a:t>er</a:t>
            </a:r>
            <a:r>
              <a:rPr lang="en-US" dirty="0" smtClean="0"/>
              <a:t> – die </a:t>
            </a:r>
            <a:r>
              <a:rPr lang="en-US" dirty="0" err="1" smtClean="0"/>
              <a:t>Eltern</a:t>
            </a:r>
            <a:r>
              <a:rPr lang="en-US" dirty="0" smtClean="0"/>
              <a:t> – </a:t>
            </a:r>
            <a:r>
              <a:rPr lang="en-US" dirty="0" err="1" smtClean="0"/>
              <a:t>helfen</a:t>
            </a:r>
            <a:r>
              <a:rPr lang="en-US" dirty="0" smtClean="0"/>
              <a:t> ?</a:t>
            </a:r>
            <a:endParaRPr lang="uk-UA" dirty="0" smtClean="0"/>
          </a:p>
          <a:p>
            <a:r>
              <a:rPr lang="en-US" dirty="0" smtClean="0"/>
              <a:t>3) am </a:t>
            </a:r>
            <a:r>
              <a:rPr lang="en-US" dirty="0" err="1" smtClean="0"/>
              <a:t>Montag</a:t>
            </a:r>
            <a:r>
              <a:rPr lang="en-US" dirty="0" smtClean="0"/>
              <a:t> – du – in – </a:t>
            </a:r>
            <a:r>
              <a:rPr lang="en-US" dirty="0" err="1" smtClean="0"/>
              <a:t>gehen</a:t>
            </a:r>
            <a:r>
              <a:rPr lang="en-US" dirty="0" smtClean="0"/>
              <a:t> – die </a:t>
            </a:r>
            <a:r>
              <a:rPr lang="en-US" dirty="0" err="1" smtClean="0"/>
              <a:t>Musikschule</a:t>
            </a:r>
            <a:r>
              <a:rPr lang="en-US" dirty="0" smtClean="0"/>
              <a:t>.</a:t>
            </a:r>
            <a:endParaRPr lang="uk-UA" dirty="0" smtClean="0"/>
          </a:p>
          <a:p>
            <a:r>
              <a:rPr lang="en-US" dirty="0" smtClean="0"/>
              <a:t>4) </a:t>
            </a:r>
            <a:r>
              <a:rPr lang="en-US" dirty="0" err="1" smtClean="0"/>
              <a:t>Zweimal</a:t>
            </a:r>
            <a:r>
              <a:rPr lang="en-US" dirty="0" smtClean="0"/>
              <a:t> pro </a:t>
            </a:r>
            <a:r>
              <a:rPr lang="en-US" dirty="0" err="1" smtClean="0"/>
              <a:t>Woche</a:t>
            </a:r>
            <a:r>
              <a:rPr lang="en-US" dirty="0" smtClean="0"/>
              <a:t> – </a:t>
            </a:r>
            <a:r>
              <a:rPr lang="en-US" dirty="0" err="1" smtClean="0"/>
              <a:t>ich</a:t>
            </a:r>
            <a:r>
              <a:rPr lang="en-US" dirty="0" smtClean="0"/>
              <a:t> – die </a:t>
            </a:r>
            <a:r>
              <a:rPr lang="en-US" dirty="0" err="1" smtClean="0"/>
              <a:t>Sportstunde</a:t>
            </a:r>
            <a:r>
              <a:rPr lang="en-US" dirty="0" smtClean="0"/>
              <a:t> – </a:t>
            </a:r>
            <a:r>
              <a:rPr lang="en-US" dirty="0" err="1" smtClean="0"/>
              <a:t>haben</a:t>
            </a:r>
            <a:r>
              <a:rPr lang="en-US" dirty="0" smtClean="0"/>
              <a:t> –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Sportsaal</a:t>
            </a:r>
            <a:r>
              <a:rPr lang="en-US" dirty="0" smtClean="0"/>
              <a:t> –in.</a:t>
            </a:r>
            <a:endParaRPr lang="uk-UA" dirty="0" smtClean="0"/>
          </a:p>
          <a:p>
            <a:r>
              <a:rPr lang="en-US" dirty="0" smtClean="0"/>
              <a:t>5) </a:t>
            </a:r>
            <a:r>
              <a:rPr lang="en-US" dirty="0" err="1" smtClean="0"/>
              <a:t>Wir</a:t>
            </a:r>
            <a:r>
              <a:rPr lang="en-US" dirty="0" smtClean="0"/>
              <a:t> – </a:t>
            </a:r>
            <a:r>
              <a:rPr lang="en-US" dirty="0" err="1" smtClean="0"/>
              <a:t>jeden</a:t>
            </a:r>
            <a:r>
              <a:rPr lang="en-US" dirty="0" smtClean="0"/>
              <a:t> </a:t>
            </a:r>
            <a:r>
              <a:rPr lang="en-US" dirty="0" err="1" smtClean="0"/>
              <a:t>Freitag</a:t>
            </a:r>
            <a:r>
              <a:rPr lang="en-US" dirty="0" smtClean="0"/>
              <a:t> – </a:t>
            </a:r>
            <a:r>
              <a:rPr lang="en-US" dirty="0" err="1" smtClean="0"/>
              <a:t>gehen</a:t>
            </a:r>
            <a:r>
              <a:rPr lang="en-US" dirty="0" smtClean="0"/>
              <a:t> –  in – das </a:t>
            </a:r>
            <a:r>
              <a:rPr lang="en-US" dirty="0" err="1" smtClean="0"/>
              <a:t>Schwimmbad</a:t>
            </a:r>
            <a:r>
              <a:rPr lang="en-US" dirty="0" smtClean="0"/>
              <a:t>.</a:t>
            </a:r>
            <a:endParaRPr lang="uk-UA" dirty="0" smtClean="0"/>
          </a:p>
          <a:p>
            <a:r>
              <a:rPr lang="pl-PL" dirty="0" smtClean="0"/>
              <a:t>6) aufstehen – früh – ich – jeden Tag – nicht.</a:t>
            </a:r>
            <a:endParaRPr lang="uk-UA" dirty="0" smtClean="0"/>
          </a:p>
          <a:p>
            <a:r>
              <a:rPr lang="en-US" dirty="0" smtClean="0"/>
              <a:t>7) </a:t>
            </a:r>
            <a:r>
              <a:rPr lang="en-US" dirty="0" err="1" smtClean="0"/>
              <a:t>Filme</a:t>
            </a:r>
            <a:r>
              <a:rPr lang="en-US" dirty="0" smtClean="0"/>
              <a:t> – </a:t>
            </a:r>
            <a:r>
              <a:rPr lang="en-US" dirty="0" err="1" smtClean="0"/>
              <a:t>sehen</a:t>
            </a:r>
            <a:r>
              <a:rPr lang="en-US" dirty="0" smtClean="0"/>
              <a:t> – du – in – das Kino?</a:t>
            </a:r>
            <a:endParaRPr lang="uk-UA" dirty="0" smtClean="0"/>
          </a:p>
          <a:p>
            <a:r>
              <a:rPr lang="en-US" dirty="0" smtClean="0"/>
              <a:t>8) </a:t>
            </a:r>
            <a:r>
              <a:rPr lang="en-US" dirty="0" err="1" smtClean="0"/>
              <a:t>Ich</a:t>
            </a:r>
            <a:r>
              <a:rPr lang="en-US" dirty="0" smtClean="0"/>
              <a:t> – </a:t>
            </a:r>
            <a:r>
              <a:rPr lang="en-US" dirty="0" err="1" smtClean="0"/>
              <a:t>sich</a:t>
            </a:r>
            <a:r>
              <a:rPr lang="en-US" dirty="0" smtClean="0"/>
              <a:t> </a:t>
            </a:r>
            <a:r>
              <a:rPr lang="en-US" dirty="0" err="1" smtClean="0"/>
              <a:t>vorbereiten</a:t>
            </a:r>
            <a:r>
              <a:rPr lang="en-US" dirty="0" smtClean="0"/>
              <a:t> –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Hause</a:t>
            </a:r>
            <a:r>
              <a:rPr lang="en-US" dirty="0" smtClean="0"/>
              <a:t> – </a:t>
            </a:r>
            <a:r>
              <a:rPr lang="en-US" dirty="0" err="1" smtClean="0"/>
              <a:t>oder</a:t>
            </a:r>
            <a:r>
              <a:rPr lang="en-US" dirty="0" smtClean="0"/>
              <a:t> –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Unterricht</a:t>
            </a:r>
            <a:r>
              <a:rPr lang="en-US" dirty="0" smtClean="0"/>
              <a:t> – in –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Lesesaal</a:t>
            </a:r>
            <a:r>
              <a:rPr lang="en-US" dirty="0" smtClean="0"/>
              <a:t>?</a:t>
            </a:r>
            <a:endParaRPr lang="uk-UA" dirty="0" smtClean="0"/>
          </a:p>
          <a:p>
            <a:r>
              <a:rPr lang="en-US" dirty="0" smtClean="0"/>
              <a:t>9) </a:t>
            </a:r>
            <a:r>
              <a:rPr lang="en-US" dirty="0" err="1" smtClean="0"/>
              <a:t>Sie</a:t>
            </a:r>
            <a:r>
              <a:rPr lang="en-US" dirty="0" smtClean="0"/>
              <a:t> –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Unterricht</a:t>
            </a:r>
            <a:r>
              <a:rPr lang="en-US" dirty="0" smtClean="0"/>
              <a:t> – </a:t>
            </a:r>
            <a:r>
              <a:rPr lang="en-US" dirty="0" err="1" smtClean="0"/>
              <a:t>immer</a:t>
            </a:r>
            <a:r>
              <a:rPr lang="en-US" dirty="0" smtClean="0"/>
              <a:t> – </a:t>
            </a:r>
            <a:r>
              <a:rPr lang="en-US" dirty="0" err="1" smtClean="0"/>
              <a:t>sich</a:t>
            </a:r>
            <a:r>
              <a:rPr lang="en-US" dirty="0" smtClean="0"/>
              <a:t> </a:t>
            </a:r>
            <a:r>
              <a:rPr lang="en-US" dirty="0" err="1" smtClean="0"/>
              <a:t>verspäten</a:t>
            </a:r>
            <a:r>
              <a:rPr lang="en-US" dirty="0" smtClean="0"/>
              <a:t>.</a:t>
            </a:r>
            <a:endParaRPr lang="uk-UA" dirty="0" smtClean="0"/>
          </a:p>
          <a:p>
            <a:r>
              <a:rPr lang="en-US" dirty="0" smtClean="0"/>
              <a:t>10) </a:t>
            </a:r>
            <a:r>
              <a:rPr lang="en-US" dirty="0" err="1" smtClean="0"/>
              <a:t>nachmittags</a:t>
            </a:r>
            <a:r>
              <a:rPr lang="en-US" dirty="0" smtClean="0"/>
              <a:t> – </a:t>
            </a:r>
            <a:r>
              <a:rPr lang="en-US" dirty="0" err="1" smtClean="0"/>
              <a:t>sein</a:t>
            </a:r>
            <a:r>
              <a:rPr lang="en-US" dirty="0" smtClean="0"/>
              <a:t> – </a:t>
            </a:r>
            <a:r>
              <a:rPr lang="en-US" dirty="0" err="1" smtClean="0"/>
              <a:t>er</a:t>
            </a:r>
            <a:r>
              <a:rPr lang="en-US" dirty="0" smtClean="0"/>
              <a:t> – </a:t>
            </a:r>
            <a:r>
              <a:rPr lang="en-US" dirty="0" err="1" smtClean="0"/>
              <a:t>müde</a:t>
            </a:r>
            <a:r>
              <a:rPr lang="en-US" dirty="0" smtClean="0"/>
              <a:t> – </a:t>
            </a:r>
            <a:r>
              <a:rPr lang="en-US" dirty="0" err="1" smtClean="0"/>
              <a:t>schon</a:t>
            </a:r>
            <a:r>
              <a:rPr lang="en-US" dirty="0" smtClean="0"/>
              <a:t>.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09" y="500042"/>
          <a:ext cx="109728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952464" y="4714884"/>
            <a:ext cx="3905277" cy="1857364"/>
          </a:xfrm>
          <a:prstGeom prst="roundRect">
            <a:avLst/>
          </a:prstGeom>
          <a:noFill/>
          <a:ln w="2857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952464" y="4857760"/>
            <a:ext cx="3905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2060"/>
                </a:solidFill>
              </a:rPr>
              <a:t>Am Vormittag – </a:t>
            </a:r>
            <a:r>
              <a:rPr lang="uk-UA" sz="2800" dirty="0" smtClean="0">
                <a:solidFill>
                  <a:srgbClr val="002060"/>
                </a:solidFill>
              </a:rPr>
              <a:t>до обіду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pl-PL" sz="2800" dirty="0" smtClean="0">
                <a:solidFill>
                  <a:srgbClr val="002060"/>
                </a:solidFill>
              </a:rPr>
              <a:t>Am Nachmitt</a:t>
            </a:r>
            <a:r>
              <a:rPr lang="uk-UA" sz="2800" dirty="0" smtClean="0">
                <a:solidFill>
                  <a:srgbClr val="002060"/>
                </a:solidFill>
              </a:rPr>
              <a:t>а</a:t>
            </a:r>
            <a:r>
              <a:rPr lang="pl-PL" sz="2800" dirty="0" smtClean="0">
                <a:solidFill>
                  <a:srgbClr val="002060"/>
                </a:solidFill>
              </a:rPr>
              <a:t>g</a:t>
            </a:r>
            <a:r>
              <a:rPr lang="uk-UA" sz="2800" dirty="0" smtClean="0">
                <a:solidFill>
                  <a:srgbClr val="002060"/>
                </a:solidFill>
              </a:rPr>
              <a:t> – після обіду</a:t>
            </a:r>
            <a:endParaRPr lang="uk-UA" sz="2800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62755" y="4643446"/>
            <a:ext cx="3905277" cy="1857364"/>
          </a:xfrm>
          <a:prstGeom prst="roundRect">
            <a:avLst/>
          </a:prstGeom>
          <a:noFill/>
          <a:ln w="2857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6762755" y="4714884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Die </a:t>
            </a:r>
            <a:r>
              <a:rPr lang="en-US" sz="2800" b="1" dirty="0" err="1" smtClean="0">
                <a:solidFill>
                  <a:srgbClr val="C00000"/>
                </a:solidFill>
              </a:rPr>
              <a:t>Nacht</a:t>
            </a:r>
            <a:r>
              <a:rPr lang="en-US" sz="2800" b="1" dirty="0" smtClean="0">
                <a:solidFill>
                  <a:srgbClr val="C00000"/>
                </a:solidFill>
              </a:rPr>
              <a:t> – </a:t>
            </a:r>
            <a:r>
              <a:rPr lang="uk-UA" sz="2800" b="1" dirty="0" smtClean="0">
                <a:solidFill>
                  <a:srgbClr val="C00000"/>
                </a:solidFill>
              </a:rPr>
              <a:t>ніч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in </a:t>
            </a:r>
            <a:r>
              <a:rPr lang="en-US" sz="2800" b="1" dirty="0" err="1" smtClean="0">
                <a:solidFill>
                  <a:srgbClr val="C00000"/>
                </a:solidFill>
              </a:rPr>
              <a:t>der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Nacht</a:t>
            </a:r>
            <a:r>
              <a:rPr lang="en-US" sz="2800" b="1" dirty="0" smtClean="0">
                <a:solidFill>
                  <a:srgbClr val="C00000"/>
                </a:solidFill>
              </a:rPr>
              <a:t> - </a:t>
            </a:r>
            <a:r>
              <a:rPr lang="uk-UA" sz="2800" b="1" dirty="0" smtClean="0">
                <a:solidFill>
                  <a:srgbClr val="C00000"/>
                </a:solidFill>
              </a:rPr>
              <a:t>вночі</a:t>
            </a:r>
            <a:endParaRPr lang="uk-UA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сихологи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B4C8C"/>
      </a:accent1>
      <a:accent2>
        <a:srgbClr val="6DA7F2"/>
      </a:accent2>
      <a:accent3>
        <a:srgbClr val="82B479"/>
      </a:accent3>
      <a:accent4>
        <a:srgbClr val="B2D9A7"/>
      </a:accent4>
      <a:accent5>
        <a:srgbClr val="D96725"/>
      </a:accent5>
      <a:accent6>
        <a:srgbClr val="F29D52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666</Words>
  <Application>Microsoft Office PowerPoint</Application>
  <PresentationFormat>Произвольный</PresentationFormat>
  <Paragraphs>163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Mein Arbeitstag  Tagesablauf</vt:lpstr>
      <vt:lpstr>Welcher Wochentag ist heute?</vt:lpstr>
      <vt:lpstr>Слайд 3</vt:lpstr>
      <vt:lpstr>Wann?  am Wochenende</vt:lpstr>
      <vt:lpstr>Wann?  Samstags trinke ich Kaffee</vt:lpstr>
      <vt:lpstr>Was machst du  am Montag?</vt:lpstr>
      <vt:lpstr>Was machst du  am Montag?</vt:lpstr>
      <vt:lpstr>Übung 5. Bilden Sie Sätze</vt:lpstr>
      <vt:lpstr>Слайд 9</vt:lpstr>
      <vt:lpstr>Слайд 10</vt:lpstr>
      <vt:lpstr>Слайд 11</vt:lpstr>
      <vt:lpstr>Wie spät ist es? – Котра година? Es ist 9 Uhr</vt:lpstr>
      <vt:lpstr>Слайд 13</vt:lpstr>
      <vt:lpstr>Übung  6. Setzen Sie die Wörter „die Uhr" oder „die Stunde" ein! </vt:lpstr>
      <vt:lpstr>Слайд 15</vt:lpstr>
      <vt:lpstr>Слайд 16</vt:lpstr>
      <vt:lpstr>Слайд 17</vt:lpstr>
      <vt:lpstr>Слайд 18</vt:lpstr>
      <vt:lpstr>Слайд 19</vt:lpstr>
      <vt:lpstr>Слайд 20</vt:lpstr>
      <vt:lpstr>Hausаufgabe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User</cp:lastModifiedBy>
  <cp:revision>20</cp:revision>
  <dcterms:created xsi:type="dcterms:W3CDTF">2020-06-21T11:59:54Z</dcterms:created>
  <dcterms:modified xsi:type="dcterms:W3CDTF">2021-04-13T17:41:40Z</dcterms:modified>
</cp:coreProperties>
</file>