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5" r:id="rId6"/>
    <p:sldId id="262" r:id="rId7"/>
    <p:sldId id="263" r:id="rId8"/>
    <p:sldId id="271" r:id="rId9"/>
    <p:sldId id="270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02.05.2020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02.05.2020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02.05.2020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02.05.2020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02.05.2020</a:t>
            </a:fld>
            <a:endParaRPr lang="uk-UA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1AF6F88-5911-47BC-A3F1-521B986ECECB}" type="datetimeFigureOut">
              <a:rPr lang="uk-UA" smtClean="0"/>
              <a:pPr/>
              <a:t>02.05.2020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02.05.2020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uk-UA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02.05.2020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02.05.2020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02.05.2020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1AF6F88-5911-47BC-A3F1-521B986ECECB}" type="datetimeFigureOut">
              <a:rPr lang="uk-UA" smtClean="0"/>
              <a:pPr/>
              <a:t>02.05.2020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1AF6F88-5911-47BC-A3F1-521B986ECECB}" type="datetimeFigureOut">
              <a:rPr lang="uk-UA" smtClean="0"/>
              <a:pPr/>
              <a:t>02.05.2020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8-Klasse</a:t>
            </a:r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/>
              <a:t>M</a:t>
            </a:r>
            <a:r>
              <a:rPr lang="en-US" b="1" dirty="0" err="1" smtClean="0">
                <a:latin typeface="Times New Roman"/>
                <a:cs typeface="Times New Roman"/>
              </a:rPr>
              <a:t>ü</a:t>
            </a:r>
            <a:r>
              <a:rPr lang="en-US" b="1" dirty="0" err="1" smtClean="0"/>
              <a:t>lltrennung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725470"/>
          </a:xfrm>
        </p:spPr>
        <p:txBody>
          <a:bodyPr>
            <a:normAutofit/>
          </a:bodyPr>
          <a:lstStyle/>
          <a:p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das Wetter </a:t>
            </a:r>
            <a:r>
              <a:rPr lang="en-US" dirty="0" err="1" smtClean="0"/>
              <a:t>heute</a:t>
            </a:r>
            <a:r>
              <a:rPr lang="uk-UA" dirty="0" smtClean="0"/>
              <a:t>?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02348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die </a:t>
            </a:r>
            <a:r>
              <a:rPr lang="de-DE" dirty="0" smtClean="0"/>
              <a:t>M</a:t>
            </a:r>
            <a:r>
              <a:rPr lang="de-DE" dirty="0" smtClean="0">
                <a:latin typeface="Times New Roman"/>
                <a:cs typeface="Times New Roman"/>
              </a:rPr>
              <a:t>ü</a:t>
            </a:r>
            <a:r>
              <a:rPr lang="de-DE" dirty="0" smtClean="0"/>
              <a:t>lltrennung,</a:t>
            </a:r>
            <a:r>
              <a:rPr lang="uk-UA" dirty="0" smtClean="0"/>
              <a:t> - розподіл сміття</a:t>
            </a:r>
          </a:p>
          <a:p>
            <a:r>
              <a:rPr lang="de-DE" dirty="0" smtClean="0"/>
              <a:t> </a:t>
            </a:r>
            <a:r>
              <a:rPr lang="de-DE" dirty="0" smtClean="0"/>
              <a:t>die </a:t>
            </a:r>
            <a:r>
              <a:rPr lang="de-DE" dirty="0" smtClean="0"/>
              <a:t>M</a:t>
            </a:r>
            <a:r>
              <a:rPr lang="de-DE" dirty="0" smtClean="0">
                <a:latin typeface="Times New Roman"/>
                <a:cs typeface="Times New Roman"/>
              </a:rPr>
              <a:t>ü</a:t>
            </a:r>
            <a:r>
              <a:rPr lang="de-DE" dirty="0" smtClean="0"/>
              <a:t>lltonne </a:t>
            </a:r>
            <a:r>
              <a:rPr lang="de-DE" dirty="0" smtClean="0"/>
              <a:t>(-n), </a:t>
            </a:r>
            <a:r>
              <a:rPr lang="uk-UA" dirty="0" smtClean="0"/>
              <a:t> - відро для сміття</a:t>
            </a:r>
          </a:p>
          <a:p>
            <a:r>
              <a:rPr lang="de-DE" dirty="0" smtClean="0"/>
              <a:t>der M</a:t>
            </a:r>
            <a:r>
              <a:rPr lang="de-DE" dirty="0" smtClean="0">
                <a:latin typeface="Times New Roman"/>
                <a:cs typeface="Times New Roman"/>
              </a:rPr>
              <a:t>ü</a:t>
            </a:r>
            <a:r>
              <a:rPr lang="de-DE" dirty="0" smtClean="0"/>
              <a:t>llcontainer (–),</a:t>
            </a:r>
            <a:r>
              <a:rPr lang="uk-UA" dirty="0" smtClean="0"/>
              <a:t> - контейнер для сміття</a:t>
            </a:r>
            <a:endParaRPr lang="de-DE" dirty="0" smtClean="0"/>
          </a:p>
          <a:p>
            <a:r>
              <a:rPr lang="de-DE" dirty="0" smtClean="0"/>
              <a:t>der </a:t>
            </a:r>
            <a:r>
              <a:rPr lang="de-DE" dirty="0" smtClean="0"/>
              <a:t>M</a:t>
            </a:r>
            <a:r>
              <a:rPr lang="de-DE" dirty="0" smtClean="0">
                <a:latin typeface="Times New Roman"/>
                <a:cs typeface="Times New Roman"/>
              </a:rPr>
              <a:t>ü</a:t>
            </a:r>
            <a:r>
              <a:rPr lang="de-DE" dirty="0" smtClean="0"/>
              <a:t>llhaufen (–),</a:t>
            </a:r>
            <a:r>
              <a:rPr lang="uk-UA" dirty="0" smtClean="0"/>
              <a:t> - гори сміття</a:t>
            </a:r>
          </a:p>
          <a:p>
            <a:r>
              <a:rPr lang="de-DE" dirty="0" smtClean="0"/>
              <a:t> </a:t>
            </a:r>
            <a:r>
              <a:rPr lang="de-DE" dirty="0" smtClean="0"/>
              <a:t>der Kunststoff (-e</a:t>
            </a:r>
            <a:r>
              <a:rPr lang="de-DE" dirty="0" smtClean="0"/>
              <a:t>),</a:t>
            </a:r>
            <a:r>
              <a:rPr lang="uk-UA" dirty="0" smtClean="0"/>
              <a:t> - пластик</a:t>
            </a:r>
          </a:p>
          <a:p>
            <a:r>
              <a:rPr lang="de-DE" dirty="0" smtClean="0"/>
              <a:t> </a:t>
            </a:r>
            <a:r>
              <a:rPr lang="de-DE" dirty="0" smtClean="0"/>
              <a:t>der </a:t>
            </a:r>
            <a:r>
              <a:rPr lang="de-DE" dirty="0" smtClean="0"/>
              <a:t>Restm</a:t>
            </a:r>
            <a:r>
              <a:rPr lang="de-DE" dirty="0" smtClean="0">
                <a:latin typeface="Times New Roman"/>
                <a:cs typeface="Times New Roman"/>
              </a:rPr>
              <a:t>ü</a:t>
            </a:r>
            <a:r>
              <a:rPr lang="de-DE" dirty="0" smtClean="0"/>
              <a:t>ll,</a:t>
            </a:r>
            <a:r>
              <a:rPr lang="uk-UA" dirty="0" smtClean="0"/>
              <a:t> - відходи їжі</a:t>
            </a:r>
            <a:endParaRPr lang="de-DE" dirty="0" smtClean="0"/>
          </a:p>
          <a:p>
            <a:r>
              <a:rPr lang="de-DE" dirty="0" smtClean="0"/>
              <a:t>die </a:t>
            </a:r>
            <a:r>
              <a:rPr lang="de-DE" dirty="0" smtClean="0"/>
              <a:t>Gl</a:t>
            </a:r>
            <a:r>
              <a:rPr lang="de-DE" dirty="0" smtClean="0">
                <a:latin typeface="Times New Roman"/>
                <a:cs typeface="Times New Roman"/>
              </a:rPr>
              <a:t>ü</a:t>
            </a:r>
            <a:r>
              <a:rPr lang="de-DE" dirty="0" smtClean="0"/>
              <a:t>hbirne </a:t>
            </a:r>
            <a:r>
              <a:rPr lang="de-DE" dirty="0" smtClean="0"/>
              <a:t>(-n</a:t>
            </a:r>
            <a:r>
              <a:rPr lang="de-DE" dirty="0" smtClean="0"/>
              <a:t>),</a:t>
            </a:r>
            <a:r>
              <a:rPr lang="uk-UA" dirty="0" smtClean="0"/>
              <a:t> - лампочка</a:t>
            </a:r>
          </a:p>
          <a:p>
            <a:r>
              <a:rPr lang="de-DE" dirty="0" smtClean="0"/>
              <a:t> </a:t>
            </a:r>
            <a:r>
              <a:rPr lang="de-DE" dirty="0" smtClean="0"/>
              <a:t>die Eierschale (-n), </a:t>
            </a:r>
            <a:r>
              <a:rPr lang="uk-UA" dirty="0" smtClean="0"/>
              <a:t>  - яєчна шкарлупа</a:t>
            </a:r>
          </a:p>
          <a:p>
            <a:r>
              <a:rPr lang="de-DE" dirty="0" smtClean="0"/>
              <a:t>die </a:t>
            </a:r>
            <a:r>
              <a:rPr lang="de-DE" dirty="0" smtClean="0"/>
              <a:t>Kartoffelschale (-n</a:t>
            </a:r>
            <a:r>
              <a:rPr lang="de-DE" dirty="0" smtClean="0"/>
              <a:t>),</a:t>
            </a:r>
            <a:r>
              <a:rPr lang="uk-UA" dirty="0" smtClean="0"/>
              <a:t> - шкірка від картоплі</a:t>
            </a:r>
            <a:endParaRPr lang="de-DE" dirty="0" smtClean="0"/>
          </a:p>
          <a:p>
            <a:r>
              <a:rPr lang="de-DE" dirty="0" smtClean="0"/>
              <a:t>das </a:t>
            </a:r>
            <a:r>
              <a:rPr lang="de-DE" dirty="0" smtClean="0"/>
              <a:t>Sp</a:t>
            </a:r>
            <a:r>
              <a:rPr lang="de-DE" dirty="0" smtClean="0">
                <a:latin typeface="Times New Roman"/>
                <a:cs typeface="Times New Roman"/>
              </a:rPr>
              <a:t>ü</a:t>
            </a:r>
            <a:r>
              <a:rPr lang="de-DE" dirty="0" smtClean="0"/>
              <a:t>lmittel </a:t>
            </a:r>
            <a:r>
              <a:rPr lang="de-DE" dirty="0" smtClean="0"/>
              <a:t>(–), </a:t>
            </a:r>
            <a:r>
              <a:rPr lang="uk-UA" dirty="0" smtClean="0"/>
              <a:t> - засіб для миття</a:t>
            </a:r>
          </a:p>
          <a:p>
            <a:r>
              <a:rPr lang="de-DE" dirty="0" smtClean="0">
                <a:latin typeface="Times New Roman"/>
                <a:cs typeface="Times New Roman"/>
              </a:rPr>
              <a:t>ü</a:t>
            </a:r>
            <a:r>
              <a:rPr lang="de-DE" dirty="0" smtClean="0"/>
              <a:t>brig </a:t>
            </a:r>
            <a:r>
              <a:rPr lang="de-DE" dirty="0" smtClean="0"/>
              <a:t>bleiben (blieb </a:t>
            </a:r>
            <a:r>
              <a:rPr lang="de-DE" dirty="0" smtClean="0">
                <a:latin typeface="Times New Roman"/>
                <a:cs typeface="Times New Roman"/>
              </a:rPr>
              <a:t>ü</a:t>
            </a:r>
            <a:r>
              <a:rPr lang="de-DE" dirty="0" smtClean="0"/>
              <a:t>brig</a:t>
            </a:r>
            <a:r>
              <a:rPr lang="de-DE" dirty="0" smtClean="0"/>
              <a:t>, ist </a:t>
            </a:r>
            <a:r>
              <a:rPr lang="de-DE" dirty="0" smtClean="0">
                <a:latin typeface="Times New Roman"/>
                <a:cs typeface="Times New Roman"/>
              </a:rPr>
              <a:t>ü</a:t>
            </a:r>
            <a:r>
              <a:rPr lang="de-DE" dirty="0" smtClean="0"/>
              <a:t>brig </a:t>
            </a:r>
            <a:r>
              <a:rPr lang="de-DE" dirty="0" smtClean="0"/>
              <a:t>geblieben</a:t>
            </a:r>
            <a:r>
              <a:rPr lang="de-DE" dirty="0" smtClean="0"/>
              <a:t>)</a:t>
            </a:r>
            <a:r>
              <a:rPr lang="uk-UA" dirty="0" smtClean="0"/>
              <a:t> – залишатись таким же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Buch</a:t>
            </a:r>
            <a:r>
              <a:rPr lang="en-US" dirty="0" smtClean="0"/>
              <a:t>  </a:t>
            </a:r>
            <a:r>
              <a:rPr lang="en-US" dirty="0" err="1" smtClean="0"/>
              <a:t>Seite</a:t>
            </a:r>
            <a:r>
              <a:rPr lang="en-US" dirty="0" smtClean="0"/>
              <a:t> </a:t>
            </a:r>
            <a:r>
              <a:rPr lang="en-US" dirty="0" smtClean="0"/>
              <a:t>1</a:t>
            </a:r>
            <a:r>
              <a:rPr lang="uk-UA" dirty="0" smtClean="0"/>
              <a:t>20</a:t>
            </a:r>
            <a:r>
              <a:rPr lang="en-US" dirty="0" smtClean="0"/>
              <a:t> </a:t>
            </a:r>
            <a:r>
              <a:rPr lang="en-US" dirty="0" err="1" smtClean="0">
                <a:latin typeface="Times New Roman"/>
                <a:cs typeface="Times New Roman"/>
              </a:rPr>
              <a:t>Ǜbung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uk-UA" dirty="0" smtClean="0">
                <a:latin typeface="Times New Roman"/>
                <a:cs typeface="Times New Roman"/>
              </a:rPr>
              <a:t>1</a:t>
            </a:r>
            <a:endParaRPr lang="uk-UA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3" y="1428735"/>
            <a:ext cx="7904917" cy="2857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4500570"/>
            <a:ext cx="7882396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Buch</a:t>
            </a:r>
            <a:r>
              <a:rPr lang="en-US" dirty="0" smtClean="0"/>
              <a:t>  </a:t>
            </a:r>
            <a:r>
              <a:rPr lang="en-US" dirty="0" err="1" smtClean="0"/>
              <a:t>Seite</a:t>
            </a:r>
            <a:r>
              <a:rPr lang="en-US" dirty="0" smtClean="0"/>
              <a:t> </a:t>
            </a:r>
            <a:r>
              <a:rPr lang="en-US" dirty="0" smtClean="0"/>
              <a:t>1</a:t>
            </a:r>
            <a:r>
              <a:rPr lang="uk-UA" dirty="0" smtClean="0"/>
              <a:t>20</a:t>
            </a:r>
            <a:r>
              <a:rPr lang="en-US" dirty="0" smtClean="0"/>
              <a:t> </a:t>
            </a:r>
            <a:r>
              <a:rPr lang="en-US" dirty="0" err="1" smtClean="0">
                <a:latin typeface="Times New Roman"/>
                <a:cs typeface="Times New Roman"/>
              </a:rPr>
              <a:t>Ǜbung</a:t>
            </a:r>
            <a:r>
              <a:rPr lang="uk-UA" dirty="0" smtClean="0">
                <a:latin typeface="Times New Roman"/>
                <a:cs typeface="Times New Roman"/>
              </a:rPr>
              <a:t> </a:t>
            </a:r>
            <a:r>
              <a:rPr lang="uk-UA" dirty="0" smtClean="0">
                <a:latin typeface="Times New Roman"/>
                <a:cs typeface="Times New Roman"/>
              </a:rPr>
              <a:t>3</a:t>
            </a:r>
            <a:endParaRPr lang="uk-UA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736"/>
            <a:ext cx="8572560" cy="5250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500174"/>
            <a:ext cx="6153150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dirty="0" err="1" smtClean="0"/>
              <a:t>Buch</a:t>
            </a:r>
            <a:r>
              <a:rPr lang="en-US" dirty="0" smtClean="0"/>
              <a:t>  </a:t>
            </a:r>
            <a:r>
              <a:rPr lang="en-US" dirty="0" err="1" smtClean="0"/>
              <a:t>Seite</a:t>
            </a:r>
            <a:r>
              <a:rPr lang="en-US" dirty="0" smtClean="0"/>
              <a:t> </a:t>
            </a:r>
            <a:r>
              <a:rPr lang="en-US" dirty="0" smtClean="0"/>
              <a:t>1</a:t>
            </a:r>
            <a:r>
              <a:rPr lang="uk-UA" dirty="0" smtClean="0"/>
              <a:t>21</a:t>
            </a:r>
            <a:r>
              <a:rPr lang="en-US" dirty="0" smtClean="0"/>
              <a:t> </a:t>
            </a:r>
            <a:r>
              <a:rPr lang="en-US" dirty="0" err="1" smtClean="0">
                <a:latin typeface="Times New Roman"/>
                <a:cs typeface="Times New Roman"/>
              </a:rPr>
              <a:t>Ǜbung</a:t>
            </a:r>
            <a:r>
              <a:rPr lang="uk-UA" dirty="0" smtClean="0">
                <a:latin typeface="Times New Roman"/>
                <a:cs typeface="Times New Roman"/>
              </a:rPr>
              <a:t> 4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00174"/>
            <a:ext cx="8572560" cy="486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1" y="214290"/>
            <a:ext cx="8776669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Hausaufgabe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uk-UA" b="1" dirty="0" smtClean="0"/>
              <a:t>Для присутніх на он-лайн занятті:</a:t>
            </a:r>
          </a:p>
          <a:p>
            <a:pPr>
              <a:lnSpc>
                <a:spcPct val="200000"/>
              </a:lnSpc>
            </a:pPr>
            <a:r>
              <a:rPr lang="uk-UA" dirty="0" smtClean="0"/>
              <a:t>1. Урок </a:t>
            </a:r>
            <a:r>
              <a:rPr lang="uk-UA" dirty="0" smtClean="0"/>
              <a:t>46 </a:t>
            </a:r>
            <a:r>
              <a:rPr lang="uk-UA" dirty="0" smtClean="0"/>
              <a:t>с. </a:t>
            </a:r>
            <a:r>
              <a:rPr lang="uk-UA" dirty="0" smtClean="0"/>
              <a:t>120-123 </a:t>
            </a:r>
            <a:r>
              <a:rPr lang="uk-UA" dirty="0" smtClean="0"/>
              <a:t>- вивчити нові слова.</a:t>
            </a:r>
          </a:p>
          <a:p>
            <a:pPr>
              <a:lnSpc>
                <a:spcPct val="200000"/>
              </a:lnSpc>
            </a:pPr>
            <a:r>
              <a:rPr lang="uk-UA" dirty="0" smtClean="0"/>
              <a:t>2. </a:t>
            </a:r>
            <a:r>
              <a:rPr lang="de-DE" b="1" dirty="0" smtClean="0"/>
              <a:t>Was kann ich </a:t>
            </a:r>
            <a:r>
              <a:rPr lang="de-DE" b="1" dirty="0" smtClean="0"/>
              <a:t>f</a:t>
            </a:r>
            <a:r>
              <a:rPr lang="de-DE" b="1" dirty="0" smtClean="0">
                <a:latin typeface="Times New Roman"/>
                <a:cs typeface="Times New Roman"/>
              </a:rPr>
              <a:t>ü</a:t>
            </a:r>
            <a:r>
              <a:rPr lang="de-DE" b="1" dirty="0" smtClean="0"/>
              <a:t>r </a:t>
            </a:r>
            <a:r>
              <a:rPr lang="de-DE" b="1" dirty="0" smtClean="0"/>
              <a:t>die Natur tun</a:t>
            </a:r>
            <a:r>
              <a:rPr lang="de-DE" b="1" dirty="0" smtClean="0"/>
              <a:t>?</a:t>
            </a:r>
            <a:r>
              <a:rPr lang="uk-UA" b="1" dirty="0" smtClean="0"/>
              <a:t> – написати твір.</a:t>
            </a:r>
            <a:endParaRPr lang="uk-U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293</TotalTime>
  <Words>150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Mülltrennung</vt:lpstr>
      <vt:lpstr>Wie ist das Wetter heute?</vt:lpstr>
      <vt:lpstr>Vokabeln</vt:lpstr>
      <vt:lpstr>Buch  Seite 120 Ǜbung 1</vt:lpstr>
      <vt:lpstr>Buch  Seite 120 Ǜbung 3</vt:lpstr>
      <vt:lpstr>Buch  Seite 121 Ǜbung 4</vt:lpstr>
      <vt:lpstr>Слайд 7</vt:lpstr>
      <vt:lpstr>Слайд 8</vt:lpstr>
      <vt:lpstr>Hausaufgabe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Unsere Tiere</dc:title>
  <dc:creator>User</dc:creator>
  <cp:lastModifiedBy>User</cp:lastModifiedBy>
  <cp:revision>14</cp:revision>
  <dcterms:created xsi:type="dcterms:W3CDTF">2020-03-23T19:16:12Z</dcterms:created>
  <dcterms:modified xsi:type="dcterms:W3CDTF">2020-05-02T17:00:28Z</dcterms:modified>
</cp:coreProperties>
</file>