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назви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–Степан Яблучко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“Введіть цитату тут.”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 (горизонт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назви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Назва − 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(з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і 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маркери і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 (3 вгор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назви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881811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Кухня Іспанії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807122" y="11355192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BA82EE83-31FE-4BFE-A3A1-119C6AED0B8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3623" y="3169828"/>
            <a:ext cx="8509001" cy="567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3679">
              <a:defRPr sz="3200"/>
            </a:lvl1pPr>
          </a:lstStyle>
          <a:p>
            <a:pPr/>
            <a:r>
              <a:t>Іспанська кухня поділяється на регіональні кухні. І кожна з них має свої особливості. Адже вони напряму залежать від того, які продукти використовуються для приготування страв.</a:t>
            </a:r>
          </a:p>
        </p:txBody>
      </p:sp>
      <p:pic>
        <p:nvPicPr>
          <p:cNvPr id="124" name="EABD0551-E4CE-4D28-B90F-E87DCEB8CC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103" y="2602810"/>
            <a:ext cx="4737962" cy="6763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B640A982-3CD7-4CF8-A45B-A2CB623888C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1899" y="4019819"/>
            <a:ext cx="6726947" cy="4491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681446" y="13820551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32D91024-C8DB-4B04-A323-828C3331A2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293" y="320801"/>
            <a:ext cx="8892748" cy="4951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89B2D6E9-C338-421C-960C-57B7F251060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577" y="5962358"/>
            <a:ext cx="6199494" cy="3068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AC004EAE-1467-4EAC-8B1F-4EEE75C89B5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720" y="5845542"/>
            <a:ext cx="5710169" cy="3302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ctrTitle"/>
          </p:nvPr>
        </p:nvSpPr>
        <p:spPr>
          <a:xfrm>
            <a:off x="1270000" y="-1396120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Іспанські супи</a:t>
            </a:r>
          </a:p>
        </p:txBody>
      </p:sp>
      <p:sp>
        <p:nvSpPr>
          <p:cNvPr id="133" name="Shape 133"/>
          <p:cNvSpPr/>
          <p:nvPr>
            <p:ph type="subTitle" idx="1"/>
          </p:nvPr>
        </p:nvSpPr>
        <p:spPr>
          <a:xfrm>
            <a:off x="-5144" y="1936842"/>
            <a:ext cx="12753473" cy="6813408"/>
          </a:xfrm>
          <a:prstGeom prst="rect">
            <a:avLst/>
          </a:prstGeom>
        </p:spPr>
        <p:txBody>
          <a:bodyPr/>
          <a:lstStyle/>
          <a:p>
            <a:pPr/>
            <a:r>
              <a:t>Супи: </a:t>
            </a:r>
          </a:p>
          <a:p>
            <a:pPr/>
            <a:r>
              <a:t>Гаспачо</a:t>
            </a:r>
          </a:p>
          <a:p>
            <a:pPr/>
            <a:r>
              <a:t>Суп з бичачого хвоста</a:t>
            </a:r>
          </a:p>
          <a:p>
            <a:pPr/>
            <a:r>
              <a:t>Гороховий суп-пюре</a:t>
            </a:r>
          </a:p>
          <a:p>
            <a:pPr/>
            <a:r>
              <a:t>Хлібний суп</a:t>
            </a:r>
          </a:p>
        </p:txBody>
      </p:sp>
      <p:pic>
        <p:nvPicPr>
          <p:cNvPr id="134" name="82D36B4B-F786-4FBF-98BB-07C012DC462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38" y="4721543"/>
            <a:ext cx="4061973" cy="2707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9A6B74F8-C3BD-4439-BDB5-42079B5BBEE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9899" y="4908972"/>
            <a:ext cx="3523387" cy="244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36F056E3-99AA-4335-81B8-6F379B5BF58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77674" y="4760854"/>
            <a:ext cx="3898362" cy="2741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900395B7-32B3-4901-B7D1-F20822CA57ED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391" y="7543084"/>
            <a:ext cx="3136332" cy="2087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98B99B4D-8FC3-434B-9F7F-D595A40DFC2D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06558" y="7408604"/>
            <a:ext cx="2765288" cy="2071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E683F6E4-0B89-4F38-862A-78BD64925A37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78681" y="7453453"/>
            <a:ext cx="3400857" cy="2267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ctrTitle"/>
          </p:nvPr>
        </p:nvSpPr>
        <p:spPr>
          <a:xfrm>
            <a:off x="1270000" y="-1858997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Основні страви</a:t>
            </a:r>
          </a:p>
        </p:txBody>
      </p:sp>
      <p:sp>
        <p:nvSpPr>
          <p:cNvPr id="142" name="Shape 142"/>
          <p:cNvSpPr/>
          <p:nvPr>
            <p:ph type="subTitle" idx="1"/>
          </p:nvPr>
        </p:nvSpPr>
        <p:spPr>
          <a:xfrm>
            <a:off x="-2973044" y="1506188"/>
            <a:ext cx="13473504" cy="7404862"/>
          </a:xfrm>
          <a:prstGeom prst="rect">
            <a:avLst/>
          </a:prstGeom>
        </p:spPr>
        <p:txBody>
          <a:bodyPr/>
          <a:lstStyle/>
          <a:p>
            <a:pPr/>
            <a:r>
              <a:t>Основні страви: </a:t>
            </a:r>
          </a:p>
          <a:p>
            <a:pPr/>
            <a:r>
              <a:t>Паелья з морепродуктів</a:t>
            </a:r>
          </a:p>
          <a:p>
            <a:pPr/>
            <a:r>
              <a:t>Рагу з квасолі</a:t>
            </a:r>
          </a:p>
          <a:p>
            <a:pPr/>
            <a:r>
              <a:t>Брандада з тріски</a:t>
            </a:r>
          </a:p>
          <a:p>
            <a:pPr/>
            <a:r>
              <a:t>Великий асортимент морепродуктів</a:t>
            </a:r>
          </a:p>
        </p:txBody>
      </p:sp>
      <p:pic>
        <p:nvPicPr>
          <p:cNvPr id="143" name="B640A982-3CD7-4CF8-A45B-A2CB623888C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320" y="5028319"/>
            <a:ext cx="4970441" cy="331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CAE2225D-3456-4417-A326-AB92FD662E9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9562" y="1648483"/>
            <a:ext cx="4922451" cy="3281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2AD8F806-D6AD-4BA7-9317-014325586A3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6095" y="5392750"/>
            <a:ext cx="5852060" cy="3909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EABD0551-E4CE-4D28-B90F-E87DCEB8CC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1111" y="788072"/>
            <a:ext cx="5656459" cy="807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3AD65BC7-86E0-4C24-914A-F1A1C8139B9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280" y="526038"/>
            <a:ext cx="5724880" cy="3809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C5323B5F-B9A7-4F4E-839C-7BDD667B3F2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156" y="4763553"/>
            <a:ext cx="6303682" cy="4323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952500" y="-262201"/>
            <a:ext cx="11099800" cy="2120901"/>
          </a:xfrm>
          <a:prstGeom prst="rect">
            <a:avLst/>
          </a:prstGeom>
        </p:spPr>
        <p:txBody>
          <a:bodyPr/>
          <a:lstStyle/>
          <a:p>
            <a:pPr/>
            <a:r>
              <a:t>Іспанські десерти</a:t>
            </a:r>
          </a:p>
        </p:txBody>
      </p:sp>
      <p:pic>
        <p:nvPicPr>
          <p:cNvPr id="152" name="9F0364D6-E491-46AD-A588-87605BA428E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043" y="1691664"/>
            <a:ext cx="5918038" cy="4438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1E3A13EC-B0D5-42B3-A97E-E7B01B5D184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068" y="5767989"/>
            <a:ext cx="6656395" cy="3744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09C50369-1FAF-444C-924F-F29DC19E88C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3765" y="2269598"/>
            <a:ext cx="5403112" cy="3087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ACB7D983-CD00-4AEF-A86E-ACA22627887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53" y="5821254"/>
            <a:ext cx="5456540" cy="3637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129606" y="16298526"/>
            <a:ext cx="11099801" cy="2120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8F7F7FE8-31E5-4445-AA54-638458187F9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273" y="249120"/>
            <a:ext cx="5831613" cy="3965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306729BD-4053-4D10-A8F4-AE7C5A726ED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76" y="4569143"/>
            <a:ext cx="6747372" cy="4666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592B5390-9D3F-4F9F-9869-5FE99E444DD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1619" y="58688"/>
            <a:ext cx="6263871" cy="434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6F8D5400-10A1-4D14-B2DC-3FE7F18D3D8F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78800" y="4586488"/>
            <a:ext cx="3849509" cy="4632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952500" y="-262201"/>
            <a:ext cx="11099800" cy="2120901"/>
          </a:xfrm>
          <a:prstGeom prst="rect">
            <a:avLst/>
          </a:prstGeom>
        </p:spPr>
        <p:txBody>
          <a:bodyPr/>
          <a:lstStyle/>
          <a:p>
            <a:pPr/>
            <a:r>
              <a:t>Дякуємо за увагу❤️</a:t>
            </a:r>
          </a:p>
        </p:txBody>
      </p:sp>
      <p:pic>
        <p:nvPicPr>
          <p:cNvPr id="164" name="664E5D24-6508-4A57-A95C-BE63417FE8C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310" y="2665821"/>
            <a:ext cx="4967247" cy="332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962DC793-EFDB-41BC-AAB9-24480857018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1404" y="5268988"/>
            <a:ext cx="6825916" cy="4351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89A37214-9DE8-46D6-8D76-D765DE23524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855" y="6128878"/>
            <a:ext cx="4434367" cy="3325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741FE029-AACA-4349-92E9-B5BB104A113F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3853" y="1923071"/>
            <a:ext cx="4701763" cy="3526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