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4" r:id="rId3"/>
    <p:sldId id="261" r:id="rId4"/>
    <p:sldId id="262" r:id="rId5"/>
    <p:sldId id="263" r:id="rId6"/>
    <p:sldId id="268" r:id="rId7"/>
    <p:sldId id="271" r:id="rId8"/>
    <p:sldId id="272" r:id="rId9"/>
    <p:sldId id="273" r:id="rId10"/>
    <p:sldId id="275" r:id="rId11"/>
    <p:sldId id="276" r:id="rId12"/>
    <p:sldId id="277" r:id="rId13"/>
    <p:sldId id="284" r:id="rId14"/>
    <p:sldId id="283" r:id="rId15"/>
    <p:sldId id="278" r:id="rId16"/>
    <p:sldId id="279" r:id="rId17"/>
    <p:sldId id="280" r:id="rId18"/>
    <p:sldId id="282" r:id="rId19"/>
    <p:sldId id="281" r:id="rId20"/>
    <p:sldId id="269" r:id="rId21"/>
    <p:sldId id="258" r:id="rId22"/>
    <p:sldId id="26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50" autoAdjust="0"/>
    <p:restoredTop sz="94660"/>
  </p:normalViewPr>
  <p:slideViewPr>
    <p:cSldViewPr showGuides="1">
      <p:cViewPr>
        <p:scale>
          <a:sx n="60" d="100"/>
          <a:sy n="60" d="100"/>
        </p:scale>
        <p:origin x="-1254"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980A1-15FD-46CD-AAA0-62DDC6B092A1}"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uk-UA"/>
        </a:p>
      </dgm:t>
    </dgm:pt>
    <dgm:pt modelId="{FF9F9845-2463-435E-A769-5244DA009959}">
      <dgm:prSet phldrT="[Текст]"/>
      <dgm:spPr/>
      <dgm:t>
        <a:bodyPr/>
        <a:lstStyle/>
        <a:p>
          <a:r>
            <a:rPr lang="de-DE" dirty="0" smtClean="0"/>
            <a:t>der September – </a:t>
          </a:r>
          <a:r>
            <a:rPr lang="uk-UA" dirty="0" smtClean="0"/>
            <a:t>вересень</a:t>
          </a:r>
        </a:p>
        <a:p>
          <a:r>
            <a:rPr lang="de-DE" dirty="0" smtClean="0"/>
            <a:t>der Oktober – </a:t>
          </a:r>
          <a:r>
            <a:rPr lang="uk-UA" dirty="0" smtClean="0"/>
            <a:t>жовтень</a:t>
          </a:r>
        </a:p>
        <a:p>
          <a:r>
            <a:rPr lang="de-DE" dirty="0" smtClean="0"/>
            <a:t>der November – </a:t>
          </a:r>
          <a:r>
            <a:rPr lang="uk-UA" dirty="0" smtClean="0"/>
            <a:t>листопад</a:t>
          </a:r>
          <a:endParaRPr lang="uk-UA" dirty="0"/>
        </a:p>
      </dgm:t>
    </dgm:pt>
    <dgm:pt modelId="{3CFAA976-8F2F-4E59-9759-E514B76DE794}" type="parTrans" cxnId="{2574E578-5ECA-4FF2-85ED-36E781B2215D}">
      <dgm:prSet/>
      <dgm:spPr/>
      <dgm:t>
        <a:bodyPr/>
        <a:lstStyle/>
        <a:p>
          <a:endParaRPr lang="uk-UA"/>
        </a:p>
      </dgm:t>
    </dgm:pt>
    <dgm:pt modelId="{DB2F106D-FFEE-4A1E-9C74-531F9386436F}" type="sibTrans" cxnId="{2574E578-5ECA-4FF2-85ED-36E781B2215D}">
      <dgm:prSet/>
      <dgm:spPr/>
      <dgm:t>
        <a:bodyPr/>
        <a:lstStyle/>
        <a:p>
          <a:endParaRPr lang="uk-UA"/>
        </a:p>
      </dgm:t>
    </dgm:pt>
    <dgm:pt modelId="{6F01EF5E-E361-45D5-9BCF-A173DBBB4B02}">
      <dgm:prSet phldrT="[Текст]"/>
      <dgm:spPr/>
      <dgm:t>
        <a:bodyPr/>
        <a:lstStyle/>
        <a:p>
          <a:r>
            <a:rPr lang="de-DE" dirty="0" smtClean="0"/>
            <a:t>der Dezember – </a:t>
          </a:r>
          <a:r>
            <a:rPr lang="uk-UA" dirty="0" smtClean="0"/>
            <a:t>грудень</a:t>
          </a:r>
        </a:p>
        <a:p>
          <a:r>
            <a:rPr lang="de-DE" dirty="0" smtClean="0"/>
            <a:t>der Januar – </a:t>
          </a:r>
          <a:r>
            <a:rPr lang="uk-UA" dirty="0" smtClean="0"/>
            <a:t>січень</a:t>
          </a:r>
        </a:p>
        <a:p>
          <a:r>
            <a:rPr lang="de-DE" dirty="0" smtClean="0"/>
            <a:t>der Februar – </a:t>
          </a:r>
          <a:r>
            <a:rPr lang="uk-UA" dirty="0" smtClean="0"/>
            <a:t>лютий</a:t>
          </a:r>
          <a:endParaRPr lang="uk-UA" dirty="0"/>
        </a:p>
      </dgm:t>
    </dgm:pt>
    <dgm:pt modelId="{3A3F847E-AA75-4FB1-83B5-B68954F0E132}" type="parTrans" cxnId="{68AA40CC-8329-4A09-A19F-B28DE12E4BC8}">
      <dgm:prSet/>
      <dgm:spPr/>
      <dgm:t>
        <a:bodyPr/>
        <a:lstStyle/>
        <a:p>
          <a:endParaRPr lang="uk-UA"/>
        </a:p>
      </dgm:t>
    </dgm:pt>
    <dgm:pt modelId="{2A820DFE-A720-43CC-BCAE-73FA457EEDA5}" type="sibTrans" cxnId="{68AA40CC-8329-4A09-A19F-B28DE12E4BC8}">
      <dgm:prSet/>
      <dgm:spPr/>
      <dgm:t>
        <a:bodyPr/>
        <a:lstStyle/>
        <a:p>
          <a:endParaRPr lang="uk-UA"/>
        </a:p>
      </dgm:t>
    </dgm:pt>
    <dgm:pt modelId="{7EB0B58C-08E1-4542-A4A4-55DA72FAC7E5}">
      <dgm:prSet phldrT="[Текст]"/>
      <dgm:spPr/>
      <dgm:t>
        <a:bodyPr/>
        <a:lstStyle/>
        <a:p>
          <a:r>
            <a:rPr lang="de-DE" dirty="0" smtClean="0"/>
            <a:t>der Juni – </a:t>
          </a:r>
          <a:r>
            <a:rPr lang="uk-UA" dirty="0" smtClean="0"/>
            <a:t>червень</a:t>
          </a:r>
        </a:p>
        <a:p>
          <a:r>
            <a:rPr lang="de-DE" dirty="0" smtClean="0"/>
            <a:t>der Juli – </a:t>
          </a:r>
          <a:r>
            <a:rPr lang="uk-UA" dirty="0" smtClean="0"/>
            <a:t>липень</a:t>
          </a:r>
        </a:p>
        <a:p>
          <a:r>
            <a:rPr lang="de-DE" dirty="0" smtClean="0"/>
            <a:t>der August – </a:t>
          </a:r>
          <a:r>
            <a:rPr lang="uk-UA" dirty="0" smtClean="0"/>
            <a:t>серпень</a:t>
          </a:r>
          <a:endParaRPr lang="uk-UA" dirty="0"/>
        </a:p>
      </dgm:t>
    </dgm:pt>
    <dgm:pt modelId="{F7918C71-D085-46E5-9535-D7EA1DCEFA9F}" type="parTrans" cxnId="{CC6F41EB-48EA-46E7-B66A-51BEF957EAC7}">
      <dgm:prSet/>
      <dgm:spPr/>
      <dgm:t>
        <a:bodyPr/>
        <a:lstStyle/>
        <a:p>
          <a:endParaRPr lang="uk-UA"/>
        </a:p>
      </dgm:t>
    </dgm:pt>
    <dgm:pt modelId="{DC00DACA-D91B-4CC2-BA11-526CEF98DC4D}" type="sibTrans" cxnId="{CC6F41EB-48EA-46E7-B66A-51BEF957EAC7}">
      <dgm:prSet/>
      <dgm:spPr/>
      <dgm:t>
        <a:bodyPr/>
        <a:lstStyle/>
        <a:p>
          <a:endParaRPr lang="uk-UA"/>
        </a:p>
      </dgm:t>
    </dgm:pt>
    <dgm:pt modelId="{824563B1-9149-462F-9A16-067DD7EE0A3C}">
      <dgm:prSet phldrT="[Текст]"/>
      <dgm:spPr/>
      <dgm:t>
        <a:bodyPr/>
        <a:lstStyle/>
        <a:p>
          <a:r>
            <a:rPr lang="de-DE" dirty="0" smtClean="0"/>
            <a:t>der März – </a:t>
          </a:r>
          <a:r>
            <a:rPr lang="uk-UA" dirty="0" smtClean="0"/>
            <a:t>березень</a:t>
          </a:r>
        </a:p>
        <a:p>
          <a:r>
            <a:rPr lang="de-DE" dirty="0" smtClean="0"/>
            <a:t>der April – </a:t>
          </a:r>
          <a:r>
            <a:rPr lang="uk-UA" dirty="0" smtClean="0"/>
            <a:t>квітень</a:t>
          </a:r>
        </a:p>
        <a:p>
          <a:r>
            <a:rPr lang="de-DE" dirty="0" smtClean="0"/>
            <a:t>der Mai – </a:t>
          </a:r>
          <a:r>
            <a:rPr lang="uk-UA" dirty="0" smtClean="0"/>
            <a:t>травень</a:t>
          </a:r>
          <a:endParaRPr lang="uk-UA" dirty="0"/>
        </a:p>
      </dgm:t>
    </dgm:pt>
    <dgm:pt modelId="{4EF43790-9C9B-4541-AD35-CB1B20D74D3E}" type="parTrans" cxnId="{A50506D6-8D70-46F8-97F0-8E12ACF0516D}">
      <dgm:prSet/>
      <dgm:spPr/>
      <dgm:t>
        <a:bodyPr/>
        <a:lstStyle/>
        <a:p>
          <a:endParaRPr lang="uk-UA"/>
        </a:p>
      </dgm:t>
    </dgm:pt>
    <dgm:pt modelId="{0ED407F2-EC64-4095-B64D-66DD530D4005}" type="sibTrans" cxnId="{A50506D6-8D70-46F8-97F0-8E12ACF0516D}">
      <dgm:prSet/>
      <dgm:spPr/>
      <dgm:t>
        <a:bodyPr/>
        <a:lstStyle/>
        <a:p>
          <a:endParaRPr lang="uk-UA"/>
        </a:p>
      </dgm:t>
    </dgm:pt>
    <dgm:pt modelId="{844B8A9A-E36F-4AD7-ACC5-2135A6EA1F57}" type="pres">
      <dgm:prSet presAssocID="{410980A1-15FD-46CD-AAA0-62DDC6B092A1}" presName="matrix" presStyleCnt="0">
        <dgm:presLayoutVars>
          <dgm:chMax val="1"/>
          <dgm:dir/>
          <dgm:resizeHandles val="exact"/>
        </dgm:presLayoutVars>
      </dgm:prSet>
      <dgm:spPr/>
      <dgm:t>
        <a:bodyPr/>
        <a:lstStyle/>
        <a:p>
          <a:endParaRPr lang="uk-UA"/>
        </a:p>
      </dgm:t>
    </dgm:pt>
    <dgm:pt modelId="{26D249AD-E1AD-44AE-8473-E817465A81DC}" type="pres">
      <dgm:prSet presAssocID="{410980A1-15FD-46CD-AAA0-62DDC6B092A1}" presName="diamond" presStyleLbl="bgShp" presStyleIdx="0" presStyleCnt="1"/>
      <dgm:spPr/>
    </dgm:pt>
    <dgm:pt modelId="{FB937C0A-744B-428C-87DB-2706489FB67D}" type="pres">
      <dgm:prSet presAssocID="{410980A1-15FD-46CD-AAA0-62DDC6B092A1}" presName="quad1" presStyleLbl="node1" presStyleIdx="0" presStyleCnt="4">
        <dgm:presLayoutVars>
          <dgm:chMax val="0"/>
          <dgm:chPref val="0"/>
          <dgm:bulletEnabled val="1"/>
        </dgm:presLayoutVars>
      </dgm:prSet>
      <dgm:spPr/>
      <dgm:t>
        <a:bodyPr/>
        <a:lstStyle/>
        <a:p>
          <a:endParaRPr lang="uk-UA"/>
        </a:p>
      </dgm:t>
    </dgm:pt>
    <dgm:pt modelId="{7BD7E4C7-CE3E-485B-9589-BC5BC77A1B55}" type="pres">
      <dgm:prSet presAssocID="{410980A1-15FD-46CD-AAA0-62DDC6B092A1}" presName="quad2" presStyleLbl="node1" presStyleIdx="1" presStyleCnt="4">
        <dgm:presLayoutVars>
          <dgm:chMax val="0"/>
          <dgm:chPref val="0"/>
          <dgm:bulletEnabled val="1"/>
        </dgm:presLayoutVars>
      </dgm:prSet>
      <dgm:spPr/>
      <dgm:t>
        <a:bodyPr/>
        <a:lstStyle/>
        <a:p>
          <a:endParaRPr lang="uk-UA"/>
        </a:p>
      </dgm:t>
    </dgm:pt>
    <dgm:pt modelId="{00CAD5FE-EFD8-4484-824F-A6DC6468D944}" type="pres">
      <dgm:prSet presAssocID="{410980A1-15FD-46CD-AAA0-62DDC6B092A1}" presName="quad3" presStyleLbl="node1" presStyleIdx="2" presStyleCnt="4">
        <dgm:presLayoutVars>
          <dgm:chMax val="0"/>
          <dgm:chPref val="0"/>
          <dgm:bulletEnabled val="1"/>
        </dgm:presLayoutVars>
      </dgm:prSet>
      <dgm:spPr/>
      <dgm:t>
        <a:bodyPr/>
        <a:lstStyle/>
        <a:p>
          <a:endParaRPr lang="uk-UA"/>
        </a:p>
      </dgm:t>
    </dgm:pt>
    <dgm:pt modelId="{21E9EA36-4319-45EF-853B-AB7109D5BE70}" type="pres">
      <dgm:prSet presAssocID="{410980A1-15FD-46CD-AAA0-62DDC6B092A1}" presName="quad4" presStyleLbl="node1" presStyleIdx="3" presStyleCnt="4">
        <dgm:presLayoutVars>
          <dgm:chMax val="0"/>
          <dgm:chPref val="0"/>
          <dgm:bulletEnabled val="1"/>
        </dgm:presLayoutVars>
      </dgm:prSet>
      <dgm:spPr/>
      <dgm:t>
        <a:bodyPr/>
        <a:lstStyle/>
        <a:p>
          <a:endParaRPr lang="uk-UA"/>
        </a:p>
      </dgm:t>
    </dgm:pt>
  </dgm:ptLst>
  <dgm:cxnLst>
    <dgm:cxn modelId="{72B410CA-4272-4F1F-BF8F-456A59B89CCA}" type="presOf" srcId="{410980A1-15FD-46CD-AAA0-62DDC6B092A1}" destId="{844B8A9A-E36F-4AD7-ACC5-2135A6EA1F57}" srcOrd="0" destOrd="0" presId="urn:microsoft.com/office/officeart/2005/8/layout/matrix3"/>
    <dgm:cxn modelId="{15D2F739-EA23-4804-BA6E-CA4FD5640639}" type="presOf" srcId="{824563B1-9149-462F-9A16-067DD7EE0A3C}" destId="{21E9EA36-4319-45EF-853B-AB7109D5BE70}" srcOrd="0" destOrd="0" presId="urn:microsoft.com/office/officeart/2005/8/layout/matrix3"/>
    <dgm:cxn modelId="{CC6F41EB-48EA-46E7-B66A-51BEF957EAC7}" srcId="{410980A1-15FD-46CD-AAA0-62DDC6B092A1}" destId="{7EB0B58C-08E1-4542-A4A4-55DA72FAC7E5}" srcOrd="2" destOrd="0" parTransId="{F7918C71-D085-46E5-9535-D7EA1DCEFA9F}" sibTransId="{DC00DACA-D91B-4CC2-BA11-526CEF98DC4D}"/>
    <dgm:cxn modelId="{A50506D6-8D70-46F8-97F0-8E12ACF0516D}" srcId="{410980A1-15FD-46CD-AAA0-62DDC6B092A1}" destId="{824563B1-9149-462F-9A16-067DD7EE0A3C}" srcOrd="3" destOrd="0" parTransId="{4EF43790-9C9B-4541-AD35-CB1B20D74D3E}" sibTransId="{0ED407F2-EC64-4095-B64D-66DD530D4005}"/>
    <dgm:cxn modelId="{99E5955F-8DCE-44F2-8B39-D5F31A4BE591}" type="presOf" srcId="{FF9F9845-2463-435E-A769-5244DA009959}" destId="{FB937C0A-744B-428C-87DB-2706489FB67D}" srcOrd="0" destOrd="0" presId="urn:microsoft.com/office/officeart/2005/8/layout/matrix3"/>
    <dgm:cxn modelId="{68AA40CC-8329-4A09-A19F-B28DE12E4BC8}" srcId="{410980A1-15FD-46CD-AAA0-62DDC6B092A1}" destId="{6F01EF5E-E361-45D5-9BCF-A173DBBB4B02}" srcOrd="1" destOrd="0" parTransId="{3A3F847E-AA75-4FB1-83B5-B68954F0E132}" sibTransId="{2A820DFE-A720-43CC-BCAE-73FA457EEDA5}"/>
    <dgm:cxn modelId="{39889D1E-BD94-4AD8-AB20-79A65C1E0A15}" type="presOf" srcId="{6F01EF5E-E361-45D5-9BCF-A173DBBB4B02}" destId="{7BD7E4C7-CE3E-485B-9589-BC5BC77A1B55}" srcOrd="0" destOrd="0" presId="urn:microsoft.com/office/officeart/2005/8/layout/matrix3"/>
    <dgm:cxn modelId="{DA6FED54-C096-47FF-BBFD-74F7C8BD3167}" type="presOf" srcId="{7EB0B58C-08E1-4542-A4A4-55DA72FAC7E5}" destId="{00CAD5FE-EFD8-4484-824F-A6DC6468D944}" srcOrd="0" destOrd="0" presId="urn:microsoft.com/office/officeart/2005/8/layout/matrix3"/>
    <dgm:cxn modelId="{2574E578-5ECA-4FF2-85ED-36E781B2215D}" srcId="{410980A1-15FD-46CD-AAA0-62DDC6B092A1}" destId="{FF9F9845-2463-435E-A769-5244DA009959}" srcOrd="0" destOrd="0" parTransId="{3CFAA976-8F2F-4E59-9759-E514B76DE794}" sibTransId="{DB2F106D-FFEE-4A1E-9C74-531F9386436F}"/>
    <dgm:cxn modelId="{80214770-F45A-4010-9FC3-119FBB4F9E3E}" type="presParOf" srcId="{844B8A9A-E36F-4AD7-ACC5-2135A6EA1F57}" destId="{26D249AD-E1AD-44AE-8473-E817465A81DC}" srcOrd="0" destOrd="0" presId="urn:microsoft.com/office/officeart/2005/8/layout/matrix3"/>
    <dgm:cxn modelId="{BE098F65-8CCE-4B22-B07B-3F0A6E112F57}" type="presParOf" srcId="{844B8A9A-E36F-4AD7-ACC5-2135A6EA1F57}" destId="{FB937C0A-744B-428C-87DB-2706489FB67D}" srcOrd="1" destOrd="0" presId="urn:microsoft.com/office/officeart/2005/8/layout/matrix3"/>
    <dgm:cxn modelId="{C62660F4-3BF1-4458-90D5-113532453975}" type="presParOf" srcId="{844B8A9A-E36F-4AD7-ACC5-2135A6EA1F57}" destId="{7BD7E4C7-CE3E-485B-9589-BC5BC77A1B55}" srcOrd="2" destOrd="0" presId="urn:microsoft.com/office/officeart/2005/8/layout/matrix3"/>
    <dgm:cxn modelId="{BD3A5ADB-0DA7-44A5-8CA4-AC13E822DBA5}" type="presParOf" srcId="{844B8A9A-E36F-4AD7-ACC5-2135A6EA1F57}" destId="{00CAD5FE-EFD8-4484-824F-A6DC6468D944}" srcOrd="3" destOrd="0" presId="urn:microsoft.com/office/officeart/2005/8/layout/matrix3"/>
    <dgm:cxn modelId="{7492A192-EA04-4A1D-B1AE-C34C5FEF0972}" type="presParOf" srcId="{844B8A9A-E36F-4AD7-ACC5-2135A6EA1F57}" destId="{21E9EA36-4319-45EF-853B-AB7109D5BE70}" srcOrd="4" destOrd="0" presId="urn:microsoft.com/office/officeart/2005/8/layout/matrix3"/>
  </dgm:cxnLst>
  <dgm:bg/>
  <dgm:whole/>
</dgm:dataModel>
</file>

<file path=ppt/diagrams/data2.xml><?xml version="1.0" encoding="utf-8"?>
<dgm:dataModel xmlns:dgm="http://schemas.openxmlformats.org/drawingml/2006/diagram" xmlns:a="http://schemas.openxmlformats.org/drawingml/2006/main">
  <dgm:ptLst>
    <dgm:pt modelId="{410980A1-15FD-46CD-AAA0-62DDC6B092A1}" type="doc">
      <dgm:prSet loTypeId="urn:microsoft.com/office/officeart/2005/8/layout/matrix3" loCatId="matrix" qsTypeId="urn:microsoft.com/office/officeart/2005/8/quickstyle/simple3" qsCatId="simple" csTypeId="urn:microsoft.com/office/officeart/2005/8/colors/accent2_4" csCatId="accent2" phldr="1"/>
      <dgm:spPr/>
      <dgm:t>
        <a:bodyPr/>
        <a:lstStyle/>
        <a:p>
          <a:endParaRPr lang="uk-UA"/>
        </a:p>
      </dgm:t>
    </dgm:pt>
    <dgm:pt modelId="{FF9F9845-2463-435E-A769-5244DA009959}">
      <dgm:prSet phldrT="[Текст]"/>
      <dgm:spPr/>
      <dgm:t>
        <a:bodyPr/>
        <a:lstStyle/>
        <a:p>
          <a:r>
            <a:rPr lang="de-DE" b="1" dirty="0" smtClean="0">
              <a:solidFill>
                <a:schemeClr val="bg1">
                  <a:lumMod val="10000"/>
                </a:schemeClr>
              </a:solidFill>
            </a:rPr>
            <a:t>der September – </a:t>
          </a:r>
          <a:r>
            <a:rPr lang="uk-UA" b="1" dirty="0" smtClean="0">
              <a:solidFill>
                <a:schemeClr val="bg1">
                  <a:lumMod val="10000"/>
                </a:schemeClr>
              </a:solidFill>
            </a:rPr>
            <a:t>вересень</a:t>
          </a:r>
        </a:p>
        <a:p>
          <a:r>
            <a:rPr lang="de-DE" b="1" dirty="0" smtClean="0">
              <a:solidFill>
                <a:schemeClr val="bg1">
                  <a:lumMod val="10000"/>
                </a:schemeClr>
              </a:solidFill>
            </a:rPr>
            <a:t>der Oktober – </a:t>
          </a:r>
          <a:r>
            <a:rPr lang="uk-UA" b="1" dirty="0" smtClean="0">
              <a:solidFill>
                <a:schemeClr val="bg1">
                  <a:lumMod val="10000"/>
                </a:schemeClr>
              </a:solidFill>
            </a:rPr>
            <a:t>жовтень</a:t>
          </a:r>
        </a:p>
        <a:p>
          <a:r>
            <a:rPr lang="de-DE" b="1" dirty="0" smtClean="0">
              <a:solidFill>
                <a:schemeClr val="bg1">
                  <a:lumMod val="10000"/>
                </a:schemeClr>
              </a:solidFill>
            </a:rPr>
            <a:t>der November – </a:t>
          </a:r>
          <a:r>
            <a:rPr lang="uk-UA" b="1" dirty="0" smtClean="0">
              <a:solidFill>
                <a:schemeClr val="bg1">
                  <a:lumMod val="10000"/>
                </a:schemeClr>
              </a:solidFill>
            </a:rPr>
            <a:t>листопад</a:t>
          </a:r>
          <a:endParaRPr lang="uk-UA" b="1" dirty="0">
            <a:solidFill>
              <a:schemeClr val="bg1">
                <a:lumMod val="10000"/>
              </a:schemeClr>
            </a:solidFill>
          </a:endParaRPr>
        </a:p>
      </dgm:t>
    </dgm:pt>
    <dgm:pt modelId="{3CFAA976-8F2F-4E59-9759-E514B76DE794}" type="parTrans" cxnId="{2574E578-5ECA-4FF2-85ED-36E781B2215D}">
      <dgm:prSet/>
      <dgm:spPr/>
      <dgm:t>
        <a:bodyPr/>
        <a:lstStyle/>
        <a:p>
          <a:endParaRPr lang="uk-UA" b="1">
            <a:solidFill>
              <a:schemeClr val="bg1">
                <a:lumMod val="10000"/>
              </a:schemeClr>
            </a:solidFill>
          </a:endParaRPr>
        </a:p>
      </dgm:t>
    </dgm:pt>
    <dgm:pt modelId="{DB2F106D-FFEE-4A1E-9C74-531F9386436F}" type="sibTrans" cxnId="{2574E578-5ECA-4FF2-85ED-36E781B2215D}">
      <dgm:prSet/>
      <dgm:spPr/>
      <dgm:t>
        <a:bodyPr/>
        <a:lstStyle/>
        <a:p>
          <a:endParaRPr lang="uk-UA" b="1">
            <a:solidFill>
              <a:schemeClr val="bg1">
                <a:lumMod val="10000"/>
              </a:schemeClr>
            </a:solidFill>
          </a:endParaRPr>
        </a:p>
      </dgm:t>
    </dgm:pt>
    <dgm:pt modelId="{6F01EF5E-E361-45D5-9BCF-A173DBBB4B02}">
      <dgm:prSet phldrT="[Текст]"/>
      <dgm:spPr/>
      <dgm:t>
        <a:bodyPr/>
        <a:lstStyle/>
        <a:p>
          <a:r>
            <a:rPr lang="de-DE" b="1" dirty="0" smtClean="0">
              <a:solidFill>
                <a:schemeClr val="bg1">
                  <a:lumMod val="10000"/>
                </a:schemeClr>
              </a:solidFill>
            </a:rPr>
            <a:t>der Dezember – </a:t>
          </a:r>
          <a:r>
            <a:rPr lang="uk-UA" b="1" dirty="0" smtClean="0">
              <a:solidFill>
                <a:schemeClr val="bg1">
                  <a:lumMod val="10000"/>
                </a:schemeClr>
              </a:solidFill>
            </a:rPr>
            <a:t>грудень</a:t>
          </a:r>
        </a:p>
        <a:p>
          <a:r>
            <a:rPr lang="de-DE" b="1" dirty="0" smtClean="0">
              <a:solidFill>
                <a:schemeClr val="bg1">
                  <a:lumMod val="10000"/>
                </a:schemeClr>
              </a:solidFill>
            </a:rPr>
            <a:t>der Januar – </a:t>
          </a:r>
          <a:r>
            <a:rPr lang="uk-UA" b="1" dirty="0" smtClean="0">
              <a:solidFill>
                <a:schemeClr val="bg1">
                  <a:lumMod val="10000"/>
                </a:schemeClr>
              </a:solidFill>
            </a:rPr>
            <a:t>січень</a:t>
          </a:r>
        </a:p>
        <a:p>
          <a:r>
            <a:rPr lang="de-DE" b="1" dirty="0" smtClean="0">
              <a:solidFill>
                <a:schemeClr val="bg1">
                  <a:lumMod val="10000"/>
                </a:schemeClr>
              </a:solidFill>
            </a:rPr>
            <a:t>der Februar – </a:t>
          </a:r>
          <a:r>
            <a:rPr lang="uk-UA" b="1" dirty="0" smtClean="0">
              <a:solidFill>
                <a:schemeClr val="bg1">
                  <a:lumMod val="10000"/>
                </a:schemeClr>
              </a:solidFill>
            </a:rPr>
            <a:t>лютий</a:t>
          </a:r>
          <a:endParaRPr lang="uk-UA" b="1" dirty="0">
            <a:solidFill>
              <a:schemeClr val="bg1">
                <a:lumMod val="10000"/>
              </a:schemeClr>
            </a:solidFill>
          </a:endParaRPr>
        </a:p>
      </dgm:t>
    </dgm:pt>
    <dgm:pt modelId="{3A3F847E-AA75-4FB1-83B5-B68954F0E132}" type="parTrans" cxnId="{68AA40CC-8329-4A09-A19F-B28DE12E4BC8}">
      <dgm:prSet/>
      <dgm:spPr/>
      <dgm:t>
        <a:bodyPr/>
        <a:lstStyle/>
        <a:p>
          <a:endParaRPr lang="uk-UA" b="1">
            <a:solidFill>
              <a:schemeClr val="bg1">
                <a:lumMod val="10000"/>
              </a:schemeClr>
            </a:solidFill>
          </a:endParaRPr>
        </a:p>
      </dgm:t>
    </dgm:pt>
    <dgm:pt modelId="{2A820DFE-A720-43CC-BCAE-73FA457EEDA5}" type="sibTrans" cxnId="{68AA40CC-8329-4A09-A19F-B28DE12E4BC8}">
      <dgm:prSet/>
      <dgm:spPr/>
      <dgm:t>
        <a:bodyPr/>
        <a:lstStyle/>
        <a:p>
          <a:endParaRPr lang="uk-UA" b="1">
            <a:solidFill>
              <a:schemeClr val="bg1">
                <a:lumMod val="10000"/>
              </a:schemeClr>
            </a:solidFill>
          </a:endParaRPr>
        </a:p>
      </dgm:t>
    </dgm:pt>
    <dgm:pt modelId="{7EB0B58C-08E1-4542-A4A4-55DA72FAC7E5}">
      <dgm:prSet phldrT="[Текст]"/>
      <dgm:spPr/>
      <dgm:t>
        <a:bodyPr/>
        <a:lstStyle/>
        <a:p>
          <a:r>
            <a:rPr lang="de-DE" b="1" dirty="0" smtClean="0">
              <a:solidFill>
                <a:schemeClr val="bg1">
                  <a:lumMod val="10000"/>
                </a:schemeClr>
              </a:solidFill>
            </a:rPr>
            <a:t>der Juni – </a:t>
          </a:r>
          <a:r>
            <a:rPr lang="uk-UA" b="1" dirty="0" smtClean="0">
              <a:solidFill>
                <a:schemeClr val="bg1">
                  <a:lumMod val="10000"/>
                </a:schemeClr>
              </a:solidFill>
            </a:rPr>
            <a:t>червень</a:t>
          </a:r>
        </a:p>
        <a:p>
          <a:r>
            <a:rPr lang="de-DE" b="1" dirty="0" smtClean="0">
              <a:solidFill>
                <a:schemeClr val="bg1">
                  <a:lumMod val="10000"/>
                </a:schemeClr>
              </a:solidFill>
            </a:rPr>
            <a:t>der Juli – </a:t>
          </a:r>
          <a:r>
            <a:rPr lang="uk-UA" b="1" dirty="0" smtClean="0">
              <a:solidFill>
                <a:schemeClr val="bg1">
                  <a:lumMod val="10000"/>
                </a:schemeClr>
              </a:solidFill>
            </a:rPr>
            <a:t>липень</a:t>
          </a:r>
        </a:p>
        <a:p>
          <a:r>
            <a:rPr lang="de-DE" b="1" dirty="0" smtClean="0">
              <a:solidFill>
                <a:schemeClr val="bg1">
                  <a:lumMod val="10000"/>
                </a:schemeClr>
              </a:solidFill>
            </a:rPr>
            <a:t>der August – </a:t>
          </a:r>
          <a:r>
            <a:rPr lang="uk-UA" b="1" dirty="0" smtClean="0">
              <a:solidFill>
                <a:schemeClr val="bg1">
                  <a:lumMod val="10000"/>
                </a:schemeClr>
              </a:solidFill>
            </a:rPr>
            <a:t>серпень</a:t>
          </a:r>
          <a:endParaRPr lang="uk-UA" b="1" dirty="0">
            <a:solidFill>
              <a:schemeClr val="bg1">
                <a:lumMod val="10000"/>
              </a:schemeClr>
            </a:solidFill>
          </a:endParaRPr>
        </a:p>
      </dgm:t>
    </dgm:pt>
    <dgm:pt modelId="{F7918C71-D085-46E5-9535-D7EA1DCEFA9F}" type="parTrans" cxnId="{CC6F41EB-48EA-46E7-B66A-51BEF957EAC7}">
      <dgm:prSet/>
      <dgm:spPr/>
      <dgm:t>
        <a:bodyPr/>
        <a:lstStyle/>
        <a:p>
          <a:endParaRPr lang="uk-UA" b="1">
            <a:solidFill>
              <a:schemeClr val="bg1">
                <a:lumMod val="10000"/>
              </a:schemeClr>
            </a:solidFill>
          </a:endParaRPr>
        </a:p>
      </dgm:t>
    </dgm:pt>
    <dgm:pt modelId="{DC00DACA-D91B-4CC2-BA11-526CEF98DC4D}" type="sibTrans" cxnId="{CC6F41EB-48EA-46E7-B66A-51BEF957EAC7}">
      <dgm:prSet/>
      <dgm:spPr/>
      <dgm:t>
        <a:bodyPr/>
        <a:lstStyle/>
        <a:p>
          <a:endParaRPr lang="uk-UA" b="1">
            <a:solidFill>
              <a:schemeClr val="bg1">
                <a:lumMod val="10000"/>
              </a:schemeClr>
            </a:solidFill>
          </a:endParaRPr>
        </a:p>
      </dgm:t>
    </dgm:pt>
    <dgm:pt modelId="{824563B1-9149-462F-9A16-067DD7EE0A3C}">
      <dgm:prSet phldrT="[Текст]"/>
      <dgm:spPr/>
      <dgm:t>
        <a:bodyPr/>
        <a:lstStyle/>
        <a:p>
          <a:r>
            <a:rPr lang="de-DE" b="1" dirty="0" smtClean="0">
              <a:solidFill>
                <a:schemeClr val="bg1">
                  <a:lumMod val="10000"/>
                </a:schemeClr>
              </a:solidFill>
            </a:rPr>
            <a:t>der März – </a:t>
          </a:r>
          <a:r>
            <a:rPr lang="uk-UA" b="1" dirty="0" smtClean="0">
              <a:solidFill>
                <a:schemeClr val="bg1">
                  <a:lumMod val="10000"/>
                </a:schemeClr>
              </a:solidFill>
            </a:rPr>
            <a:t>березень</a:t>
          </a:r>
        </a:p>
        <a:p>
          <a:r>
            <a:rPr lang="de-DE" b="1" dirty="0" smtClean="0">
              <a:solidFill>
                <a:schemeClr val="bg1">
                  <a:lumMod val="10000"/>
                </a:schemeClr>
              </a:solidFill>
            </a:rPr>
            <a:t>der April – </a:t>
          </a:r>
          <a:r>
            <a:rPr lang="uk-UA" b="1" dirty="0" smtClean="0">
              <a:solidFill>
                <a:schemeClr val="bg1">
                  <a:lumMod val="10000"/>
                </a:schemeClr>
              </a:solidFill>
            </a:rPr>
            <a:t>квітень</a:t>
          </a:r>
        </a:p>
        <a:p>
          <a:r>
            <a:rPr lang="de-DE" b="1" dirty="0" smtClean="0">
              <a:solidFill>
                <a:schemeClr val="bg1">
                  <a:lumMod val="10000"/>
                </a:schemeClr>
              </a:solidFill>
            </a:rPr>
            <a:t>der Mai – </a:t>
          </a:r>
          <a:r>
            <a:rPr lang="uk-UA" b="1" dirty="0" smtClean="0">
              <a:solidFill>
                <a:schemeClr val="bg1">
                  <a:lumMod val="10000"/>
                </a:schemeClr>
              </a:solidFill>
            </a:rPr>
            <a:t>травень</a:t>
          </a:r>
          <a:endParaRPr lang="uk-UA" b="1" dirty="0">
            <a:solidFill>
              <a:schemeClr val="bg1">
                <a:lumMod val="10000"/>
              </a:schemeClr>
            </a:solidFill>
          </a:endParaRPr>
        </a:p>
      </dgm:t>
    </dgm:pt>
    <dgm:pt modelId="{4EF43790-9C9B-4541-AD35-CB1B20D74D3E}" type="parTrans" cxnId="{A50506D6-8D70-46F8-97F0-8E12ACF0516D}">
      <dgm:prSet/>
      <dgm:spPr/>
      <dgm:t>
        <a:bodyPr/>
        <a:lstStyle/>
        <a:p>
          <a:endParaRPr lang="uk-UA" b="1">
            <a:solidFill>
              <a:schemeClr val="bg1">
                <a:lumMod val="10000"/>
              </a:schemeClr>
            </a:solidFill>
          </a:endParaRPr>
        </a:p>
      </dgm:t>
    </dgm:pt>
    <dgm:pt modelId="{0ED407F2-EC64-4095-B64D-66DD530D4005}" type="sibTrans" cxnId="{A50506D6-8D70-46F8-97F0-8E12ACF0516D}">
      <dgm:prSet/>
      <dgm:spPr/>
      <dgm:t>
        <a:bodyPr/>
        <a:lstStyle/>
        <a:p>
          <a:endParaRPr lang="uk-UA" b="1">
            <a:solidFill>
              <a:schemeClr val="bg1">
                <a:lumMod val="10000"/>
              </a:schemeClr>
            </a:solidFill>
          </a:endParaRPr>
        </a:p>
      </dgm:t>
    </dgm:pt>
    <dgm:pt modelId="{844B8A9A-E36F-4AD7-ACC5-2135A6EA1F57}" type="pres">
      <dgm:prSet presAssocID="{410980A1-15FD-46CD-AAA0-62DDC6B092A1}" presName="matrix" presStyleCnt="0">
        <dgm:presLayoutVars>
          <dgm:chMax val="1"/>
          <dgm:dir/>
          <dgm:resizeHandles val="exact"/>
        </dgm:presLayoutVars>
      </dgm:prSet>
      <dgm:spPr/>
      <dgm:t>
        <a:bodyPr/>
        <a:lstStyle/>
        <a:p>
          <a:endParaRPr lang="uk-UA"/>
        </a:p>
      </dgm:t>
    </dgm:pt>
    <dgm:pt modelId="{26D249AD-E1AD-44AE-8473-E817465A81DC}" type="pres">
      <dgm:prSet presAssocID="{410980A1-15FD-46CD-AAA0-62DDC6B092A1}" presName="diamond" presStyleLbl="bgShp" presStyleIdx="0" presStyleCnt="1"/>
      <dgm:spPr/>
      <dgm:t>
        <a:bodyPr/>
        <a:lstStyle/>
        <a:p>
          <a:endParaRPr lang="uk-UA"/>
        </a:p>
      </dgm:t>
    </dgm:pt>
    <dgm:pt modelId="{FB937C0A-744B-428C-87DB-2706489FB67D}" type="pres">
      <dgm:prSet presAssocID="{410980A1-15FD-46CD-AAA0-62DDC6B092A1}" presName="quad1" presStyleLbl="node1" presStyleIdx="0" presStyleCnt="4">
        <dgm:presLayoutVars>
          <dgm:chMax val="0"/>
          <dgm:chPref val="0"/>
          <dgm:bulletEnabled val="1"/>
        </dgm:presLayoutVars>
      </dgm:prSet>
      <dgm:spPr/>
      <dgm:t>
        <a:bodyPr/>
        <a:lstStyle/>
        <a:p>
          <a:endParaRPr lang="uk-UA"/>
        </a:p>
      </dgm:t>
    </dgm:pt>
    <dgm:pt modelId="{7BD7E4C7-CE3E-485B-9589-BC5BC77A1B55}" type="pres">
      <dgm:prSet presAssocID="{410980A1-15FD-46CD-AAA0-62DDC6B092A1}" presName="quad2" presStyleLbl="node1" presStyleIdx="1" presStyleCnt="4">
        <dgm:presLayoutVars>
          <dgm:chMax val="0"/>
          <dgm:chPref val="0"/>
          <dgm:bulletEnabled val="1"/>
        </dgm:presLayoutVars>
      </dgm:prSet>
      <dgm:spPr/>
      <dgm:t>
        <a:bodyPr/>
        <a:lstStyle/>
        <a:p>
          <a:endParaRPr lang="uk-UA"/>
        </a:p>
      </dgm:t>
    </dgm:pt>
    <dgm:pt modelId="{00CAD5FE-EFD8-4484-824F-A6DC6468D944}" type="pres">
      <dgm:prSet presAssocID="{410980A1-15FD-46CD-AAA0-62DDC6B092A1}" presName="quad3" presStyleLbl="node1" presStyleIdx="2" presStyleCnt="4">
        <dgm:presLayoutVars>
          <dgm:chMax val="0"/>
          <dgm:chPref val="0"/>
          <dgm:bulletEnabled val="1"/>
        </dgm:presLayoutVars>
      </dgm:prSet>
      <dgm:spPr/>
      <dgm:t>
        <a:bodyPr/>
        <a:lstStyle/>
        <a:p>
          <a:endParaRPr lang="uk-UA"/>
        </a:p>
      </dgm:t>
    </dgm:pt>
    <dgm:pt modelId="{21E9EA36-4319-45EF-853B-AB7109D5BE70}" type="pres">
      <dgm:prSet presAssocID="{410980A1-15FD-46CD-AAA0-62DDC6B092A1}" presName="quad4" presStyleLbl="node1" presStyleIdx="3" presStyleCnt="4">
        <dgm:presLayoutVars>
          <dgm:chMax val="0"/>
          <dgm:chPref val="0"/>
          <dgm:bulletEnabled val="1"/>
        </dgm:presLayoutVars>
      </dgm:prSet>
      <dgm:spPr/>
      <dgm:t>
        <a:bodyPr/>
        <a:lstStyle/>
        <a:p>
          <a:endParaRPr lang="uk-UA"/>
        </a:p>
      </dgm:t>
    </dgm:pt>
  </dgm:ptLst>
  <dgm:cxnLst>
    <dgm:cxn modelId="{0D63F3D6-5156-4D28-8830-A3CCB0E2B8DC}" type="presOf" srcId="{FF9F9845-2463-435E-A769-5244DA009959}" destId="{FB937C0A-744B-428C-87DB-2706489FB67D}" srcOrd="0" destOrd="0" presId="urn:microsoft.com/office/officeart/2005/8/layout/matrix3"/>
    <dgm:cxn modelId="{BBACA178-E227-46F2-A89E-5F1D776C17F0}" type="presOf" srcId="{7EB0B58C-08E1-4542-A4A4-55DA72FAC7E5}" destId="{00CAD5FE-EFD8-4484-824F-A6DC6468D944}" srcOrd="0" destOrd="0" presId="urn:microsoft.com/office/officeart/2005/8/layout/matrix3"/>
    <dgm:cxn modelId="{6B250B3D-F870-46FF-B232-663434D95429}" type="presOf" srcId="{410980A1-15FD-46CD-AAA0-62DDC6B092A1}" destId="{844B8A9A-E36F-4AD7-ACC5-2135A6EA1F57}" srcOrd="0" destOrd="0" presId="urn:microsoft.com/office/officeart/2005/8/layout/matrix3"/>
    <dgm:cxn modelId="{BE331AD1-8CD9-4C77-8356-3277BB18F2F4}" type="presOf" srcId="{6F01EF5E-E361-45D5-9BCF-A173DBBB4B02}" destId="{7BD7E4C7-CE3E-485B-9589-BC5BC77A1B55}" srcOrd="0" destOrd="0" presId="urn:microsoft.com/office/officeart/2005/8/layout/matrix3"/>
    <dgm:cxn modelId="{ADC4ABEF-1B65-4B6E-88A9-B37F0A9DE941}" type="presOf" srcId="{824563B1-9149-462F-9A16-067DD7EE0A3C}" destId="{21E9EA36-4319-45EF-853B-AB7109D5BE70}" srcOrd="0" destOrd="0" presId="urn:microsoft.com/office/officeart/2005/8/layout/matrix3"/>
    <dgm:cxn modelId="{CC6F41EB-48EA-46E7-B66A-51BEF957EAC7}" srcId="{410980A1-15FD-46CD-AAA0-62DDC6B092A1}" destId="{7EB0B58C-08E1-4542-A4A4-55DA72FAC7E5}" srcOrd="2" destOrd="0" parTransId="{F7918C71-D085-46E5-9535-D7EA1DCEFA9F}" sibTransId="{DC00DACA-D91B-4CC2-BA11-526CEF98DC4D}"/>
    <dgm:cxn modelId="{A50506D6-8D70-46F8-97F0-8E12ACF0516D}" srcId="{410980A1-15FD-46CD-AAA0-62DDC6B092A1}" destId="{824563B1-9149-462F-9A16-067DD7EE0A3C}" srcOrd="3" destOrd="0" parTransId="{4EF43790-9C9B-4541-AD35-CB1B20D74D3E}" sibTransId="{0ED407F2-EC64-4095-B64D-66DD530D4005}"/>
    <dgm:cxn modelId="{68AA40CC-8329-4A09-A19F-B28DE12E4BC8}" srcId="{410980A1-15FD-46CD-AAA0-62DDC6B092A1}" destId="{6F01EF5E-E361-45D5-9BCF-A173DBBB4B02}" srcOrd="1" destOrd="0" parTransId="{3A3F847E-AA75-4FB1-83B5-B68954F0E132}" sibTransId="{2A820DFE-A720-43CC-BCAE-73FA457EEDA5}"/>
    <dgm:cxn modelId="{2574E578-5ECA-4FF2-85ED-36E781B2215D}" srcId="{410980A1-15FD-46CD-AAA0-62DDC6B092A1}" destId="{FF9F9845-2463-435E-A769-5244DA009959}" srcOrd="0" destOrd="0" parTransId="{3CFAA976-8F2F-4E59-9759-E514B76DE794}" sibTransId="{DB2F106D-FFEE-4A1E-9C74-531F9386436F}"/>
    <dgm:cxn modelId="{9CF8F4BE-E26E-424B-821C-715C42407F32}" type="presParOf" srcId="{844B8A9A-E36F-4AD7-ACC5-2135A6EA1F57}" destId="{26D249AD-E1AD-44AE-8473-E817465A81DC}" srcOrd="0" destOrd="0" presId="urn:microsoft.com/office/officeart/2005/8/layout/matrix3"/>
    <dgm:cxn modelId="{02DCC3A6-DA1D-4487-B06B-5FE01F4D5EB6}" type="presParOf" srcId="{844B8A9A-E36F-4AD7-ACC5-2135A6EA1F57}" destId="{FB937C0A-744B-428C-87DB-2706489FB67D}" srcOrd="1" destOrd="0" presId="urn:microsoft.com/office/officeart/2005/8/layout/matrix3"/>
    <dgm:cxn modelId="{D000107D-88A7-41E6-B97B-B2E84CFD412F}" type="presParOf" srcId="{844B8A9A-E36F-4AD7-ACC5-2135A6EA1F57}" destId="{7BD7E4C7-CE3E-485B-9589-BC5BC77A1B55}" srcOrd="2" destOrd="0" presId="urn:microsoft.com/office/officeart/2005/8/layout/matrix3"/>
    <dgm:cxn modelId="{CFF67B32-EE51-4765-8E59-4F987A0DD506}" type="presParOf" srcId="{844B8A9A-E36F-4AD7-ACC5-2135A6EA1F57}" destId="{00CAD5FE-EFD8-4484-824F-A6DC6468D944}" srcOrd="3" destOrd="0" presId="urn:microsoft.com/office/officeart/2005/8/layout/matrix3"/>
    <dgm:cxn modelId="{0B29CCB5-3142-4ABA-A62A-7DD7F61353AB}" type="presParOf" srcId="{844B8A9A-E36F-4AD7-ACC5-2135A6EA1F57}" destId="{21E9EA36-4319-45EF-853B-AB7109D5BE70}" srcOrd="4" destOrd="0" presId="urn:microsoft.com/office/officeart/2005/8/layout/matrix3"/>
  </dgm:cxnLst>
  <dgm:bg/>
  <dgm:whole/>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E873A0-F84F-4323-A446-4D61CC9FB26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205F9AF-D0DB-432E-81E9-C870F302A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1F4AF07-3488-415F-8FC2-749D9C512AF1}"/>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5" name="Нижний колонтитул 4">
            <a:extLst>
              <a:ext uri="{FF2B5EF4-FFF2-40B4-BE49-F238E27FC236}">
                <a16:creationId xmlns:a16="http://schemas.microsoft.com/office/drawing/2014/main" xmlns="" id="{72CCA419-94FC-4230-A603-1C478779E0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7CC7787-0378-47D3-8E5A-B92CD2569ABF}"/>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1382536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устой слайд">
    <p:bg>
      <p:bgPr>
        <a:solidFill>
          <a:schemeClr val="bg2"/>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595E16D1-998B-48A7-9C66-2F192101B82F}"/>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xmlns="" id="{548120B5-0C92-46E1-BAA0-BA8A5399D9C2}"/>
              </a:ext>
            </a:extLst>
          </p:cNvPr>
          <p:cNvSpPr/>
          <p:nvPr userDrawn="1"/>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a:extLst>
              <a:ext uri="{FF2B5EF4-FFF2-40B4-BE49-F238E27FC236}">
                <a16:creationId xmlns:a16="http://schemas.microsoft.com/office/drawing/2014/main" xmlns="" id="{7BF0CE19-D07F-45F4-8B53-F4AE3EAC0AF5}"/>
              </a:ext>
            </a:extLst>
          </p:cNvPr>
          <p:cNvGrpSpPr/>
          <p:nvPr userDrawn="1"/>
        </p:nvGrpSpPr>
        <p:grpSpPr>
          <a:xfrm>
            <a:off x="4161000" y="150"/>
            <a:ext cx="2844750" cy="286020"/>
            <a:chOff x="9347250" y="37980"/>
            <a:chExt cx="2844750" cy="286020"/>
          </a:xfrm>
          <a:solidFill>
            <a:schemeClr val="tx1"/>
          </a:solidFill>
        </p:grpSpPr>
        <p:sp>
          <p:nvSpPr>
            <p:cNvPr id="8" name="Прямоугольник 7">
              <a:extLst>
                <a:ext uri="{FF2B5EF4-FFF2-40B4-BE49-F238E27FC236}">
                  <a16:creationId xmlns:a16="http://schemas.microsoft.com/office/drawing/2014/main" xmlns="" id="{56D0ED7C-6F6D-4A0C-B5BF-D4C886121974}"/>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объединение 8">
              <a:extLst>
                <a:ext uri="{FF2B5EF4-FFF2-40B4-BE49-F238E27FC236}">
                  <a16:creationId xmlns:a16="http://schemas.microsoft.com/office/drawing/2014/main" xmlns="" id="{F6313D72-2173-410E-9DAC-5F683BF77D8C}"/>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
            <a:extLst>
              <a:ext uri="{FF2B5EF4-FFF2-40B4-BE49-F238E27FC236}">
                <a16:creationId xmlns:a16="http://schemas.microsoft.com/office/drawing/2014/main" xmlns="" id="{9D0FFF0F-DED0-4533-AA04-278237E63B65}"/>
              </a:ext>
            </a:extLst>
          </p:cNvPr>
          <p:cNvGrpSpPr/>
          <p:nvPr userDrawn="1"/>
        </p:nvGrpSpPr>
        <p:grpSpPr>
          <a:xfrm>
            <a:off x="-35250" y="6583500"/>
            <a:ext cx="2844750" cy="274500"/>
            <a:chOff x="-35250" y="6583500"/>
            <a:chExt cx="2844750" cy="274500"/>
          </a:xfrm>
          <a:solidFill>
            <a:schemeClr val="tx1"/>
          </a:solidFill>
        </p:grpSpPr>
        <p:sp>
          <p:nvSpPr>
            <p:cNvPr id="11" name="Прямоугольник 10">
              <a:extLst>
                <a:ext uri="{FF2B5EF4-FFF2-40B4-BE49-F238E27FC236}">
                  <a16:creationId xmlns:a16="http://schemas.microsoft.com/office/drawing/2014/main" xmlns="" id="{01E034F0-B288-495E-B8C4-5A4D6270B72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объединение 11">
              <a:extLst>
                <a:ext uri="{FF2B5EF4-FFF2-40B4-BE49-F238E27FC236}">
                  <a16:creationId xmlns:a16="http://schemas.microsoft.com/office/drawing/2014/main" xmlns="" id="{7F3095C1-9AE8-47F3-8F8B-8B149C02C892}"/>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Рисунок 2">
            <a:extLst>
              <a:ext uri="{FF2B5EF4-FFF2-40B4-BE49-F238E27FC236}">
                <a16:creationId xmlns:a16="http://schemas.microsoft.com/office/drawing/2014/main" xmlns="" id="{9563E350-4964-48DA-95EE-507A76F6014F}"/>
              </a:ext>
            </a:extLst>
          </p:cNvPr>
          <p:cNvSpPr>
            <a:spLocks noGrp="1"/>
          </p:cNvSpPr>
          <p:nvPr>
            <p:ph type="pic" sz="quarter" idx="10"/>
          </p:nvPr>
        </p:nvSpPr>
        <p:spPr>
          <a:xfrm>
            <a:off x="7005638" y="9000"/>
            <a:ext cx="5186362" cy="3330000"/>
          </a:xfrm>
        </p:spPr>
        <p:txBody>
          <a:bodyPr/>
          <a:lstStyle/>
          <a:p>
            <a:endParaRPr lang="ru-RU"/>
          </a:p>
        </p:txBody>
      </p:sp>
      <p:sp>
        <p:nvSpPr>
          <p:cNvPr id="14" name="Заголовок 16">
            <a:extLst>
              <a:ext uri="{FF2B5EF4-FFF2-40B4-BE49-F238E27FC236}">
                <a16:creationId xmlns:a16="http://schemas.microsoft.com/office/drawing/2014/main" xmlns="" id="{E44DF226-C979-4C53-9AB3-F30F19A61E56}"/>
              </a:ext>
            </a:extLst>
          </p:cNvPr>
          <p:cNvSpPr>
            <a:spLocks noGrp="1"/>
          </p:cNvSpPr>
          <p:nvPr>
            <p:ph type="title"/>
          </p:nvPr>
        </p:nvSpPr>
        <p:spPr>
          <a:xfrm>
            <a:off x="664987" y="485501"/>
            <a:ext cx="5257800" cy="1325563"/>
          </a:xfrm>
        </p:spPr>
        <p:txBody>
          <a:bodyPr/>
          <a:lstStyle>
            <a:lvl1pPr>
              <a:defRPr b="1"/>
            </a:lvl1pPr>
          </a:lstStyle>
          <a:p>
            <a:r>
              <a:rPr lang="ru-RU" dirty="0"/>
              <a:t>Образец заголовка</a:t>
            </a:r>
          </a:p>
        </p:txBody>
      </p:sp>
      <p:sp>
        <p:nvSpPr>
          <p:cNvPr id="15" name="Текст 18">
            <a:extLst>
              <a:ext uri="{FF2B5EF4-FFF2-40B4-BE49-F238E27FC236}">
                <a16:creationId xmlns:a16="http://schemas.microsoft.com/office/drawing/2014/main" xmlns="" id="{C0D997C5-63D2-40A5-8978-8A0E7A482F38}"/>
              </a:ext>
            </a:extLst>
          </p:cNvPr>
          <p:cNvSpPr>
            <a:spLocks noGrp="1"/>
          </p:cNvSpPr>
          <p:nvPr>
            <p:ph type="body" sz="quarter" idx="11"/>
          </p:nvPr>
        </p:nvSpPr>
        <p:spPr>
          <a:xfrm>
            <a:off x="664987" y="2153964"/>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Рисунок 2">
            <a:extLst>
              <a:ext uri="{FF2B5EF4-FFF2-40B4-BE49-F238E27FC236}">
                <a16:creationId xmlns:a16="http://schemas.microsoft.com/office/drawing/2014/main" xmlns="" id="{0DC8507B-223A-4D10-9873-5F8CBA1FA68A}"/>
              </a:ext>
            </a:extLst>
          </p:cNvPr>
          <p:cNvSpPr>
            <a:spLocks noGrp="1"/>
          </p:cNvSpPr>
          <p:nvPr>
            <p:ph type="pic" sz="quarter" idx="12"/>
          </p:nvPr>
        </p:nvSpPr>
        <p:spPr>
          <a:xfrm>
            <a:off x="6984638" y="3519000"/>
            <a:ext cx="5186362" cy="3330000"/>
          </a:xfrm>
        </p:spPr>
        <p:txBody>
          <a:bodyPr/>
          <a:lstStyle/>
          <a:p>
            <a:endParaRPr lang="ru-RU"/>
          </a:p>
        </p:txBody>
      </p:sp>
    </p:spTree>
    <p:extLst>
      <p:ext uri="{BB962C8B-B14F-4D97-AF65-F5344CB8AC3E}">
        <p14:creationId xmlns:p14="http://schemas.microsoft.com/office/powerpoint/2010/main" xmlns="" val="2504358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C31BDB-50F3-43CA-877E-F9C7672D8469}"/>
              </a:ext>
            </a:extLst>
          </p:cNvPr>
          <p:cNvSpPr>
            <a:spLocks noGrp="1"/>
          </p:cNvSpPr>
          <p:nvPr>
            <p:ph type="title"/>
          </p:nvPr>
        </p:nvSpPr>
        <p:spPr/>
        <p:txBody>
          <a:bodyPr/>
          <a:lstStyle>
            <a:lvl1pPr>
              <a:defRPr b="1"/>
            </a:lvl1pPr>
          </a:lstStyle>
          <a:p>
            <a:r>
              <a:rPr lang="ru-RU" dirty="0"/>
              <a:t>Образец заголовка</a:t>
            </a:r>
          </a:p>
        </p:txBody>
      </p:sp>
      <p:sp>
        <p:nvSpPr>
          <p:cNvPr id="7" name="Объект 2">
            <a:extLst>
              <a:ext uri="{FF2B5EF4-FFF2-40B4-BE49-F238E27FC236}">
                <a16:creationId xmlns:a16="http://schemas.microsoft.com/office/drawing/2014/main" xmlns="" id="{74453DF6-9509-45CB-BD4E-84F90C1C94D0}"/>
              </a:ext>
            </a:extLst>
          </p:cNvPr>
          <p:cNvSpPr>
            <a:spLocks noGrp="1"/>
          </p:cNvSpPr>
          <p:nvPr>
            <p:ph idx="1"/>
          </p:nvPr>
        </p:nvSpPr>
        <p:spPr>
          <a:xfrm>
            <a:off x="838200" y="1825625"/>
            <a:ext cx="10515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xmlns="" id="{8AF27442-62D0-4CA6-81B4-B7FDDA51A9A2}"/>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xmlns="" id="{E1FD6AC4-0F96-4D40-B8AD-EF85E9EDE11D}"/>
              </a:ext>
            </a:extLst>
          </p:cNvPr>
          <p:cNvSpPr/>
          <p:nvPr userDrawn="1"/>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xmlns="" id="{73640FF5-D492-4210-9DE4-D7B66426125F}"/>
              </a:ext>
            </a:extLst>
          </p:cNvPr>
          <p:cNvGrpSpPr/>
          <p:nvPr userDrawn="1"/>
        </p:nvGrpSpPr>
        <p:grpSpPr>
          <a:xfrm>
            <a:off x="9347250" y="37980"/>
            <a:ext cx="2844750" cy="286020"/>
            <a:chOff x="9347250" y="37980"/>
            <a:chExt cx="2844750" cy="286020"/>
          </a:xfrm>
          <a:solidFill>
            <a:schemeClr val="tx1"/>
          </a:solidFill>
        </p:grpSpPr>
        <p:sp>
          <p:nvSpPr>
            <p:cNvPr id="13" name="Прямоугольник 12">
              <a:extLst>
                <a:ext uri="{FF2B5EF4-FFF2-40B4-BE49-F238E27FC236}">
                  <a16:creationId xmlns:a16="http://schemas.microsoft.com/office/drawing/2014/main" xmlns="" id="{062B47E0-EF90-4ECC-A73E-6E5DA1F62FCD}"/>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xmlns="" id="{2FC4DE4B-558A-425B-A23E-B63E9353355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a:extLst>
              <a:ext uri="{FF2B5EF4-FFF2-40B4-BE49-F238E27FC236}">
                <a16:creationId xmlns:a16="http://schemas.microsoft.com/office/drawing/2014/main" xmlns="" id="{D1C3AA05-E7C7-4C27-A908-2E47AFEBA600}"/>
              </a:ext>
            </a:extLst>
          </p:cNvPr>
          <p:cNvGrpSpPr/>
          <p:nvPr userDrawn="1"/>
        </p:nvGrpSpPr>
        <p:grpSpPr>
          <a:xfrm>
            <a:off x="-35250" y="6583500"/>
            <a:ext cx="2844750" cy="274500"/>
            <a:chOff x="-35250" y="6583500"/>
            <a:chExt cx="2844750" cy="274500"/>
          </a:xfrm>
          <a:solidFill>
            <a:schemeClr val="tx1"/>
          </a:solidFill>
        </p:grpSpPr>
        <p:sp>
          <p:nvSpPr>
            <p:cNvPr id="16" name="Прямоугольник 15">
              <a:extLst>
                <a:ext uri="{FF2B5EF4-FFF2-40B4-BE49-F238E27FC236}">
                  <a16:creationId xmlns:a16="http://schemas.microsoft.com/office/drawing/2014/main" xmlns="" id="{D94BF255-53E4-439B-83D0-7DE93A9900DD}"/>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Блок-схема: объединение 16">
              <a:extLst>
                <a:ext uri="{FF2B5EF4-FFF2-40B4-BE49-F238E27FC236}">
                  <a16:creationId xmlns:a16="http://schemas.microsoft.com/office/drawing/2014/main" xmlns="" id="{E38044D4-D5F4-4E1E-8B74-E24D6E7B2929}"/>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1639077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16" name="Заголовок 11">
            <a:extLst>
              <a:ext uri="{FF2B5EF4-FFF2-40B4-BE49-F238E27FC236}">
                <a16:creationId xmlns:a16="http://schemas.microsoft.com/office/drawing/2014/main" xmlns="" id="{AC7B45C4-0029-484F-BC10-E13FF56236DF}"/>
              </a:ext>
            </a:extLst>
          </p:cNvPr>
          <p:cNvSpPr>
            <a:spLocks noGrp="1"/>
          </p:cNvSpPr>
          <p:nvPr>
            <p:ph type="title"/>
          </p:nvPr>
        </p:nvSpPr>
        <p:spPr>
          <a:xfrm>
            <a:off x="425450" y="234000"/>
            <a:ext cx="11341100" cy="1035000"/>
          </a:xfrm>
        </p:spPr>
        <p:txBody>
          <a:bodyPr/>
          <a:lstStyle/>
          <a:p>
            <a:r>
              <a:rPr lang="ru-RU"/>
              <a:t>Образец заголовка</a:t>
            </a:r>
          </a:p>
        </p:txBody>
      </p:sp>
      <p:sp>
        <p:nvSpPr>
          <p:cNvPr id="17" name="Рисунок 2">
            <a:extLst>
              <a:ext uri="{FF2B5EF4-FFF2-40B4-BE49-F238E27FC236}">
                <a16:creationId xmlns:a16="http://schemas.microsoft.com/office/drawing/2014/main" xmlns="" id="{F8FF044D-1DB9-4B7C-9D24-F0D3A3DD3C0C}"/>
              </a:ext>
            </a:extLst>
          </p:cNvPr>
          <p:cNvSpPr>
            <a:spLocks noGrp="1"/>
          </p:cNvSpPr>
          <p:nvPr>
            <p:ph type="pic" sz="quarter" idx="13"/>
          </p:nvPr>
        </p:nvSpPr>
        <p:spPr>
          <a:xfrm>
            <a:off x="425450" y="2303463"/>
            <a:ext cx="4005550" cy="1620837"/>
          </a:xfrm>
        </p:spPr>
        <p:txBody>
          <a:bodyPr/>
          <a:lstStyle/>
          <a:p>
            <a:endParaRPr lang="ru-RU"/>
          </a:p>
        </p:txBody>
      </p:sp>
      <p:sp>
        <p:nvSpPr>
          <p:cNvPr id="18" name="Рисунок 2">
            <a:extLst>
              <a:ext uri="{FF2B5EF4-FFF2-40B4-BE49-F238E27FC236}">
                <a16:creationId xmlns:a16="http://schemas.microsoft.com/office/drawing/2014/main" xmlns="" id="{738784A2-81B9-4C54-8F48-52CB72EF9714}"/>
              </a:ext>
            </a:extLst>
          </p:cNvPr>
          <p:cNvSpPr>
            <a:spLocks noGrp="1"/>
          </p:cNvSpPr>
          <p:nvPr>
            <p:ph type="pic" sz="quarter" idx="14"/>
          </p:nvPr>
        </p:nvSpPr>
        <p:spPr>
          <a:xfrm>
            <a:off x="4595341" y="2303463"/>
            <a:ext cx="4005550" cy="1620837"/>
          </a:xfrm>
        </p:spPr>
        <p:txBody>
          <a:bodyPr/>
          <a:lstStyle/>
          <a:p>
            <a:endParaRPr lang="ru-RU"/>
          </a:p>
        </p:txBody>
      </p:sp>
      <p:sp>
        <p:nvSpPr>
          <p:cNvPr id="19" name="Рисунок 2">
            <a:extLst>
              <a:ext uri="{FF2B5EF4-FFF2-40B4-BE49-F238E27FC236}">
                <a16:creationId xmlns:a16="http://schemas.microsoft.com/office/drawing/2014/main" xmlns="" id="{21C4B4FC-EB7C-4B83-9B03-36AC76ADC66E}"/>
              </a:ext>
            </a:extLst>
          </p:cNvPr>
          <p:cNvSpPr>
            <a:spLocks noGrp="1"/>
          </p:cNvSpPr>
          <p:nvPr>
            <p:ph type="pic" sz="quarter" idx="15"/>
          </p:nvPr>
        </p:nvSpPr>
        <p:spPr>
          <a:xfrm>
            <a:off x="8761675" y="2303463"/>
            <a:ext cx="3004875" cy="1620837"/>
          </a:xfrm>
        </p:spPr>
        <p:txBody>
          <a:bodyPr/>
          <a:lstStyle/>
          <a:p>
            <a:endParaRPr lang="ru-RU"/>
          </a:p>
        </p:txBody>
      </p:sp>
      <p:sp>
        <p:nvSpPr>
          <p:cNvPr id="20" name="Рисунок 2">
            <a:extLst>
              <a:ext uri="{FF2B5EF4-FFF2-40B4-BE49-F238E27FC236}">
                <a16:creationId xmlns:a16="http://schemas.microsoft.com/office/drawing/2014/main" xmlns="" id="{FC421DAD-9956-40BC-B396-121BDF52207E}"/>
              </a:ext>
            </a:extLst>
          </p:cNvPr>
          <p:cNvSpPr>
            <a:spLocks noGrp="1"/>
          </p:cNvSpPr>
          <p:nvPr>
            <p:ph type="pic" sz="quarter" idx="16"/>
          </p:nvPr>
        </p:nvSpPr>
        <p:spPr>
          <a:xfrm>
            <a:off x="425450" y="4058163"/>
            <a:ext cx="3004875" cy="1620837"/>
          </a:xfrm>
        </p:spPr>
        <p:txBody>
          <a:bodyPr/>
          <a:lstStyle/>
          <a:p>
            <a:endParaRPr lang="ru-RU"/>
          </a:p>
        </p:txBody>
      </p:sp>
      <p:sp>
        <p:nvSpPr>
          <p:cNvPr id="21" name="Рисунок 2">
            <a:extLst>
              <a:ext uri="{FF2B5EF4-FFF2-40B4-BE49-F238E27FC236}">
                <a16:creationId xmlns:a16="http://schemas.microsoft.com/office/drawing/2014/main" xmlns="" id="{0596AFFC-6327-4316-8A52-555C5499A3E5}"/>
              </a:ext>
            </a:extLst>
          </p:cNvPr>
          <p:cNvSpPr>
            <a:spLocks noGrp="1"/>
          </p:cNvSpPr>
          <p:nvPr>
            <p:ph type="pic" sz="quarter" idx="17"/>
          </p:nvPr>
        </p:nvSpPr>
        <p:spPr>
          <a:xfrm>
            <a:off x="3606109" y="4058163"/>
            <a:ext cx="4005550" cy="1620837"/>
          </a:xfrm>
        </p:spPr>
        <p:txBody>
          <a:bodyPr/>
          <a:lstStyle/>
          <a:p>
            <a:endParaRPr lang="ru-RU"/>
          </a:p>
        </p:txBody>
      </p:sp>
      <p:sp>
        <p:nvSpPr>
          <p:cNvPr id="22" name="Рисунок 2">
            <a:extLst>
              <a:ext uri="{FF2B5EF4-FFF2-40B4-BE49-F238E27FC236}">
                <a16:creationId xmlns:a16="http://schemas.microsoft.com/office/drawing/2014/main" xmlns="" id="{709A8CBC-B10E-4729-8664-C17D4F6947A6}"/>
              </a:ext>
            </a:extLst>
          </p:cNvPr>
          <p:cNvSpPr>
            <a:spLocks noGrp="1"/>
          </p:cNvSpPr>
          <p:nvPr>
            <p:ph type="pic" sz="quarter" idx="18"/>
          </p:nvPr>
        </p:nvSpPr>
        <p:spPr>
          <a:xfrm>
            <a:off x="7776000" y="4058163"/>
            <a:ext cx="4005550" cy="1620837"/>
          </a:xfrm>
        </p:spPr>
        <p:txBody>
          <a:bodyPr/>
          <a:lstStyle/>
          <a:p>
            <a:endParaRPr lang="ru-RU"/>
          </a:p>
        </p:txBody>
      </p:sp>
      <p:sp>
        <p:nvSpPr>
          <p:cNvPr id="23" name="Текст 4">
            <a:extLst>
              <a:ext uri="{FF2B5EF4-FFF2-40B4-BE49-F238E27FC236}">
                <a16:creationId xmlns:a16="http://schemas.microsoft.com/office/drawing/2014/main" xmlns="" id="{05550F69-FB7F-4160-902B-8FE3C5C275BB}"/>
              </a:ext>
            </a:extLst>
          </p:cNvPr>
          <p:cNvSpPr>
            <a:spLocks noGrp="1"/>
          </p:cNvSpPr>
          <p:nvPr>
            <p:ph type="body" sz="quarter" idx="19"/>
          </p:nvPr>
        </p:nvSpPr>
        <p:spPr>
          <a:xfrm>
            <a:off x="439739" y="1493838"/>
            <a:ext cx="11341100" cy="6270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xmlns="" val="3180151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1">
            <a:lumMod val="5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4749BF-E679-4094-8E73-303978329131}"/>
              </a:ext>
            </a:extLst>
          </p:cNvPr>
          <p:cNvSpPr>
            <a:spLocks noGrp="1"/>
          </p:cNvSpPr>
          <p:nvPr>
            <p:ph type="title"/>
          </p:nvPr>
        </p:nvSpPr>
        <p:spPr>
          <a:xfrm>
            <a:off x="838200" y="365125"/>
            <a:ext cx="5707800" cy="1325563"/>
          </a:xfrm>
        </p:spPr>
        <p:txBody>
          <a:bodyPr/>
          <a:lstStyle>
            <a:lvl1pPr>
              <a:defRPr>
                <a:solidFill>
                  <a:schemeClr val="bg2"/>
                </a:solidFill>
              </a:defRPr>
            </a:lvl1pPr>
          </a:lstStyle>
          <a:p>
            <a:r>
              <a:rPr lang="ru-RU" dirty="0"/>
              <a:t>Образец заголовка</a:t>
            </a:r>
          </a:p>
        </p:txBody>
      </p:sp>
    </p:spTree>
    <p:extLst>
      <p:ext uri="{BB962C8B-B14F-4D97-AF65-F5344CB8AC3E}">
        <p14:creationId xmlns:p14="http://schemas.microsoft.com/office/powerpoint/2010/main" xmlns="" val="1760583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93706B-DFF1-4198-95A2-885671985AD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C69F182-353B-4839-9FFC-4C65D89AA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DCE9C2C2-180A-498D-B5EB-AB4AA772B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498363D-3D95-4AD7-9D83-BBC26490379E}"/>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6" name="Нижний колонтитул 5">
            <a:extLst>
              <a:ext uri="{FF2B5EF4-FFF2-40B4-BE49-F238E27FC236}">
                <a16:creationId xmlns:a16="http://schemas.microsoft.com/office/drawing/2014/main" xmlns="" id="{EEDF0573-3F68-4ECA-98EA-09BF3644FB4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65DEDD6-B9E1-4C9C-9D96-0E8814C8CFBB}"/>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1246998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B7A4F1-AA9E-4CA3-89F8-C1D3C9AE2F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F1044A7-9EA8-4064-BD11-19EE5EE2E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E8028DE-7CEA-4197-B806-ABC8734FB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9F9C82B-91BF-4B7D-A310-2DCA3960DD73}"/>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6" name="Нижний колонтитул 5">
            <a:extLst>
              <a:ext uri="{FF2B5EF4-FFF2-40B4-BE49-F238E27FC236}">
                <a16:creationId xmlns:a16="http://schemas.microsoft.com/office/drawing/2014/main" xmlns="" id="{9EDC3603-5C0C-4452-BE70-CCDD08266C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D4C64E7-87EA-4085-A0D7-BC55EAB98C51}"/>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43936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BECDBD-C04D-46CF-92A7-B8C9D083618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5D773E96-AA64-4948-B456-7F27277D31C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77ADCE6-5529-413C-A29A-571133516F40}"/>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5" name="Нижний колонтитул 4">
            <a:extLst>
              <a:ext uri="{FF2B5EF4-FFF2-40B4-BE49-F238E27FC236}">
                <a16:creationId xmlns:a16="http://schemas.microsoft.com/office/drawing/2014/main" xmlns="" id="{00E2C2BF-300F-4068-A753-E9F0F6C1AA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7079BE0-CB87-491E-AC0B-700E9C57B567}"/>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3402664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F9108050-D26F-48C9-AE7B-BC28E63571B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85CED39D-E31F-4A09-8402-422F9E9B185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3E32F61-9425-4672-80AF-FEA99034EE72}"/>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5" name="Нижний колонтитул 4">
            <a:extLst>
              <a:ext uri="{FF2B5EF4-FFF2-40B4-BE49-F238E27FC236}">
                <a16:creationId xmlns:a16="http://schemas.microsoft.com/office/drawing/2014/main" xmlns="" id="{89C5D381-8B98-4D5A-A810-846CB520F4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4C124C1-0FE9-4063-AC80-63540C48834E}"/>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56400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Пустой слайд">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81E132A-DAAE-4C5A-9799-9BEDDD0FBE67}"/>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a:extLst>
              <a:ext uri="{FF2B5EF4-FFF2-40B4-BE49-F238E27FC236}">
                <a16:creationId xmlns:a16="http://schemas.microsoft.com/office/drawing/2014/main" xmlns="" id="{05ABEC81-0435-44F8-AC84-9AA06776E5AD}"/>
              </a:ext>
            </a:extLst>
          </p:cNvPr>
          <p:cNvSpPr>
            <a:spLocks noGrp="1"/>
          </p:cNvSpPr>
          <p:nvPr>
            <p:ph type="title"/>
          </p:nvPr>
        </p:nvSpPr>
        <p:spPr/>
        <p:txBody>
          <a:bodyPr/>
          <a:lstStyle>
            <a:lvl1pPr>
              <a:defRPr>
                <a:solidFill>
                  <a:schemeClr val="bg1"/>
                </a:solidFill>
              </a:defRPr>
            </a:lvl1pPr>
          </a:lstStyle>
          <a:p>
            <a:r>
              <a:rPr lang="ru-RU" dirty="0"/>
              <a:t>Образец заголовка</a:t>
            </a:r>
          </a:p>
        </p:txBody>
      </p:sp>
      <p:sp>
        <p:nvSpPr>
          <p:cNvPr id="5" name="Текст 4">
            <a:extLst>
              <a:ext uri="{FF2B5EF4-FFF2-40B4-BE49-F238E27FC236}">
                <a16:creationId xmlns:a16="http://schemas.microsoft.com/office/drawing/2014/main" xmlns="" id="{2E9A5681-179B-43EF-A41E-7921E27CA62F}"/>
              </a:ext>
            </a:extLst>
          </p:cNvPr>
          <p:cNvSpPr>
            <a:spLocks noGrp="1"/>
          </p:cNvSpPr>
          <p:nvPr>
            <p:ph type="body" sz="quarter" idx="10"/>
          </p:nvPr>
        </p:nvSpPr>
        <p:spPr>
          <a:xfrm>
            <a:off x="838200" y="2124075"/>
            <a:ext cx="10515600" cy="153035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xmlns="" val="2608201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CCA864DD-A6A2-488E-AEC9-E130A0877D75}"/>
              </a:ext>
            </a:extLst>
          </p:cNvPr>
          <p:cNvSpPr>
            <a:spLocks noGrp="1"/>
          </p:cNvSpPr>
          <p:nvPr>
            <p:ph type="pic" sz="quarter" idx="10"/>
          </p:nvPr>
        </p:nvSpPr>
        <p:spPr>
          <a:xfrm>
            <a:off x="0" y="3421184"/>
            <a:ext cx="2437200" cy="3429000"/>
          </a:xfrm>
        </p:spPr>
        <p:txBody>
          <a:bodyPr/>
          <a:lstStyle/>
          <a:p>
            <a:endParaRPr lang="ru-RU"/>
          </a:p>
        </p:txBody>
      </p:sp>
      <p:sp>
        <p:nvSpPr>
          <p:cNvPr id="7" name="Рисунок 2">
            <a:extLst>
              <a:ext uri="{FF2B5EF4-FFF2-40B4-BE49-F238E27FC236}">
                <a16:creationId xmlns="" xmlns:a16="http://schemas.microsoft.com/office/drawing/2014/main" id="{80102E0D-A8AA-4919-9585-229E13A5A84C}"/>
              </a:ext>
            </a:extLst>
          </p:cNvPr>
          <p:cNvSpPr>
            <a:spLocks noGrp="1"/>
          </p:cNvSpPr>
          <p:nvPr>
            <p:ph type="pic" sz="quarter" idx="11"/>
          </p:nvPr>
        </p:nvSpPr>
        <p:spPr>
          <a:xfrm>
            <a:off x="2457581" y="3420000"/>
            <a:ext cx="2437200" cy="3429000"/>
          </a:xfrm>
        </p:spPr>
        <p:txBody>
          <a:bodyPr/>
          <a:lstStyle/>
          <a:p>
            <a:endParaRPr lang="ru-RU"/>
          </a:p>
        </p:txBody>
      </p:sp>
      <p:sp>
        <p:nvSpPr>
          <p:cNvPr id="8" name="Рисунок 2">
            <a:extLst>
              <a:ext uri="{FF2B5EF4-FFF2-40B4-BE49-F238E27FC236}">
                <a16:creationId xmlns="" xmlns:a16="http://schemas.microsoft.com/office/drawing/2014/main" id="{219D3523-1704-4342-A2B5-D66428D14BBC}"/>
              </a:ext>
            </a:extLst>
          </p:cNvPr>
          <p:cNvSpPr>
            <a:spLocks noGrp="1"/>
          </p:cNvSpPr>
          <p:nvPr>
            <p:ph type="pic" sz="quarter" idx="12"/>
          </p:nvPr>
        </p:nvSpPr>
        <p:spPr>
          <a:xfrm>
            <a:off x="4904726" y="3420000"/>
            <a:ext cx="2437200" cy="3429000"/>
          </a:xfrm>
        </p:spPr>
        <p:txBody>
          <a:bodyPr/>
          <a:lstStyle/>
          <a:p>
            <a:endParaRPr lang="ru-RU"/>
          </a:p>
        </p:txBody>
      </p:sp>
      <p:sp>
        <p:nvSpPr>
          <p:cNvPr id="9" name="Рисунок 2">
            <a:extLst>
              <a:ext uri="{FF2B5EF4-FFF2-40B4-BE49-F238E27FC236}">
                <a16:creationId xmlns="" xmlns:a16="http://schemas.microsoft.com/office/drawing/2014/main" id="{D91506BE-0FFA-4607-90D4-6D03627ED41D}"/>
              </a:ext>
            </a:extLst>
          </p:cNvPr>
          <p:cNvSpPr>
            <a:spLocks noGrp="1"/>
          </p:cNvSpPr>
          <p:nvPr>
            <p:ph type="pic" sz="quarter" idx="13"/>
          </p:nvPr>
        </p:nvSpPr>
        <p:spPr>
          <a:xfrm>
            <a:off x="7350482" y="3420000"/>
            <a:ext cx="2437200" cy="3429000"/>
          </a:xfrm>
        </p:spPr>
        <p:txBody>
          <a:bodyPr/>
          <a:lstStyle/>
          <a:p>
            <a:endParaRPr lang="ru-RU"/>
          </a:p>
        </p:txBody>
      </p:sp>
      <p:sp>
        <p:nvSpPr>
          <p:cNvPr id="10" name="Рисунок 2">
            <a:extLst>
              <a:ext uri="{FF2B5EF4-FFF2-40B4-BE49-F238E27FC236}">
                <a16:creationId xmlns="" xmlns:a16="http://schemas.microsoft.com/office/drawing/2014/main" id="{6B89AA82-F314-4295-9A64-81D213CB609C}"/>
              </a:ext>
            </a:extLst>
          </p:cNvPr>
          <p:cNvSpPr>
            <a:spLocks noGrp="1"/>
          </p:cNvSpPr>
          <p:nvPr>
            <p:ph type="pic" sz="quarter" idx="14"/>
          </p:nvPr>
        </p:nvSpPr>
        <p:spPr>
          <a:xfrm>
            <a:off x="9802810" y="3420000"/>
            <a:ext cx="2383937" cy="3429000"/>
          </a:xfrm>
        </p:spPr>
        <p:txBody>
          <a:bodyPr/>
          <a:lstStyle/>
          <a:p>
            <a:endParaRPr lang="ru-RU"/>
          </a:p>
        </p:txBody>
      </p:sp>
      <p:sp>
        <p:nvSpPr>
          <p:cNvPr id="11" name="Рисунок 2">
            <a:extLst>
              <a:ext uri="{FF2B5EF4-FFF2-40B4-BE49-F238E27FC236}">
                <a16:creationId xmlns="" xmlns:a16="http://schemas.microsoft.com/office/drawing/2014/main" id="{6D8A02E8-835A-46E4-9F38-D291E959D5CA}"/>
              </a:ext>
            </a:extLst>
          </p:cNvPr>
          <p:cNvSpPr>
            <a:spLocks noGrp="1"/>
          </p:cNvSpPr>
          <p:nvPr>
            <p:ph type="pic" sz="quarter" idx="15"/>
          </p:nvPr>
        </p:nvSpPr>
        <p:spPr>
          <a:xfrm>
            <a:off x="7346799" y="-1184"/>
            <a:ext cx="2437200" cy="3421184"/>
          </a:xfrm>
        </p:spPr>
        <p:txBody>
          <a:bodyPr/>
          <a:lstStyle/>
          <a:p>
            <a:endParaRPr lang="ru-RU"/>
          </a:p>
        </p:txBody>
      </p:sp>
      <p:sp>
        <p:nvSpPr>
          <p:cNvPr id="12" name="Рисунок 2">
            <a:extLst>
              <a:ext uri="{FF2B5EF4-FFF2-40B4-BE49-F238E27FC236}">
                <a16:creationId xmlns="" xmlns:a16="http://schemas.microsoft.com/office/drawing/2014/main" id="{5E1C26CE-3015-419F-A1B2-C6418810C93A}"/>
              </a:ext>
            </a:extLst>
          </p:cNvPr>
          <p:cNvSpPr>
            <a:spLocks noGrp="1"/>
          </p:cNvSpPr>
          <p:nvPr>
            <p:ph type="pic" sz="quarter" idx="16"/>
          </p:nvPr>
        </p:nvSpPr>
        <p:spPr>
          <a:xfrm>
            <a:off x="9791563" y="-1184"/>
            <a:ext cx="2383937" cy="3421184"/>
          </a:xfrm>
        </p:spPr>
        <p:txBody>
          <a:bodyPr/>
          <a:lstStyle/>
          <a:p>
            <a:endParaRPr lang="ru-RU"/>
          </a:p>
        </p:txBody>
      </p:sp>
    </p:spTree>
    <p:extLst>
      <p:ext uri="{BB962C8B-B14F-4D97-AF65-F5344CB8AC3E}">
        <p14:creationId xmlns="" xmlns:p14="http://schemas.microsoft.com/office/powerpoint/2010/main" val="7877175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774CB4-9476-4D67-A61F-8636A7183F98}"/>
              </a:ext>
            </a:extLst>
          </p:cNvPr>
          <p:cNvSpPr>
            <a:spLocks noGrp="1"/>
          </p:cNvSpPr>
          <p:nvPr>
            <p:ph type="title"/>
          </p:nvPr>
        </p:nvSpPr>
        <p:spPr/>
        <p:txBody>
          <a:bodyPr/>
          <a:lstStyle/>
          <a:p>
            <a:r>
              <a:rPr lang="ru-RU" dirty="0"/>
              <a:t>Образец заголовка</a:t>
            </a:r>
          </a:p>
        </p:txBody>
      </p:sp>
      <p:sp>
        <p:nvSpPr>
          <p:cNvPr id="3" name="Объект 2">
            <a:extLst>
              <a:ext uri="{FF2B5EF4-FFF2-40B4-BE49-F238E27FC236}">
                <a16:creationId xmlns:a16="http://schemas.microsoft.com/office/drawing/2014/main" xmlns="" id="{3841EEB4-5F6D-44A8-8AC5-A6E7689907C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030FA7A-490F-4A5A-A6B5-86E9A45E7378}"/>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5" name="Нижний колонтитул 4">
            <a:extLst>
              <a:ext uri="{FF2B5EF4-FFF2-40B4-BE49-F238E27FC236}">
                <a16:creationId xmlns:a16="http://schemas.microsoft.com/office/drawing/2014/main" xmlns="" id="{78E03679-4DC0-4148-AC16-A4D963A1FF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D9424A7-91A2-4D34-9A4B-7A5A6DABC354}"/>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2864882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EB7CA7-2D16-477F-A916-FB99222A2A2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A53466C-CE30-4FBD-96CA-0EA362D33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B26EB55B-274D-481A-88FF-4FFE5900165E}"/>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5" name="Нижний колонтитул 4">
            <a:extLst>
              <a:ext uri="{FF2B5EF4-FFF2-40B4-BE49-F238E27FC236}">
                <a16:creationId xmlns:a16="http://schemas.microsoft.com/office/drawing/2014/main" xmlns="" id="{23FC3710-531D-4EA0-94DF-BC35704892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73E12FE-F392-43B9-8BF3-DE5F1FBC47D5}"/>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1929409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C9977B-6754-4FDF-9147-07724C939B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9033AF3-0605-49AC-9462-439A096F049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0BD85FC-239A-44D7-AA55-E245C8D2D94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124E275-D4C5-417B-A476-EBE178359156}"/>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6" name="Нижний колонтитул 5">
            <a:extLst>
              <a:ext uri="{FF2B5EF4-FFF2-40B4-BE49-F238E27FC236}">
                <a16:creationId xmlns:a16="http://schemas.microsoft.com/office/drawing/2014/main" xmlns="" id="{4F07CDC7-CCD3-47C9-871B-A54F77E21D0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E60E6CD-284A-4BCC-A8EA-92E51E2B7EC4}"/>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1343608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7854AC-27FA-49B7-A21B-78F55043C95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03BFC0F-AB2E-4221-B20D-1E34DA034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2D4858C8-6A00-4459-94F8-5553AC9B871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E8FE0572-4950-4BE2-AEEC-E5ABCEFBE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DDC2D9A-5DF5-4007-8AF9-E010C6D152A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242F5FB-D357-4C58-87EB-47484A335B4C}"/>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8" name="Нижний колонтитул 7">
            <a:extLst>
              <a:ext uri="{FF2B5EF4-FFF2-40B4-BE49-F238E27FC236}">
                <a16:creationId xmlns:a16="http://schemas.microsoft.com/office/drawing/2014/main" xmlns="" id="{F7B922ED-D3F0-4A07-998B-DF0BF99E2D1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ECCB3C1-9C6F-4236-8158-937AE42A7147}"/>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3901856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solidFill>
          <a:schemeClr val="bg2"/>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3618F5DC-79EC-467F-ACC8-AC05CA266654}"/>
              </a:ext>
            </a:extLst>
          </p:cNvPr>
          <p:cNvSpPr/>
          <p:nvPr userDrawn="1"/>
        </p:nvSpPr>
        <p:spPr>
          <a:xfrm>
            <a:off x="501" y="581"/>
            <a:ext cx="252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1">
            <a:extLst>
              <a:ext uri="{FF2B5EF4-FFF2-40B4-BE49-F238E27FC236}">
                <a16:creationId xmlns:a16="http://schemas.microsoft.com/office/drawing/2014/main" xmlns="" id="{2FD335D0-A26D-44FF-A9E4-BA9185A9AE77}"/>
              </a:ext>
            </a:extLst>
          </p:cNvPr>
          <p:cNvSpPr>
            <a:spLocks noGrp="1"/>
          </p:cNvSpPr>
          <p:nvPr>
            <p:ph type="title"/>
          </p:nvPr>
        </p:nvSpPr>
        <p:spPr>
          <a:xfrm>
            <a:off x="3402121" y="234000"/>
            <a:ext cx="7951679" cy="1035000"/>
          </a:xfrm>
        </p:spPr>
        <p:txBody>
          <a:bodyPr/>
          <a:lstStyle/>
          <a:p>
            <a:r>
              <a:rPr lang="ru-RU"/>
              <a:t>Образец заголовка</a:t>
            </a:r>
          </a:p>
        </p:txBody>
      </p:sp>
      <p:sp>
        <p:nvSpPr>
          <p:cNvPr id="17" name="Текст 2">
            <a:extLst>
              <a:ext uri="{FF2B5EF4-FFF2-40B4-BE49-F238E27FC236}">
                <a16:creationId xmlns:a16="http://schemas.microsoft.com/office/drawing/2014/main" xmlns="" id="{3B3B7749-73D6-4285-91B8-CEFE987DEC31}"/>
              </a:ext>
            </a:extLst>
          </p:cNvPr>
          <p:cNvSpPr>
            <a:spLocks noGrp="1"/>
          </p:cNvSpPr>
          <p:nvPr>
            <p:ph type="body" sz="quarter" idx="10"/>
          </p:nvPr>
        </p:nvSpPr>
        <p:spPr>
          <a:xfrm>
            <a:off x="3402121" y="1449000"/>
            <a:ext cx="7951788" cy="469638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xmlns="" val="2224270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912429A-A5C9-48AD-9F1C-2DB11D6D4E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F01FBD4-F84E-4E02-87EE-194D4A0D8ADC}"/>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4" name="Нижний колонтитул 3">
            <a:extLst>
              <a:ext uri="{FF2B5EF4-FFF2-40B4-BE49-F238E27FC236}">
                <a16:creationId xmlns:a16="http://schemas.microsoft.com/office/drawing/2014/main" xmlns="" id="{3B9BD6C2-D0E8-46BF-81E2-EAEF2FA6615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C3CB785-B376-4FC6-BCDA-D2C110407EF1}"/>
              </a:ext>
            </a:extLst>
          </p:cNvPr>
          <p:cNvSpPr>
            <a:spLocks noGrp="1"/>
          </p:cNvSpPr>
          <p:nvPr>
            <p:ph type="sldNum" sz="quarter" idx="12"/>
          </p:nvPr>
        </p:nvSpPr>
        <p:spPr/>
        <p:txBody>
          <a:bodyPr/>
          <a:lstStyle/>
          <a:p>
            <a:fld id="{895981FB-684B-4CAF-A490-D4A6C9E8C494}" type="slidenum">
              <a:rPr lang="ru-RU" smtClean="0"/>
              <a:pPr/>
              <a:t>‹#›</a:t>
            </a:fld>
            <a:endParaRPr lang="ru-RU"/>
          </a:p>
        </p:txBody>
      </p:sp>
    </p:spTree>
    <p:extLst>
      <p:ext uri="{BB962C8B-B14F-4D97-AF65-F5344CB8AC3E}">
        <p14:creationId xmlns:p14="http://schemas.microsoft.com/office/powerpoint/2010/main" xmlns="" val="3884629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721462-A9E1-4536-9F2D-B2F8F2185D48}"/>
              </a:ext>
            </a:extLst>
          </p:cNvPr>
          <p:cNvSpPr>
            <a:spLocks noGrp="1"/>
          </p:cNvSpPr>
          <p:nvPr>
            <p:ph type="title"/>
          </p:nvPr>
        </p:nvSpPr>
        <p:spPr>
          <a:xfrm>
            <a:off x="838200" y="365125"/>
            <a:ext cx="10515599" cy="1325563"/>
          </a:xfrm>
        </p:spPr>
        <p:txBody>
          <a:bodyPr/>
          <a:lstStyle>
            <a:lvl1pPr>
              <a:defRPr b="1"/>
            </a:lvl1pPr>
          </a:lstStyle>
          <a:p>
            <a:r>
              <a:rPr lang="ru-RU" dirty="0"/>
              <a:t>Образец заголовка</a:t>
            </a:r>
          </a:p>
        </p:txBody>
      </p:sp>
      <p:sp>
        <p:nvSpPr>
          <p:cNvPr id="6" name="Прямоугольник 5">
            <a:extLst>
              <a:ext uri="{FF2B5EF4-FFF2-40B4-BE49-F238E27FC236}">
                <a16:creationId xmlns:a16="http://schemas.microsoft.com/office/drawing/2014/main" xmlns="" id="{1D1B458C-BFE5-4FED-890B-A3C81CBD9E00}"/>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474EC097-BE1E-47C5-A4A4-558BFD9F9C06}"/>
              </a:ext>
            </a:extLst>
          </p:cNvPr>
          <p:cNvSpPr/>
          <p:nvPr userDrawn="1"/>
        </p:nvSpPr>
        <p:spPr>
          <a:xfrm>
            <a:off x="12450" y="6772425"/>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a16="http://schemas.microsoft.com/office/drawing/2014/main" xmlns="" id="{ECD6CA42-8F84-4EF7-AC44-C6D7CA7B5256}"/>
              </a:ext>
            </a:extLst>
          </p:cNvPr>
          <p:cNvGrpSpPr/>
          <p:nvPr userDrawn="1"/>
        </p:nvGrpSpPr>
        <p:grpSpPr>
          <a:xfrm>
            <a:off x="0" y="49500"/>
            <a:ext cx="2844750" cy="274500"/>
            <a:chOff x="5228062" y="49500"/>
            <a:chExt cx="2844750" cy="274500"/>
          </a:xfrm>
          <a:solidFill>
            <a:schemeClr val="tx1"/>
          </a:solidFill>
        </p:grpSpPr>
        <p:sp>
          <p:nvSpPr>
            <p:cNvPr id="10" name="Прямоугольник 9">
              <a:extLst>
                <a:ext uri="{FF2B5EF4-FFF2-40B4-BE49-F238E27FC236}">
                  <a16:creationId xmlns:a16="http://schemas.microsoft.com/office/drawing/2014/main" xmlns=""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xmlns=""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xmlns="" id="{F77822EB-8A6C-4A70-8594-303E6651250C}"/>
              </a:ext>
            </a:extLst>
          </p:cNvPr>
          <p:cNvGrpSpPr/>
          <p:nvPr userDrawn="1"/>
        </p:nvGrpSpPr>
        <p:grpSpPr>
          <a:xfrm>
            <a:off x="9382650" y="6596925"/>
            <a:ext cx="2844750" cy="274500"/>
            <a:chOff x="9347250" y="6571200"/>
            <a:chExt cx="2844750" cy="274500"/>
          </a:xfrm>
          <a:solidFill>
            <a:schemeClr val="tx1"/>
          </a:solidFill>
        </p:grpSpPr>
        <p:sp>
          <p:nvSpPr>
            <p:cNvPr id="13" name="Прямоугольник 12">
              <a:extLst>
                <a:ext uri="{FF2B5EF4-FFF2-40B4-BE49-F238E27FC236}">
                  <a16:creationId xmlns:a16="http://schemas.microsoft.com/office/drawing/2014/main" xmlns=""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xmlns=""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a16="http://schemas.microsoft.com/office/drawing/2014/main" xmlns="" id="{57C0137E-3F0D-4D70-B2CA-0E5AD27AD19D}"/>
              </a:ext>
            </a:extLst>
          </p:cNvPr>
          <p:cNvSpPr>
            <a:spLocks noGrp="1"/>
          </p:cNvSpPr>
          <p:nvPr>
            <p:ph type="body" sz="quarter" idx="14"/>
          </p:nvPr>
        </p:nvSpPr>
        <p:spPr>
          <a:xfrm>
            <a:off x="838200" y="2033588"/>
            <a:ext cx="10444163" cy="40497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xmlns="" val="2224232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721462-A9E1-4536-9F2D-B2F8F2185D48}"/>
              </a:ext>
            </a:extLst>
          </p:cNvPr>
          <p:cNvSpPr>
            <a:spLocks noGrp="1"/>
          </p:cNvSpPr>
          <p:nvPr>
            <p:ph type="title"/>
          </p:nvPr>
        </p:nvSpPr>
        <p:spPr>
          <a:xfrm>
            <a:off x="6095998" y="365125"/>
            <a:ext cx="5257801" cy="1325563"/>
          </a:xfrm>
        </p:spPr>
        <p:txBody>
          <a:bodyPr/>
          <a:lstStyle>
            <a:lvl1pPr>
              <a:defRPr b="1"/>
            </a:lvl1pPr>
          </a:lstStyle>
          <a:p>
            <a:r>
              <a:rPr lang="ru-RU" dirty="0"/>
              <a:t>Образец заголовка</a:t>
            </a:r>
          </a:p>
        </p:txBody>
      </p:sp>
      <p:sp>
        <p:nvSpPr>
          <p:cNvPr id="3" name="Дата 2">
            <a:extLst>
              <a:ext uri="{FF2B5EF4-FFF2-40B4-BE49-F238E27FC236}">
                <a16:creationId xmlns:a16="http://schemas.microsoft.com/office/drawing/2014/main" xmlns="" id="{A18D8509-D379-49B3-A4FE-EDBEE0641797}"/>
              </a:ext>
            </a:extLst>
          </p:cNvPr>
          <p:cNvSpPr>
            <a:spLocks noGrp="1"/>
          </p:cNvSpPr>
          <p:nvPr>
            <p:ph type="dt" sz="half" idx="10"/>
          </p:nvPr>
        </p:nvSpPr>
        <p:spPr/>
        <p:txBody>
          <a:bodyPr/>
          <a:lstStyle/>
          <a:p>
            <a:fld id="{90FB3E60-2F82-4C12-95B3-7ACC1B0E5862}" type="datetimeFigureOut">
              <a:rPr lang="ru-RU" smtClean="0"/>
              <a:pPr/>
              <a:t>07.02.2022</a:t>
            </a:fld>
            <a:endParaRPr lang="ru-RU"/>
          </a:p>
        </p:txBody>
      </p:sp>
      <p:sp>
        <p:nvSpPr>
          <p:cNvPr id="6" name="Прямоугольник 5">
            <a:extLst>
              <a:ext uri="{FF2B5EF4-FFF2-40B4-BE49-F238E27FC236}">
                <a16:creationId xmlns:a16="http://schemas.microsoft.com/office/drawing/2014/main" xmlns="" id="{1D1B458C-BFE5-4FED-890B-A3C81CBD9E00}"/>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474EC097-BE1E-47C5-A4A4-558BFD9F9C06}"/>
              </a:ext>
            </a:extLst>
          </p:cNvPr>
          <p:cNvSpPr/>
          <p:nvPr userDrawn="1"/>
        </p:nvSpPr>
        <p:spPr>
          <a:xfrm>
            <a:off x="12450" y="6772425"/>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2">
            <a:extLst>
              <a:ext uri="{FF2B5EF4-FFF2-40B4-BE49-F238E27FC236}">
                <a16:creationId xmlns:a16="http://schemas.microsoft.com/office/drawing/2014/main" xmlns="" id="{17DD4B55-CA6E-4B68-97C9-646C6EC1FBE1}"/>
              </a:ext>
            </a:extLst>
          </p:cNvPr>
          <p:cNvSpPr>
            <a:spLocks noGrp="1"/>
          </p:cNvSpPr>
          <p:nvPr>
            <p:ph type="pic" sz="quarter" idx="13"/>
          </p:nvPr>
        </p:nvSpPr>
        <p:spPr>
          <a:xfrm>
            <a:off x="20850" y="-575"/>
            <a:ext cx="5186362" cy="6858575"/>
          </a:xfrm>
          <a:solidFill>
            <a:schemeClr val="bg1"/>
          </a:solidFill>
        </p:spPr>
        <p:txBody>
          <a:bodyPr/>
          <a:lstStyle/>
          <a:p>
            <a:endParaRPr lang="ru-RU"/>
          </a:p>
        </p:txBody>
      </p:sp>
      <p:grpSp>
        <p:nvGrpSpPr>
          <p:cNvPr id="9" name="Группа 8">
            <a:extLst>
              <a:ext uri="{FF2B5EF4-FFF2-40B4-BE49-F238E27FC236}">
                <a16:creationId xmlns:a16="http://schemas.microsoft.com/office/drawing/2014/main" xmlns="" id="{ECD6CA42-8F84-4EF7-AC44-C6D7CA7B5256}"/>
              </a:ext>
            </a:extLst>
          </p:cNvPr>
          <p:cNvGrpSpPr/>
          <p:nvPr userDrawn="1"/>
        </p:nvGrpSpPr>
        <p:grpSpPr>
          <a:xfrm>
            <a:off x="5207212" y="36075"/>
            <a:ext cx="2844750" cy="274500"/>
            <a:chOff x="5228062" y="49500"/>
            <a:chExt cx="2844750" cy="274500"/>
          </a:xfrm>
          <a:solidFill>
            <a:schemeClr val="tx1"/>
          </a:solidFill>
        </p:grpSpPr>
        <p:sp>
          <p:nvSpPr>
            <p:cNvPr id="10" name="Прямоугольник 9">
              <a:extLst>
                <a:ext uri="{FF2B5EF4-FFF2-40B4-BE49-F238E27FC236}">
                  <a16:creationId xmlns:a16="http://schemas.microsoft.com/office/drawing/2014/main" xmlns=""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xmlns=""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xmlns="" id="{F77822EB-8A6C-4A70-8594-303E6651250C}"/>
              </a:ext>
            </a:extLst>
          </p:cNvPr>
          <p:cNvGrpSpPr/>
          <p:nvPr userDrawn="1"/>
        </p:nvGrpSpPr>
        <p:grpSpPr>
          <a:xfrm>
            <a:off x="9382650" y="6596925"/>
            <a:ext cx="2844750" cy="274500"/>
            <a:chOff x="9347250" y="6571200"/>
            <a:chExt cx="2844750" cy="274500"/>
          </a:xfrm>
          <a:solidFill>
            <a:schemeClr val="tx1"/>
          </a:solidFill>
        </p:grpSpPr>
        <p:sp>
          <p:nvSpPr>
            <p:cNvPr id="13" name="Прямоугольник 12">
              <a:extLst>
                <a:ext uri="{FF2B5EF4-FFF2-40B4-BE49-F238E27FC236}">
                  <a16:creationId xmlns:a16="http://schemas.microsoft.com/office/drawing/2014/main" xmlns=""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xmlns=""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a16="http://schemas.microsoft.com/office/drawing/2014/main" xmlns="" id="{57C0137E-3F0D-4D70-B2CA-0E5AD27AD19D}"/>
              </a:ext>
            </a:extLst>
          </p:cNvPr>
          <p:cNvSpPr>
            <a:spLocks noGrp="1"/>
          </p:cNvSpPr>
          <p:nvPr>
            <p:ph type="body" sz="quarter" idx="14"/>
          </p:nvPr>
        </p:nvSpPr>
        <p:spPr>
          <a:xfrm>
            <a:off x="6096000" y="2033588"/>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1843640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presentation-creation.ru/"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5A6C3A-6058-47AC-8C7C-8D12E7327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7553708D-0EB0-412E-93AB-1EF196369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D2FB742-CD4D-4AED-90F9-24C56529A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B3E60-2F82-4C12-95B3-7ACC1B0E5862}" type="datetimeFigureOut">
              <a:rPr lang="ru-RU" smtClean="0"/>
              <a:pPr/>
              <a:t>07.02.2022</a:t>
            </a:fld>
            <a:endParaRPr lang="ru-RU"/>
          </a:p>
        </p:txBody>
      </p:sp>
      <p:sp>
        <p:nvSpPr>
          <p:cNvPr id="5" name="Нижний колонтитул 4">
            <a:extLst>
              <a:ext uri="{FF2B5EF4-FFF2-40B4-BE49-F238E27FC236}">
                <a16:creationId xmlns:a16="http://schemas.microsoft.com/office/drawing/2014/main" xmlns="" id="{57491BF8-6565-4611-B06E-593AB5B96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AB86C5F-3A42-4D66-874B-B8BA71B07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981FB-684B-4CAF-A490-D4A6C9E8C494}" type="slidenum">
              <a:rPr lang="ru-RU" smtClean="0"/>
              <a:pPr/>
              <a:t>‹#›</a:t>
            </a:fld>
            <a:endParaRPr lang="ru-RU"/>
          </a:p>
        </p:txBody>
      </p:sp>
      <p:pic>
        <p:nvPicPr>
          <p:cNvPr id="7" name="Рисунок 6">
            <a:hlinkClick r:id="rId21"/>
            <a:extLst>
              <a:ext uri="{FF2B5EF4-FFF2-40B4-BE49-F238E27FC236}">
                <a16:creationId xmlns:a16="http://schemas.microsoft.com/office/drawing/2014/main" xmlns="" id="{34A6A0F7-627E-4580-AA51-61AFC9D01210}"/>
              </a:ext>
            </a:extLst>
          </p:cNvPr>
          <p:cNvPicPr>
            <a:picLocks noChangeAspect="1"/>
          </p:cNvPicPr>
          <p:nvPr userDrawn="1"/>
        </p:nvPicPr>
        <p:blipFill>
          <a:blip r:embed="rId22">
            <a:extLst>
              <a:ext uri="{28A0092B-C50C-407E-A947-70E740481C1C}">
                <a14:useLocalDpi xmlns:a14="http://schemas.microsoft.com/office/drawing/2010/main" xmlns=""/>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xmlns="" val="347071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65" r:id="rId8"/>
    <p:sldLayoutId id="2147483661" r:id="rId9"/>
    <p:sldLayoutId id="2147483655" r:id="rId10"/>
    <p:sldLayoutId id="2147483662" r:id="rId11"/>
    <p:sldLayoutId id="2147483663" r:id="rId12"/>
    <p:sldLayoutId id="2147483660" r:id="rId13"/>
    <p:sldLayoutId id="2147483656" r:id="rId14"/>
    <p:sldLayoutId id="2147483657" r:id="rId15"/>
    <p:sldLayoutId id="2147483658" r:id="rId16"/>
    <p:sldLayoutId id="2147483659" r:id="rId17"/>
    <p:sldLayoutId id="2147483666" r:id="rId18"/>
    <p:sldLayoutId id="2147483667" r:id="rId1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deutschonline.at.ua/index/chislivniki/0-24" TargetMode="Externa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27.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www.flaticon.com/authors/freepik" TargetMode="External"/><Relationship Id="rId2" Type="http://schemas.openxmlformats.org/officeDocument/2006/relationships/hyperlink" Target="https://presentation-creation.ru/" TargetMode="External"/><Relationship Id="rId1" Type="http://schemas.openxmlformats.org/officeDocument/2006/relationships/slideLayout" Target="../slideLayouts/slideLayout11.xml"/><Relationship Id="rId4" Type="http://schemas.openxmlformats.org/officeDocument/2006/relationships/hyperlink" Target="https://www.flaticon.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earningapps.org/view22214096" TargetMode="External"/><Relationship Id="rId2" Type="http://schemas.openxmlformats.org/officeDocument/2006/relationships/image" Target="../media/image4.jpeg"/><Relationship Id="rId1" Type="http://schemas.openxmlformats.org/officeDocument/2006/relationships/slideLayout" Target="../slideLayouts/slideLayout10.xml"/><Relationship Id="rId6" Type="http://schemas.openxmlformats.org/officeDocument/2006/relationships/hyperlink" Target="https://wordwall.net/uk/resource/2637322"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583B9C36-89C6-456B-83CA-0743FDD2AC5F}"/>
              </a:ext>
            </a:extLst>
          </p:cNvPr>
          <p:cNvPicPr>
            <a:picLocks noChangeAspect="1"/>
          </p:cNvPicPr>
          <p:nvPr/>
        </p:nvPicPr>
        <p:blipFill>
          <a:blip r:embed="rId2" cstate="screen">
            <a:extLst>
              <a:ext uri="{BEBA8EAE-BF5A-486C-A8C5-ECC9F3942E4B}">
                <a14:imgProps xmlns:a14="http://schemas.microsoft.com/office/drawing/2010/main" xmlns="">
                  <a14:imgLayer r:embed="rId3">
                    <a14:imgEffect>
                      <a14:backgroundRemoval t="727" b="98788" l="1398" r="98164">
                        <a14:backgroundMark x1="33653" y1="15960" x2="33653" y2="15960"/>
                        <a14:backgroundMark x1="91779" y1="23596" x2="91779" y2="23596"/>
                      </a14:backgroundRemoval>
                    </a14:imgEffect>
                  </a14:imgLayer>
                </a14:imgProps>
              </a:ext>
              <a:ext uri="{28A0092B-C50C-407E-A947-70E740481C1C}">
                <a14:useLocalDpi xmlns:a14="http://schemas.microsoft.com/office/drawing/2010/main" xmlns=""/>
              </a:ext>
            </a:extLst>
          </a:blip>
          <a:srcRect/>
          <a:stretch/>
        </p:blipFill>
        <p:spPr>
          <a:xfrm>
            <a:off x="4599002" y="1614771"/>
            <a:ext cx="7735861" cy="5243229"/>
          </a:xfrm>
          <a:custGeom>
            <a:avLst/>
            <a:gdLst>
              <a:gd name="connsiteX0" fmla="*/ 2961443 w 6931728"/>
              <a:gd name="connsiteY0" fmla="*/ 0 h 6858000"/>
              <a:gd name="connsiteX1" fmla="*/ 3956029 w 6931728"/>
              <a:gd name="connsiteY1" fmla="*/ 0 h 6858000"/>
              <a:gd name="connsiteX2" fmla="*/ 3987639 w 6931728"/>
              <a:gd name="connsiteY2" fmla="*/ 4017 h 6858000"/>
              <a:gd name="connsiteX3" fmla="*/ 6931728 w 6931728"/>
              <a:gd name="connsiteY3" fmla="*/ 3436992 h 6858000"/>
              <a:gd name="connsiteX4" fmla="*/ 4158665 w 6931728"/>
              <a:gd name="connsiteY4" fmla="*/ 6839425 h 6858000"/>
              <a:gd name="connsiteX5" fmla="*/ 4054652 w 6931728"/>
              <a:gd name="connsiteY5" fmla="*/ 6858000 h 6858000"/>
              <a:gd name="connsiteX6" fmla="*/ 2862820 w 6931728"/>
              <a:gd name="connsiteY6" fmla="*/ 6858000 h 6858000"/>
              <a:gd name="connsiteX7" fmla="*/ 2758807 w 6931728"/>
              <a:gd name="connsiteY7" fmla="*/ 6839425 h 6858000"/>
              <a:gd name="connsiteX8" fmla="*/ 3675 w 6931728"/>
              <a:gd name="connsiteY8" fmla="*/ 3792085 h 6858000"/>
              <a:gd name="connsiteX9" fmla="*/ 0 w 6931728"/>
              <a:gd name="connsiteY9" fmla="*/ 3719314 h 6858000"/>
              <a:gd name="connsiteX10" fmla="*/ 0 w 6931728"/>
              <a:gd name="connsiteY10" fmla="*/ 3154670 h 6858000"/>
              <a:gd name="connsiteX11" fmla="*/ 3675 w 6931728"/>
              <a:gd name="connsiteY11" fmla="*/ 3081899 h 6858000"/>
              <a:gd name="connsiteX12" fmla="*/ 2929834 w 6931728"/>
              <a:gd name="connsiteY12" fmla="*/ 4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1728" h="6858000">
                <a:moveTo>
                  <a:pt x="2961443" y="0"/>
                </a:moveTo>
                <a:lnTo>
                  <a:pt x="3956029" y="0"/>
                </a:lnTo>
                <a:lnTo>
                  <a:pt x="3987639" y="4017"/>
                </a:lnTo>
                <a:cubicBezTo>
                  <a:pt x="5654697" y="258738"/>
                  <a:pt x="6931728" y="1698731"/>
                  <a:pt x="6931728" y="3436992"/>
                </a:cubicBezTo>
                <a:cubicBezTo>
                  <a:pt x="6931728" y="5115313"/>
                  <a:pt x="5741249" y="6515582"/>
                  <a:pt x="4158665" y="6839425"/>
                </a:cubicBezTo>
                <a:lnTo>
                  <a:pt x="4054652" y="6858000"/>
                </a:lnTo>
                <a:lnTo>
                  <a:pt x="2862820" y="6858000"/>
                </a:lnTo>
                <a:lnTo>
                  <a:pt x="2758807" y="6839425"/>
                </a:lnTo>
                <a:cubicBezTo>
                  <a:pt x="1289265" y="6538714"/>
                  <a:pt x="157813" y="5309860"/>
                  <a:pt x="3675" y="3792085"/>
                </a:cubicBezTo>
                <a:lnTo>
                  <a:pt x="0" y="3719314"/>
                </a:lnTo>
                <a:lnTo>
                  <a:pt x="0" y="3154670"/>
                </a:lnTo>
                <a:lnTo>
                  <a:pt x="3675" y="3081899"/>
                </a:lnTo>
                <a:cubicBezTo>
                  <a:pt x="163742" y="1505749"/>
                  <a:pt x="1377745" y="241171"/>
                  <a:pt x="2929834" y="4017"/>
                </a:cubicBezTo>
                <a:close/>
              </a:path>
            </a:pathLst>
          </a:custGeom>
        </p:spPr>
      </p:pic>
      <p:sp>
        <p:nvSpPr>
          <p:cNvPr id="5" name="Заголовок 9">
            <a:extLst>
              <a:ext uri="{FF2B5EF4-FFF2-40B4-BE49-F238E27FC236}">
                <a16:creationId xmlns:a16="http://schemas.microsoft.com/office/drawing/2014/main" xmlns="" id="{E893E3A9-6396-47AA-8648-E22DFF86D681}"/>
              </a:ext>
            </a:extLst>
          </p:cNvPr>
          <p:cNvSpPr txBox="1">
            <a:spLocks/>
          </p:cNvSpPr>
          <p:nvPr/>
        </p:nvSpPr>
        <p:spPr>
          <a:xfrm>
            <a:off x="166646" y="1643050"/>
            <a:ext cx="8522909" cy="1150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6000" b="1" dirty="0" smtClean="0">
                <a:solidFill>
                  <a:schemeClr val="accent2"/>
                </a:solidFill>
              </a:rPr>
              <a:t>Meine Familie</a:t>
            </a:r>
            <a:endParaRPr lang="ru-RU" sz="6000" b="1" dirty="0">
              <a:solidFill>
                <a:schemeClr val="accent2"/>
              </a:solidFill>
            </a:endParaRPr>
          </a:p>
        </p:txBody>
      </p:sp>
      <p:sp>
        <p:nvSpPr>
          <p:cNvPr id="2" name="Прямоугольник 1">
            <a:extLst>
              <a:ext uri="{FF2B5EF4-FFF2-40B4-BE49-F238E27FC236}">
                <a16:creationId xmlns:a16="http://schemas.microsoft.com/office/drawing/2014/main" xmlns="" id="{540D4121-DDD5-4E24-8A70-430C14D0F319}"/>
              </a:ext>
            </a:extLst>
          </p:cNvPr>
          <p:cNvSpPr/>
          <p:nvPr/>
        </p:nvSpPr>
        <p:spPr>
          <a:xfrm>
            <a:off x="309522" y="3643314"/>
            <a:ext cx="4815000" cy="338554"/>
          </a:xfrm>
          <a:prstGeom prst="rect">
            <a:avLst/>
          </a:prstGeom>
        </p:spPr>
        <p:txBody>
          <a:bodyPr wrap="square">
            <a:spAutoFit/>
          </a:bodyPr>
          <a:lstStyle/>
          <a:p>
            <a:r>
              <a:rPr lang="pl-PL" sz="1600" dirty="0" smtClean="0"/>
              <a:t>Familienmitglieder</a:t>
            </a:r>
            <a:endParaRPr lang="ru-RU" sz="1600" dirty="0"/>
          </a:p>
        </p:txBody>
      </p:sp>
    </p:spTree>
    <p:extLst>
      <p:ext uri="{BB962C8B-B14F-4D97-AF65-F5344CB8AC3E}">
        <p14:creationId xmlns:p14="http://schemas.microsoft.com/office/powerpoint/2010/main" xmlns="" val="4229073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tammbaum erstellen online - Ahnenforschung.de"/>
          <p:cNvPicPr/>
          <p:nvPr/>
        </p:nvPicPr>
        <p:blipFill>
          <a:blip r:embed="rId2"/>
          <a:srcRect/>
          <a:stretch>
            <a:fillRect/>
          </a:stretch>
        </p:blipFill>
        <p:spPr bwMode="auto">
          <a:xfrm>
            <a:off x="3452794" y="285728"/>
            <a:ext cx="6120765" cy="6173525"/>
          </a:xfrm>
          <a:prstGeom prst="rect">
            <a:avLst/>
          </a:prstGeom>
          <a:noFill/>
          <a:ln w="9525">
            <a:noFill/>
            <a:miter lim="800000"/>
            <a:headEnd/>
            <a:tailEnd/>
          </a:ln>
        </p:spPr>
      </p:pic>
      <p:sp>
        <p:nvSpPr>
          <p:cNvPr id="5" name="TextBox 4"/>
          <p:cNvSpPr txBox="1"/>
          <p:nvPr/>
        </p:nvSpPr>
        <p:spPr>
          <a:xfrm>
            <a:off x="238084" y="857232"/>
            <a:ext cx="3257558" cy="646331"/>
          </a:xfrm>
          <a:prstGeom prst="rect">
            <a:avLst/>
          </a:prstGeom>
          <a:noFill/>
        </p:spPr>
        <p:txBody>
          <a:bodyPr wrap="none" rtlCol="0">
            <a:spAutoFit/>
          </a:bodyPr>
          <a:lstStyle/>
          <a:p>
            <a:r>
              <a:rPr lang="pl-PL" sz="3600" b="1" dirty="0" smtClean="0"/>
              <a:t>FAMILIEN</a:t>
            </a:r>
            <a:r>
              <a:rPr lang="pl-PL" sz="3600" b="1" dirty="0" smtClean="0">
                <a:solidFill>
                  <a:srgbClr val="FFC000"/>
                </a:solidFill>
              </a:rPr>
              <a:t>BAUM</a:t>
            </a:r>
            <a:endParaRPr lang="uk-UA" sz="3600" b="1" dirty="0">
              <a:solidFill>
                <a:srgbClr val="FFC000"/>
              </a:solidFill>
            </a:endParaRPr>
          </a:p>
        </p:txBody>
      </p:sp>
      <p:sp>
        <p:nvSpPr>
          <p:cNvPr id="6" name="TextBox 5"/>
          <p:cNvSpPr txBox="1"/>
          <p:nvPr/>
        </p:nvSpPr>
        <p:spPr>
          <a:xfrm>
            <a:off x="380960" y="5429264"/>
            <a:ext cx="4429156" cy="369332"/>
          </a:xfrm>
          <a:prstGeom prst="rect">
            <a:avLst/>
          </a:prstGeom>
          <a:noFill/>
        </p:spPr>
        <p:txBody>
          <a:bodyPr wrap="square" rtlCol="0">
            <a:spAutoFit/>
          </a:bodyPr>
          <a:lstStyle/>
          <a:p>
            <a:r>
              <a:rPr lang="en-US" smtClean="0"/>
              <a:t>https://wordwall.net/uk/resource/28227032</a:t>
            </a:r>
            <a:endParaRPr lang="uk-U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04" y="428604"/>
            <a:ext cx="4829172" cy="706421"/>
          </a:xfrm>
        </p:spPr>
        <p:txBody>
          <a:bodyPr/>
          <a:lstStyle/>
          <a:p>
            <a:r>
              <a:rPr lang="pl-PL" dirty="0" smtClean="0"/>
              <a:t>ORDNUNGS</a:t>
            </a:r>
            <a:r>
              <a:rPr lang="pl-PL" dirty="0" smtClean="0">
                <a:solidFill>
                  <a:srgbClr val="FFC000"/>
                </a:solidFill>
              </a:rPr>
              <a:t>ZAHLEN</a:t>
            </a:r>
            <a:endParaRPr lang="uk-UA" dirty="0">
              <a:solidFill>
                <a:srgbClr val="FFC000"/>
              </a:solidFill>
            </a:endParaRPr>
          </a:p>
        </p:txBody>
      </p:sp>
      <p:pic>
        <p:nvPicPr>
          <p:cNvPr id="4" name="Рисунок 3" descr="http://deutschonline.at.ua/images/Ordnungszahlen_poradkovi_chuslivnuku.jpg">
            <a:hlinkClick r:id="rId2"/>
          </p:cNvPr>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38810" y="2119312"/>
            <a:ext cx="6072230" cy="3452828"/>
          </a:xfrm>
          <a:prstGeom prst="rect">
            <a:avLst/>
          </a:prstGeom>
          <a:noFill/>
          <a:ln>
            <a:noFill/>
          </a:ln>
        </p:spPr>
      </p:pic>
      <p:pic>
        <p:nvPicPr>
          <p:cNvPr id="2050" name="Picture 2" descr="Ordinalzahlen - Sprakuko - Deutsch lernen online"/>
          <p:cNvPicPr>
            <a:picLocks noChangeAspect="1" noChangeArrowheads="1"/>
          </p:cNvPicPr>
          <p:nvPr/>
        </p:nvPicPr>
        <p:blipFill>
          <a:blip r:embed="rId4"/>
          <a:srcRect/>
          <a:stretch>
            <a:fillRect/>
          </a:stretch>
        </p:blipFill>
        <p:spPr bwMode="auto">
          <a:xfrm>
            <a:off x="0" y="-31743"/>
            <a:ext cx="5167306" cy="688974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2121" y="234000"/>
            <a:ext cx="7951679" cy="623232"/>
          </a:xfrm>
        </p:spPr>
        <p:txBody>
          <a:bodyPr>
            <a:normAutofit fontScale="90000"/>
          </a:bodyPr>
          <a:lstStyle/>
          <a:p>
            <a:r>
              <a:rPr lang="uk-UA" b="1" i="1" dirty="0" smtClean="0"/>
              <a:t>Ü</a:t>
            </a:r>
            <a:r>
              <a:rPr lang="de-DE" b="1" i="1" dirty="0" err="1" smtClean="0"/>
              <a:t>bung</a:t>
            </a:r>
            <a:r>
              <a:rPr lang="uk-UA" b="1" i="1" dirty="0" smtClean="0"/>
              <a:t> 1. </a:t>
            </a:r>
            <a:r>
              <a:rPr lang="de-DE" b="1" i="1" dirty="0" smtClean="0"/>
              <a:t>Schreiben</a:t>
            </a:r>
            <a:r>
              <a:rPr lang="pl-PL" b="1" i="1" dirty="0" smtClean="0"/>
              <a:t> </a:t>
            </a:r>
            <a:r>
              <a:rPr lang="de-DE" b="1" i="1" dirty="0" smtClean="0"/>
              <a:t>Sie</a:t>
            </a:r>
            <a:r>
              <a:rPr lang="pl-PL" b="1" i="1" dirty="0" smtClean="0"/>
              <a:t> </a:t>
            </a:r>
            <a:r>
              <a:rPr lang="de-DE" b="1" i="1" dirty="0" smtClean="0">
                <a:solidFill>
                  <a:srgbClr val="FFC000"/>
                </a:solidFill>
              </a:rPr>
              <a:t>im</a:t>
            </a:r>
            <a:r>
              <a:rPr lang="pl-PL" b="1" i="1" dirty="0" smtClean="0">
                <a:solidFill>
                  <a:srgbClr val="FFC000"/>
                </a:solidFill>
              </a:rPr>
              <a:t> </a:t>
            </a:r>
            <a:r>
              <a:rPr lang="de-DE" b="1" i="1" dirty="0" smtClean="0">
                <a:solidFill>
                  <a:srgbClr val="FFC000"/>
                </a:solidFill>
              </a:rPr>
              <a:t>Nominativ</a:t>
            </a:r>
            <a:r>
              <a:rPr lang="uk-UA" b="1" i="1" dirty="0" smtClean="0">
                <a:solidFill>
                  <a:srgbClr val="FFC000"/>
                </a:solidFill>
              </a:rPr>
              <a:t>!</a:t>
            </a:r>
            <a:endParaRPr lang="uk-UA" dirty="0">
              <a:solidFill>
                <a:srgbClr val="FFC000"/>
              </a:solidFill>
            </a:endParaRPr>
          </a:p>
        </p:txBody>
      </p:sp>
      <p:sp>
        <p:nvSpPr>
          <p:cNvPr id="3" name="Текст 2"/>
          <p:cNvSpPr>
            <a:spLocks noGrp="1"/>
          </p:cNvSpPr>
          <p:nvPr>
            <p:ph type="body" sz="quarter" idx="10"/>
          </p:nvPr>
        </p:nvSpPr>
        <p:spPr>
          <a:xfrm>
            <a:off x="2809852" y="928670"/>
            <a:ext cx="8786874" cy="5286412"/>
          </a:xfrm>
        </p:spPr>
        <p:txBody>
          <a:bodyPr>
            <a:normAutofit/>
          </a:bodyPr>
          <a:lstStyle/>
          <a:p>
            <a:r>
              <a:rPr lang="uk-UA" dirty="0" smtClean="0"/>
              <a:t>Зразок</a:t>
            </a:r>
            <a:r>
              <a:rPr lang="uk-UA" dirty="0" smtClean="0"/>
              <a:t>:</a:t>
            </a:r>
            <a:r>
              <a:rPr lang="de-DE" dirty="0" smtClean="0"/>
              <a:t> </a:t>
            </a:r>
            <a:r>
              <a:rPr lang="de-DE" dirty="0" smtClean="0">
                <a:solidFill>
                  <a:srgbClr val="FFC000"/>
                </a:solidFill>
              </a:rPr>
              <a:t>zwei- der zweite, zwanzig- der zwanzigste</a:t>
            </a:r>
            <a:r>
              <a:rPr lang="de-DE" dirty="0" smtClean="0">
                <a:solidFill>
                  <a:srgbClr val="FFC000"/>
                </a:solidFill>
              </a:rPr>
              <a:t>.</a:t>
            </a:r>
            <a:endParaRPr lang="pl-PL" dirty="0" smtClean="0">
              <a:solidFill>
                <a:srgbClr val="FFC000"/>
              </a:solidFill>
            </a:endParaRPr>
          </a:p>
          <a:p>
            <a:endParaRPr lang="uk-UA" dirty="0" smtClean="0"/>
          </a:p>
          <a:p>
            <a:r>
              <a:rPr lang="de-DE" dirty="0" smtClean="0"/>
              <a:t>Vier</a:t>
            </a:r>
            <a:r>
              <a:rPr lang="uk-UA" dirty="0" smtClean="0"/>
              <a:t> - ____________</a:t>
            </a:r>
            <a:r>
              <a:rPr lang="de-DE" dirty="0" smtClean="0"/>
              <a:t>,</a:t>
            </a:r>
            <a:r>
              <a:rPr lang="pl-PL" dirty="0" smtClean="0"/>
              <a:t>       </a:t>
            </a:r>
            <a:r>
              <a:rPr lang="de-DE" dirty="0" smtClean="0"/>
              <a:t> </a:t>
            </a:r>
            <a:r>
              <a:rPr lang="de-DE" dirty="0" smtClean="0"/>
              <a:t>fünf</a:t>
            </a:r>
            <a:r>
              <a:rPr lang="uk-UA" dirty="0" smtClean="0"/>
              <a:t> - ____________</a:t>
            </a:r>
            <a:r>
              <a:rPr lang="de-DE" dirty="0" smtClean="0"/>
              <a:t>, </a:t>
            </a:r>
            <a:endParaRPr lang="pl-PL" dirty="0" smtClean="0"/>
          </a:p>
          <a:p>
            <a:r>
              <a:rPr lang="de-DE" dirty="0" smtClean="0"/>
              <a:t>neun</a:t>
            </a:r>
            <a:r>
              <a:rPr lang="uk-UA" dirty="0" smtClean="0"/>
              <a:t> </a:t>
            </a:r>
            <a:r>
              <a:rPr lang="uk-UA" dirty="0" smtClean="0"/>
              <a:t>- ____________</a:t>
            </a:r>
            <a:r>
              <a:rPr lang="de-DE" dirty="0" smtClean="0"/>
              <a:t>, </a:t>
            </a:r>
            <a:r>
              <a:rPr lang="pl-PL" dirty="0" smtClean="0"/>
              <a:t>      </a:t>
            </a:r>
            <a:r>
              <a:rPr lang="de-DE" dirty="0" smtClean="0"/>
              <a:t>zwölf</a:t>
            </a:r>
            <a:r>
              <a:rPr lang="uk-UA" dirty="0" smtClean="0"/>
              <a:t> - ____________</a:t>
            </a:r>
            <a:r>
              <a:rPr lang="de-DE" dirty="0" smtClean="0"/>
              <a:t>, </a:t>
            </a:r>
            <a:endParaRPr lang="pl-PL" dirty="0" smtClean="0"/>
          </a:p>
          <a:p>
            <a:r>
              <a:rPr lang="de-DE" dirty="0" smtClean="0"/>
              <a:t>siebzehn</a:t>
            </a:r>
            <a:r>
              <a:rPr lang="uk-UA" dirty="0" smtClean="0"/>
              <a:t> </a:t>
            </a:r>
            <a:r>
              <a:rPr lang="uk-UA" dirty="0" smtClean="0"/>
              <a:t>- ____________</a:t>
            </a:r>
            <a:r>
              <a:rPr lang="de-DE" dirty="0" smtClean="0"/>
              <a:t>,</a:t>
            </a:r>
            <a:r>
              <a:rPr lang="pl-PL" dirty="0" smtClean="0"/>
              <a:t> </a:t>
            </a:r>
            <a:r>
              <a:rPr lang="de-DE" dirty="0" smtClean="0"/>
              <a:t>dreißig</a:t>
            </a:r>
            <a:r>
              <a:rPr lang="uk-UA" dirty="0" smtClean="0"/>
              <a:t> </a:t>
            </a:r>
            <a:r>
              <a:rPr lang="uk-UA" dirty="0" smtClean="0"/>
              <a:t>- ____________</a:t>
            </a:r>
            <a:r>
              <a:rPr lang="de-DE" dirty="0" smtClean="0"/>
              <a:t>, </a:t>
            </a:r>
            <a:endParaRPr lang="pl-PL" dirty="0" smtClean="0"/>
          </a:p>
          <a:p>
            <a:r>
              <a:rPr lang="de-DE" dirty="0" smtClean="0"/>
              <a:t>achtundzwanzig</a:t>
            </a:r>
            <a:r>
              <a:rPr lang="uk-UA" dirty="0" smtClean="0"/>
              <a:t> </a:t>
            </a:r>
            <a:r>
              <a:rPr lang="uk-UA" dirty="0" smtClean="0"/>
              <a:t>- __________________</a:t>
            </a:r>
            <a:r>
              <a:rPr lang="de-DE" dirty="0" smtClean="0"/>
              <a:t>,</a:t>
            </a:r>
            <a:endParaRPr lang="pl-PL" dirty="0" smtClean="0"/>
          </a:p>
          <a:p>
            <a:r>
              <a:rPr lang="de-DE" dirty="0" smtClean="0"/>
              <a:t> </a:t>
            </a:r>
            <a:r>
              <a:rPr lang="de-DE" dirty="0" smtClean="0"/>
              <a:t>sechsundvierzig</a:t>
            </a:r>
            <a:r>
              <a:rPr lang="uk-UA" dirty="0" smtClean="0"/>
              <a:t> - __________________</a:t>
            </a:r>
            <a:r>
              <a:rPr lang="de-DE" dirty="0" smtClean="0"/>
              <a:t>,</a:t>
            </a:r>
            <a:endParaRPr lang="pl-PL" dirty="0" smtClean="0"/>
          </a:p>
          <a:p>
            <a:r>
              <a:rPr lang="de-DE" dirty="0" smtClean="0"/>
              <a:t> </a:t>
            </a:r>
            <a:r>
              <a:rPr lang="de-DE" dirty="0" smtClean="0"/>
              <a:t>eins</a:t>
            </a:r>
            <a:r>
              <a:rPr lang="uk-UA" dirty="0" smtClean="0"/>
              <a:t> - ____________</a:t>
            </a:r>
            <a:r>
              <a:rPr lang="de-DE" dirty="0" smtClean="0"/>
              <a:t>, </a:t>
            </a:r>
            <a:r>
              <a:rPr lang="pl-PL" dirty="0" smtClean="0"/>
              <a:t>         </a:t>
            </a:r>
            <a:r>
              <a:rPr lang="de-DE" dirty="0" smtClean="0"/>
              <a:t>drei</a:t>
            </a:r>
            <a:r>
              <a:rPr lang="uk-UA" dirty="0" smtClean="0"/>
              <a:t> </a:t>
            </a:r>
            <a:r>
              <a:rPr lang="uk-UA" dirty="0" smtClean="0"/>
              <a:t>- ____________</a:t>
            </a:r>
            <a:r>
              <a:rPr lang="de-DE" dirty="0" smtClean="0"/>
              <a:t>, </a:t>
            </a:r>
            <a:endParaRPr lang="pl-PL" dirty="0" smtClean="0"/>
          </a:p>
          <a:p>
            <a:r>
              <a:rPr lang="de-DE" dirty="0" smtClean="0"/>
              <a:t>achtzehn</a:t>
            </a:r>
            <a:r>
              <a:rPr lang="uk-UA" dirty="0" smtClean="0"/>
              <a:t> </a:t>
            </a:r>
            <a:r>
              <a:rPr lang="uk-UA" dirty="0" smtClean="0"/>
              <a:t>- ____________</a:t>
            </a:r>
            <a:r>
              <a:rPr lang="de-DE" dirty="0" smtClean="0"/>
              <a:t>, </a:t>
            </a:r>
            <a:r>
              <a:rPr lang="pl-PL" dirty="0" smtClean="0"/>
              <a:t> </a:t>
            </a:r>
            <a:r>
              <a:rPr lang="de-DE" dirty="0" smtClean="0"/>
              <a:t>acht</a:t>
            </a:r>
            <a:r>
              <a:rPr lang="uk-UA" dirty="0" smtClean="0"/>
              <a:t> </a:t>
            </a:r>
            <a:r>
              <a:rPr lang="uk-UA" dirty="0" smtClean="0"/>
              <a:t>- ____________</a:t>
            </a:r>
            <a:r>
              <a:rPr lang="de-DE" dirty="0" smtClean="0"/>
              <a:t>.</a:t>
            </a:r>
            <a:endParaRPr lang="uk-UA" dirty="0" smtClean="0"/>
          </a:p>
          <a:p>
            <a:endParaRPr lang="uk-UA"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a:extLst>
              <a:ext uri="{FF2B5EF4-FFF2-40B4-BE49-F238E27FC236}">
                <a16:creationId xmlns="" xmlns:a16="http://schemas.microsoft.com/office/drawing/2014/main" id="{26C4CAAC-8F2B-488A-9075-E5C230F8706B}"/>
              </a:ext>
            </a:extLst>
          </p:cNvPr>
          <p:cNvSpPr/>
          <p:nvPr/>
        </p:nvSpPr>
        <p:spPr>
          <a:xfrm>
            <a:off x="-28040" y="234000"/>
            <a:ext cx="12302732" cy="2596320"/>
          </a:xfrm>
          <a:prstGeom prst="rect">
            <a:avLst/>
          </a:prstGeom>
          <a:gradFill flip="none" rotWithShape="1">
            <a:gsLst>
              <a:gs pos="66000">
                <a:schemeClr val="bg1"/>
              </a:gs>
              <a:gs pos="30000">
                <a:schemeClr val="accent1">
                  <a:lumMod val="89000"/>
                </a:schemeClr>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44">
            <a:extLst>
              <a:ext uri="{FF2B5EF4-FFF2-40B4-BE49-F238E27FC236}">
                <a16:creationId xmlns="" xmlns:a16="http://schemas.microsoft.com/office/drawing/2014/main" id="{03FE98B5-9140-49C0-887A-6D94B92458F0}"/>
              </a:ext>
            </a:extLst>
          </p:cNvPr>
          <p:cNvSpPr/>
          <p:nvPr/>
        </p:nvSpPr>
        <p:spPr>
          <a:xfrm>
            <a:off x="574408" y="654997"/>
            <a:ext cx="6096000" cy="1107996"/>
          </a:xfrm>
          <a:prstGeom prst="rect">
            <a:avLst/>
          </a:prstGeom>
        </p:spPr>
        <p:txBody>
          <a:bodyPr>
            <a:spAutoFit/>
          </a:bodyPr>
          <a:lstStyle/>
          <a:p>
            <a:r>
              <a:rPr lang="en-US" sz="6600" b="1" dirty="0" err="1" smtClean="0">
                <a:solidFill>
                  <a:schemeClr val="tx2"/>
                </a:solidFill>
                <a:latin typeface="+mj-lt"/>
              </a:rPr>
              <a:t>Monaten</a:t>
            </a:r>
            <a:endParaRPr lang="ru-RU" sz="6600" dirty="0">
              <a:latin typeface="+mj-lt"/>
            </a:endParaRPr>
          </a:p>
        </p:txBody>
      </p:sp>
      <p:graphicFrame>
        <p:nvGraphicFramePr>
          <p:cNvPr id="18" name="Содержимое 3"/>
          <p:cNvGraphicFramePr>
            <a:graphicFrameLocks/>
          </p:cNvGraphicFramePr>
          <p:nvPr/>
        </p:nvGraphicFramePr>
        <p:xfrm>
          <a:off x="3381356" y="0"/>
          <a:ext cx="881064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31939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2738414" cy="1035000"/>
          </a:xfrm>
        </p:spPr>
        <p:txBody>
          <a:bodyPr>
            <a:noAutofit/>
          </a:bodyPr>
          <a:lstStyle/>
          <a:p>
            <a:r>
              <a:rPr lang="pl-PL" dirty="0" smtClean="0">
                <a:solidFill>
                  <a:schemeClr val="bg2"/>
                </a:solidFill>
              </a:rPr>
              <a:t>MONATEN</a:t>
            </a:r>
            <a:endParaRPr lang="uk-UA" dirty="0">
              <a:solidFill>
                <a:schemeClr val="bg2"/>
              </a:solidFill>
            </a:endParaRPr>
          </a:p>
        </p:txBody>
      </p:sp>
      <p:graphicFrame>
        <p:nvGraphicFramePr>
          <p:cNvPr id="4" name="Содержимое 3"/>
          <p:cNvGraphicFramePr>
            <a:graphicFrameLocks/>
          </p:cNvGraphicFramePr>
          <p:nvPr/>
        </p:nvGraphicFramePr>
        <p:xfrm>
          <a:off x="2595538" y="0"/>
          <a:ext cx="959646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6976" y="234000"/>
            <a:ext cx="9525023" cy="694670"/>
          </a:xfrm>
        </p:spPr>
        <p:txBody>
          <a:bodyPr>
            <a:normAutofit fontScale="90000"/>
          </a:bodyPr>
          <a:lstStyle/>
          <a:p>
            <a:r>
              <a:rPr lang="de-DE" b="1" i="1" dirty="0" smtClean="0"/>
              <a:t>Übung 2. Schreiben Sie bitte </a:t>
            </a:r>
            <a:r>
              <a:rPr lang="de-DE" b="1" i="1" dirty="0" smtClean="0">
                <a:solidFill>
                  <a:srgbClr val="FFC000"/>
                </a:solidFill>
              </a:rPr>
              <a:t>dem Muster nach</a:t>
            </a:r>
            <a:r>
              <a:rPr lang="de-DE" b="1" i="1" dirty="0" smtClean="0">
                <a:solidFill>
                  <a:srgbClr val="FFC000"/>
                </a:solidFill>
              </a:rPr>
              <a:t>!</a:t>
            </a:r>
            <a:endParaRPr lang="uk-UA" dirty="0">
              <a:solidFill>
                <a:srgbClr val="FFC000"/>
              </a:solidFill>
            </a:endParaRPr>
          </a:p>
        </p:txBody>
      </p:sp>
      <p:sp>
        <p:nvSpPr>
          <p:cNvPr id="3" name="Текст 2"/>
          <p:cNvSpPr>
            <a:spLocks noGrp="1"/>
          </p:cNvSpPr>
          <p:nvPr>
            <p:ph type="body" sz="quarter" idx="10"/>
          </p:nvPr>
        </p:nvSpPr>
        <p:spPr/>
        <p:txBody>
          <a:bodyPr>
            <a:normAutofit fontScale="85000" lnSpcReduction="10000"/>
          </a:bodyPr>
          <a:lstStyle/>
          <a:p>
            <a:r>
              <a:rPr lang="uk-UA" dirty="0" smtClean="0"/>
              <a:t>Зразок</a:t>
            </a:r>
            <a:r>
              <a:rPr lang="uk-UA" dirty="0" smtClean="0"/>
              <a:t>:</a:t>
            </a:r>
            <a:r>
              <a:rPr lang="de-DE" dirty="0" smtClean="0"/>
              <a:t> 5, der Mai- der fünfte Mai.</a:t>
            </a:r>
            <a:endParaRPr lang="uk-UA" dirty="0" smtClean="0"/>
          </a:p>
          <a:p>
            <a:r>
              <a:rPr lang="de-DE" dirty="0" smtClean="0"/>
              <a:t>3, der Januar</a:t>
            </a:r>
            <a:r>
              <a:rPr lang="uk-UA" dirty="0" smtClean="0"/>
              <a:t> - ___________________________________</a:t>
            </a:r>
            <a:r>
              <a:rPr lang="de-DE" dirty="0" smtClean="0"/>
              <a:t>;</a:t>
            </a:r>
            <a:endParaRPr lang="uk-UA" dirty="0" smtClean="0"/>
          </a:p>
          <a:p>
            <a:r>
              <a:rPr lang="de-DE" dirty="0" smtClean="0"/>
              <a:t>8 der März</a:t>
            </a:r>
            <a:r>
              <a:rPr lang="uk-UA" dirty="0" smtClean="0"/>
              <a:t> - _____________________________________</a:t>
            </a:r>
            <a:r>
              <a:rPr lang="de-DE" dirty="0" smtClean="0"/>
              <a:t>;</a:t>
            </a:r>
            <a:endParaRPr lang="uk-UA" dirty="0" smtClean="0"/>
          </a:p>
          <a:p>
            <a:r>
              <a:rPr lang="de-DE" dirty="0" smtClean="0"/>
              <a:t>10, der November</a:t>
            </a:r>
            <a:r>
              <a:rPr lang="uk-UA" dirty="0" smtClean="0"/>
              <a:t> - ________________________________</a:t>
            </a:r>
            <a:r>
              <a:rPr lang="de-DE" dirty="0" smtClean="0"/>
              <a:t>;</a:t>
            </a:r>
            <a:endParaRPr lang="uk-UA" dirty="0" smtClean="0"/>
          </a:p>
          <a:p>
            <a:r>
              <a:rPr lang="de-DE" dirty="0" smtClean="0"/>
              <a:t>9 der Mai</a:t>
            </a:r>
            <a:r>
              <a:rPr lang="uk-UA" dirty="0" smtClean="0"/>
              <a:t> - ______________________________________</a:t>
            </a:r>
            <a:r>
              <a:rPr lang="de-DE" dirty="0" smtClean="0"/>
              <a:t>;</a:t>
            </a:r>
            <a:endParaRPr lang="uk-UA" dirty="0" smtClean="0"/>
          </a:p>
          <a:p>
            <a:r>
              <a:rPr lang="de-DE" dirty="0" smtClean="0"/>
              <a:t>1 der September</a:t>
            </a:r>
            <a:r>
              <a:rPr lang="uk-UA" dirty="0" smtClean="0"/>
              <a:t> - _________________________________</a:t>
            </a:r>
            <a:r>
              <a:rPr lang="de-DE" dirty="0" smtClean="0"/>
              <a:t>;</a:t>
            </a:r>
            <a:endParaRPr lang="uk-UA" dirty="0" smtClean="0"/>
          </a:p>
          <a:p>
            <a:r>
              <a:rPr lang="uk-UA" dirty="0" smtClean="0"/>
              <a:t>1</a:t>
            </a:r>
            <a:r>
              <a:rPr lang="de-DE" dirty="0" smtClean="0"/>
              <a:t>5, der Februar</a:t>
            </a:r>
            <a:r>
              <a:rPr lang="uk-UA" dirty="0" smtClean="0"/>
              <a:t> - __________________________________</a:t>
            </a:r>
            <a:r>
              <a:rPr lang="de-DE" dirty="0" smtClean="0"/>
              <a:t>;</a:t>
            </a:r>
            <a:endParaRPr lang="uk-UA" dirty="0" smtClean="0"/>
          </a:p>
          <a:p>
            <a:r>
              <a:rPr lang="de-DE" dirty="0" smtClean="0"/>
              <a:t>22 der April</a:t>
            </a:r>
            <a:r>
              <a:rPr lang="uk-UA" dirty="0" smtClean="0"/>
              <a:t> - ____________________________________</a:t>
            </a:r>
            <a:r>
              <a:rPr lang="de-DE" dirty="0" smtClean="0"/>
              <a:t>;</a:t>
            </a:r>
            <a:endParaRPr lang="uk-UA" dirty="0" smtClean="0"/>
          </a:p>
          <a:p>
            <a:r>
              <a:rPr lang="de-DE" dirty="0" smtClean="0"/>
              <a:t>17, der Oktober</a:t>
            </a:r>
            <a:r>
              <a:rPr lang="uk-UA" dirty="0" smtClean="0"/>
              <a:t> - __________________________________</a:t>
            </a:r>
            <a:r>
              <a:rPr lang="de-DE" dirty="0" smtClean="0"/>
              <a:t>;</a:t>
            </a:r>
            <a:endParaRPr lang="uk-UA" dirty="0" smtClean="0"/>
          </a:p>
          <a:p>
            <a:r>
              <a:rPr lang="de-DE" dirty="0" smtClean="0"/>
              <a:t>31, der Dezember</a:t>
            </a:r>
            <a:r>
              <a:rPr lang="uk-UA" dirty="0" smtClean="0"/>
              <a:t> - _________________________________</a:t>
            </a:r>
            <a:r>
              <a:rPr lang="de-DE" dirty="0" smtClean="0"/>
              <a:t>;</a:t>
            </a:r>
            <a:endParaRPr lang="uk-UA"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smtClean="0"/>
              <a:t>Übung 3. Lesen Sie </a:t>
            </a:r>
            <a:r>
              <a:rPr lang="de-DE" b="1" i="1" dirty="0" smtClean="0">
                <a:solidFill>
                  <a:srgbClr val="FFC000"/>
                </a:solidFill>
              </a:rPr>
              <a:t>bitte richtig</a:t>
            </a:r>
            <a:r>
              <a:rPr lang="de-DE" b="1" i="1" dirty="0" smtClean="0">
                <a:solidFill>
                  <a:srgbClr val="FFC000"/>
                </a:solidFill>
              </a:rPr>
              <a:t>!</a:t>
            </a:r>
            <a:endParaRPr lang="uk-UA" dirty="0">
              <a:solidFill>
                <a:srgbClr val="FFC000"/>
              </a:solidFill>
            </a:endParaRPr>
          </a:p>
        </p:txBody>
      </p:sp>
      <p:sp>
        <p:nvSpPr>
          <p:cNvPr id="3" name="Текст 2"/>
          <p:cNvSpPr>
            <a:spLocks noGrp="1"/>
          </p:cNvSpPr>
          <p:nvPr>
            <p:ph type="body" sz="quarter" idx="10"/>
          </p:nvPr>
        </p:nvSpPr>
        <p:spPr/>
        <p:txBody>
          <a:bodyPr>
            <a:normAutofit fontScale="85000" lnSpcReduction="10000"/>
          </a:bodyPr>
          <a:lstStyle/>
          <a:p>
            <a:r>
              <a:rPr lang="de-DE" dirty="0" smtClean="0"/>
              <a:t>Am </a:t>
            </a:r>
            <a:r>
              <a:rPr lang="de-DE" dirty="0" smtClean="0"/>
              <a:t>11. Dezember</a:t>
            </a:r>
            <a:r>
              <a:rPr lang="uk-UA" dirty="0" smtClean="0"/>
              <a:t> - _______________________________</a:t>
            </a:r>
            <a:r>
              <a:rPr lang="de-DE" dirty="0" smtClean="0"/>
              <a:t>;</a:t>
            </a:r>
            <a:endParaRPr lang="uk-UA" dirty="0" smtClean="0"/>
          </a:p>
          <a:p>
            <a:r>
              <a:rPr lang="de-DE" dirty="0" smtClean="0"/>
              <a:t>am 4. September</a:t>
            </a:r>
            <a:r>
              <a:rPr lang="uk-UA" dirty="0" smtClean="0"/>
              <a:t> - ________________________________</a:t>
            </a:r>
            <a:r>
              <a:rPr lang="de-DE" dirty="0" smtClean="0"/>
              <a:t>;</a:t>
            </a:r>
            <a:endParaRPr lang="uk-UA" dirty="0" smtClean="0"/>
          </a:p>
          <a:p>
            <a:r>
              <a:rPr lang="de-DE" dirty="0" smtClean="0"/>
              <a:t>am 8. Mai</a:t>
            </a:r>
            <a:r>
              <a:rPr lang="uk-UA" dirty="0" smtClean="0"/>
              <a:t> - _____________________________________</a:t>
            </a:r>
            <a:r>
              <a:rPr lang="de-DE" dirty="0" smtClean="0"/>
              <a:t>;</a:t>
            </a:r>
            <a:endParaRPr lang="uk-UA" dirty="0" smtClean="0"/>
          </a:p>
          <a:p>
            <a:r>
              <a:rPr lang="de-DE" dirty="0" smtClean="0"/>
              <a:t>am 12, April</a:t>
            </a:r>
            <a:r>
              <a:rPr lang="uk-UA" dirty="0" smtClean="0"/>
              <a:t> - ___________________________________</a:t>
            </a:r>
            <a:r>
              <a:rPr lang="de-DE" dirty="0" smtClean="0"/>
              <a:t>;</a:t>
            </a:r>
            <a:endParaRPr lang="uk-UA" dirty="0" smtClean="0"/>
          </a:p>
          <a:p>
            <a:r>
              <a:rPr lang="de-DE" dirty="0" smtClean="0"/>
              <a:t>am 23. Februar</a:t>
            </a:r>
            <a:r>
              <a:rPr lang="uk-UA" dirty="0" smtClean="0"/>
              <a:t> - _________________________________</a:t>
            </a:r>
            <a:r>
              <a:rPr lang="de-DE" dirty="0" smtClean="0"/>
              <a:t>;</a:t>
            </a:r>
            <a:endParaRPr lang="uk-UA" dirty="0" smtClean="0"/>
          </a:p>
          <a:p>
            <a:r>
              <a:rPr lang="de-DE" dirty="0" smtClean="0"/>
              <a:t>am 10. Juli</a:t>
            </a:r>
            <a:r>
              <a:rPr lang="uk-UA" dirty="0" smtClean="0"/>
              <a:t> - _____________________________________</a:t>
            </a:r>
            <a:r>
              <a:rPr lang="de-DE" dirty="0" smtClean="0"/>
              <a:t>;</a:t>
            </a:r>
            <a:endParaRPr lang="uk-UA" dirty="0" smtClean="0"/>
          </a:p>
          <a:p>
            <a:r>
              <a:rPr lang="de-DE" dirty="0" smtClean="0"/>
              <a:t>am 28. Januar</a:t>
            </a:r>
            <a:r>
              <a:rPr lang="uk-UA" dirty="0" smtClean="0"/>
              <a:t> - __________________________________</a:t>
            </a:r>
            <a:r>
              <a:rPr lang="de-DE" dirty="0" smtClean="0"/>
              <a:t>;</a:t>
            </a:r>
            <a:endParaRPr lang="uk-UA" dirty="0" smtClean="0"/>
          </a:p>
          <a:p>
            <a:r>
              <a:rPr lang="de-DE" dirty="0" smtClean="0"/>
              <a:t>am 24. Juni</a:t>
            </a:r>
            <a:r>
              <a:rPr lang="uk-UA" dirty="0" smtClean="0"/>
              <a:t> - ____________________________________</a:t>
            </a:r>
            <a:r>
              <a:rPr lang="de-DE" dirty="0" smtClean="0"/>
              <a:t>;</a:t>
            </a:r>
            <a:endParaRPr lang="uk-UA" dirty="0" smtClean="0"/>
          </a:p>
          <a:p>
            <a:r>
              <a:rPr lang="de-DE" dirty="0" smtClean="0"/>
              <a:t>am 1. Januar</a:t>
            </a:r>
            <a:r>
              <a:rPr lang="uk-UA" dirty="0" smtClean="0"/>
              <a:t> - ___________________________________</a:t>
            </a:r>
            <a:r>
              <a:rPr lang="de-DE" dirty="0" smtClean="0"/>
              <a:t>;</a:t>
            </a:r>
            <a:endParaRPr lang="uk-UA" dirty="0" smtClean="0"/>
          </a:p>
          <a:p>
            <a:r>
              <a:rPr lang="de-DE" dirty="0" smtClean="0"/>
              <a:t>am 3. Juni</a:t>
            </a:r>
            <a:r>
              <a:rPr lang="uk-UA" dirty="0" smtClean="0"/>
              <a:t> - _____________________________________</a:t>
            </a:r>
            <a:r>
              <a:rPr lang="de-DE" dirty="0" smtClean="0"/>
              <a:t>;</a:t>
            </a:r>
            <a:endParaRPr lang="uk-UA" dirty="0" smtClean="0"/>
          </a:p>
          <a:p>
            <a:r>
              <a:rPr lang="de-DE" dirty="0" smtClean="0"/>
              <a:t>am 2. August</a:t>
            </a:r>
            <a:r>
              <a:rPr lang="uk-UA" dirty="0" smtClean="0"/>
              <a:t> - ___________________________________</a:t>
            </a:r>
            <a:r>
              <a:rPr lang="de-DE" dirty="0" smtClean="0"/>
              <a:t>;</a:t>
            </a:r>
            <a:endParaRPr lang="uk-UA"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5538" y="234000"/>
            <a:ext cx="9596461" cy="694670"/>
          </a:xfrm>
        </p:spPr>
        <p:txBody>
          <a:bodyPr>
            <a:normAutofit fontScale="90000"/>
          </a:bodyPr>
          <a:lstStyle/>
          <a:p>
            <a:r>
              <a:rPr lang="de-DE" b="1" i="1" dirty="0" smtClean="0"/>
              <a:t>Übung 4. Übersetzen Sie </a:t>
            </a:r>
            <a:r>
              <a:rPr lang="de-DE" b="1" i="1" dirty="0" smtClean="0">
                <a:solidFill>
                  <a:srgbClr val="FFC000"/>
                </a:solidFill>
              </a:rPr>
              <a:t>bitte ins Deutsche</a:t>
            </a:r>
            <a:r>
              <a:rPr lang="de-DE" b="1" i="1" dirty="0" smtClean="0">
                <a:solidFill>
                  <a:srgbClr val="FFC000"/>
                </a:solidFill>
              </a:rPr>
              <a:t>!</a:t>
            </a:r>
            <a:endParaRPr lang="uk-UA" dirty="0">
              <a:solidFill>
                <a:srgbClr val="FFC000"/>
              </a:solidFill>
            </a:endParaRPr>
          </a:p>
        </p:txBody>
      </p:sp>
      <p:sp>
        <p:nvSpPr>
          <p:cNvPr id="3" name="Текст 2"/>
          <p:cNvSpPr>
            <a:spLocks noGrp="1"/>
          </p:cNvSpPr>
          <p:nvPr>
            <p:ph type="body" sz="quarter" idx="10"/>
          </p:nvPr>
        </p:nvSpPr>
        <p:spPr/>
        <p:txBody>
          <a:bodyPr>
            <a:normAutofit fontScale="92500"/>
          </a:bodyPr>
          <a:lstStyle/>
          <a:p>
            <a:r>
              <a:rPr lang="uk-UA" dirty="0" smtClean="0"/>
              <a:t>1-го </a:t>
            </a:r>
            <a:r>
              <a:rPr lang="uk-UA" dirty="0" smtClean="0"/>
              <a:t>травня _________________________________;</a:t>
            </a:r>
          </a:p>
          <a:p>
            <a:r>
              <a:rPr lang="uk-UA" dirty="0" smtClean="0"/>
              <a:t>9-го червня _________________________________;</a:t>
            </a:r>
          </a:p>
          <a:p>
            <a:r>
              <a:rPr lang="uk-UA" dirty="0" smtClean="0"/>
              <a:t>10-го вересня ________________________________;</a:t>
            </a:r>
          </a:p>
          <a:p>
            <a:r>
              <a:rPr lang="uk-UA" dirty="0" smtClean="0"/>
              <a:t>13-го жовтня ________________________________;</a:t>
            </a:r>
          </a:p>
          <a:p>
            <a:r>
              <a:rPr lang="uk-UA" dirty="0" smtClean="0"/>
              <a:t>16-го липня _________________________________;</a:t>
            </a:r>
          </a:p>
          <a:p>
            <a:r>
              <a:rPr lang="uk-UA" dirty="0" smtClean="0"/>
              <a:t>26-го </a:t>
            </a:r>
            <a:r>
              <a:rPr lang="uk-UA" dirty="0" err="1" smtClean="0"/>
              <a:t>серпня__________________________</a:t>
            </a:r>
            <a:r>
              <a:rPr lang="uk-UA" dirty="0" smtClean="0"/>
              <a:t>_______;</a:t>
            </a:r>
          </a:p>
          <a:p>
            <a:r>
              <a:rPr lang="uk-UA" dirty="0" smtClean="0"/>
              <a:t>20-го листопада ______________________________;</a:t>
            </a:r>
          </a:p>
          <a:p>
            <a:r>
              <a:rPr lang="uk-UA" dirty="0" smtClean="0"/>
              <a:t>30-го грудня _________________________________;</a:t>
            </a:r>
          </a:p>
          <a:p>
            <a:r>
              <a:rPr lang="uk-UA" dirty="0" smtClean="0"/>
              <a:t>7-го лютого </a:t>
            </a:r>
            <a:r>
              <a:rPr lang="uk-UA" dirty="0" smtClean="0"/>
              <a:t>_________________________________;</a:t>
            </a:r>
            <a:endParaRPr lang="uk-UA"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5538" y="234000"/>
            <a:ext cx="9596461" cy="694670"/>
          </a:xfrm>
        </p:spPr>
        <p:txBody>
          <a:bodyPr>
            <a:normAutofit fontScale="90000"/>
          </a:bodyPr>
          <a:lstStyle/>
          <a:p>
            <a:r>
              <a:rPr lang="de-DE" b="1" i="1" dirty="0" smtClean="0"/>
              <a:t>Übung 5. Schreiben Sie bitte dem Muster nach!</a:t>
            </a:r>
            <a:r>
              <a:rPr lang="uk-UA" dirty="0" smtClean="0"/>
              <a:t/>
            </a:r>
            <a:br>
              <a:rPr lang="uk-UA" dirty="0" smtClean="0"/>
            </a:br>
            <a:endParaRPr lang="uk-UA" dirty="0"/>
          </a:p>
        </p:txBody>
      </p:sp>
      <p:sp>
        <p:nvSpPr>
          <p:cNvPr id="3" name="Текст 2"/>
          <p:cNvSpPr>
            <a:spLocks noGrp="1"/>
          </p:cNvSpPr>
          <p:nvPr>
            <p:ph type="body" sz="quarter" idx="10"/>
          </p:nvPr>
        </p:nvSpPr>
        <p:spPr>
          <a:xfrm>
            <a:off x="2595538" y="714356"/>
            <a:ext cx="9286940" cy="5431033"/>
          </a:xfrm>
        </p:spPr>
        <p:txBody>
          <a:bodyPr>
            <a:normAutofit/>
          </a:bodyPr>
          <a:lstStyle/>
          <a:p>
            <a:r>
              <a:rPr lang="uk-UA" b="1" i="1" dirty="0" smtClean="0"/>
              <a:t>Зразок:</a:t>
            </a:r>
            <a:r>
              <a:rPr lang="uk-UA" b="1" i="1" dirty="0" err="1" smtClean="0"/>
              <a:t>Ichbin</a:t>
            </a:r>
            <a:r>
              <a:rPr lang="uk-UA" b="1" i="1" dirty="0" smtClean="0"/>
              <a:t> </a:t>
            </a:r>
            <a:r>
              <a:rPr lang="uk-UA" b="1" i="1" dirty="0" smtClean="0"/>
              <a:t>(</a:t>
            </a:r>
            <a:r>
              <a:rPr lang="de-DE" b="1" i="1" dirty="0" smtClean="0"/>
              <a:t>15.04</a:t>
            </a:r>
            <a:r>
              <a:rPr lang="uk-UA" b="1" i="1" dirty="0" smtClean="0"/>
              <a:t>)</a:t>
            </a:r>
            <a:r>
              <a:rPr lang="de-DE" b="1" i="1" dirty="0" smtClean="0"/>
              <a:t> geboren. – Ich bin am fünfzehnten April geboren</a:t>
            </a:r>
            <a:r>
              <a:rPr lang="de-DE" b="1" i="1" dirty="0" smtClean="0"/>
              <a:t>.</a:t>
            </a:r>
            <a:endParaRPr lang="pl-PL" b="1" i="1" dirty="0" smtClean="0"/>
          </a:p>
          <a:p>
            <a:endParaRPr lang="uk-UA" dirty="0" smtClean="0"/>
          </a:p>
          <a:p>
            <a:pPr lvl="0"/>
            <a:r>
              <a:rPr lang="de-DE" dirty="0" smtClean="0"/>
              <a:t>Ich bin (27.06)</a:t>
            </a:r>
            <a:r>
              <a:rPr lang="uk-UA" dirty="0" smtClean="0"/>
              <a:t> </a:t>
            </a:r>
            <a:r>
              <a:rPr lang="uk-UA" dirty="0" smtClean="0"/>
              <a:t>________________________ </a:t>
            </a:r>
            <a:r>
              <a:rPr lang="de-DE" dirty="0" smtClean="0"/>
              <a:t>geboren.</a:t>
            </a:r>
            <a:endParaRPr lang="uk-UA" dirty="0" smtClean="0"/>
          </a:p>
          <a:p>
            <a:pPr lvl="0"/>
            <a:r>
              <a:rPr lang="de-DE" dirty="0" smtClean="0"/>
              <a:t>Meine Mutter ist (11.12)</a:t>
            </a:r>
            <a:r>
              <a:rPr lang="uk-UA" dirty="0" smtClean="0"/>
              <a:t> </a:t>
            </a:r>
            <a:r>
              <a:rPr lang="uk-UA" dirty="0" smtClean="0"/>
              <a:t>_________</a:t>
            </a:r>
            <a:r>
              <a:rPr lang="pl-PL" dirty="0" smtClean="0"/>
              <a:t>g</a:t>
            </a:r>
            <a:r>
              <a:rPr lang="de-DE" dirty="0" err="1" smtClean="0"/>
              <a:t>eboren</a:t>
            </a:r>
            <a:r>
              <a:rPr lang="de-DE" dirty="0" smtClean="0"/>
              <a:t> </a:t>
            </a:r>
            <a:r>
              <a:rPr lang="de-DE" dirty="0" smtClean="0"/>
              <a:t>und mein Vater ist (2.07)</a:t>
            </a:r>
            <a:r>
              <a:rPr lang="uk-UA" dirty="0" smtClean="0"/>
              <a:t> ______________________________ </a:t>
            </a:r>
            <a:r>
              <a:rPr lang="de-DE" dirty="0" smtClean="0"/>
              <a:t>geboren.</a:t>
            </a:r>
            <a:endParaRPr lang="uk-UA" dirty="0" smtClean="0"/>
          </a:p>
          <a:p>
            <a:pPr lvl="0"/>
            <a:r>
              <a:rPr lang="de-DE" dirty="0" smtClean="0"/>
              <a:t>Meine Frau ist (12.09) </a:t>
            </a:r>
            <a:r>
              <a:rPr lang="uk-UA" dirty="0" smtClean="0"/>
              <a:t>___________________ </a:t>
            </a:r>
            <a:r>
              <a:rPr lang="de-DE" dirty="0" smtClean="0"/>
              <a:t>geboren.</a:t>
            </a:r>
            <a:endParaRPr lang="uk-UA" dirty="0" smtClean="0"/>
          </a:p>
          <a:p>
            <a:pPr lvl="0"/>
            <a:r>
              <a:rPr lang="de-DE" dirty="0" smtClean="0"/>
              <a:t>Mein Sohn ist (13.08</a:t>
            </a:r>
            <a:r>
              <a:rPr lang="de-DE" dirty="0" smtClean="0"/>
              <a:t>)</a:t>
            </a:r>
            <a:r>
              <a:rPr lang="pl-PL" dirty="0" smtClean="0"/>
              <a:t> am </a:t>
            </a:r>
            <a:r>
              <a:rPr lang="de-DE" dirty="0" smtClean="0"/>
              <a:t> </a:t>
            </a:r>
            <a:r>
              <a:rPr lang="uk-UA" dirty="0" smtClean="0"/>
              <a:t>_____________________ </a:t>
            </a:r>
            <a:r>
              <a:rPr lang="de-DE" dirty="0" smtClean="0"/>
              <a:t>geboren und meine Tochter ist (29.02)</a:t>
            </a:r>
            <a:r>
              <a:rPr lang="uk-UA" dirty="0" smtClean="0"/>
              <a:t> </a:t>
            </a:r>
            <a:r>
              <a:rPr lang="uk-UA" dirty="0" smtClean="0"/>
              <a:t>____________ </a:t>
            </a:r>
            <a:r>
              <a:rPr lang="de-DE" dirty="0" smtClean="0"/>
              <a:t>geboren.</a:t>
            </a:r>
            <a:endParaRPr lang="uk-UA" dirty="0" smtClean="0"/>
          </a:p>
          <a:p>
            <a:pPr lvl="0"/>
            <a:r>
              <a:rPr lang="de-DE" dirty="0" smtClean="0"/>
              <a:t>Mein Hund ist (21.03) </a:t>
            </a:r>
            <a:r>
              <a:rPr lang="uk-UA" dirty="0" smtClean="0"/>
              <a:t>________________________ </a:t>
            </a:r>
            <a:r>
              <a:rPr lang="de-DE" dirty="0" smtClean="0"/>
              <a:t>geboren.</a:t>
            </a:r>
            <a:endParaRPr lang="uk-UA" dirty="0" smtClean="0"/>
          </a:p>
          <a:p>
            <a:endParaRPr lang="uk-UA"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sz="quarter" idx="10"/>
          </p:nvPr>
        </p:nvSpPr>
        <p:spPr/>
        <p:txBody>
          <a:bodyPr>
            <a:normAutofit fontScale="70000" lnSpcReduction="20000"/>
          </a:bodyPr>
          <a:lstStyle/>
          <a:p>
            <a:r>
              <a:rPr lang="de-DE" b="1" i="1" dirty="0" smtClean="0"/>
              <a:t>Übung 6</a:t>
            </a:r>
            <a:endParaRPr lang="uk-UA" dirty="0" smtClean="0"/>
          </a:p>
          <a:p>
            <a:r>
              <a:rPr lang="de-DE" dirty="0" smtClean="0"/>
              <a:t>M-   -Wir haben im Theater in der 3.Reihe gesessen- Und Sie?</a:t>
            </a:r>
            <a:endParaRPr lang="uk-UA" dirty="0" smtClean="0"/>
          </a:p>
          <a:p>
            <a:pPr lvl="0"/>
            <a:r>
              <a:rPr lang="de-DE" dirty="0" smtClean="0"/>
              <a:t>Ich habe in der fünften Reihe gesessen.</a:t>
            </a:r>
            <a:endParaRPr lang="uk-UA" dirty="0" smtClean="0"/>
          </a:p>
          <a:p>
            <a:pPr lvl="0"/>
            <a:r>
              <a:rPr lang="de-DE" dirty="0" smtClean="0"/>
              <a:t>Im Kino sitze ich gern in der 10.Reihe. (20)</a:t>
            </a:r>
            <a:r>
              <a:rPr lang="uk-UA" dirty="0" smtClean="0"/>
              <a:t> - ___________________</a:t>
            </a:r>
          </a:p>
          <a:p>
            <a:r>
              <a:rPr lang="uk-UA" dirty="0" smtClean="0"/>
              <a:t>___________________________________________________________</a:t>
            </a:r>
          </a:p>
          <a:p>
            <a:pPr lvl="0"/>
            <a:r>
              <a:rPr lang="de-DE" dirty="0" smtClean="0"/>
              <a:t>Heute sitze ich aber in der 13.Reihe. (24)</a:t>
            </a:r>
            <a:r>
              <a:rPr lang="uk-UA" dirty="0" smtClean="0"/>
              <a:t> - ___________________</a:t>
            </a:r>
          </a:p>
          <a:p>
            <a:r>
              <a:rPr lang="uk-UA" dirty="0" smtClean="0"/>
              <a:t>___________________________________________________________</a:t>
            </a:r>
          </a:p>
          <a:p>
            <a:pPr lvl="0"/>
            <a:r>
              <a:rPr lang="de-DE" dirty="0" smtClean="0"/>
              <a:t>Heute haben wir nur Plätze in der 12 Reihe bekommen (16)</a:t>
            </a:r>
            <a:r>
              <a:rPr lang="uk-UA" dirty="0" smtClean="0"/>
              <a:t> - _______</a:t>
            </a:r>
          </a:p>
          <a:p>
            <a:r>
              <a:rPr lang="uk-UA" dirty="0" smtClean="0"/>
              <a:t>___________________________________________________________</a:t>
            </a:r>
          </a:p>
          <a:p>
            <a:pPr lvl="0"/>
            <a:r>
              <a:rPr lang="de-DE" dirty="0" smtClean="0"/>
              <a:t>Student K. sitzt in der 1.Reihe. (3)</a:t>
            </a:r>
            <a:r>
              <a:rPr lang="uk-UA" dirty="0" smtClean="0"/>
              <a:t> - _________________________</a:t>
            </a:r>
          </a:p>
          <a:p>
            <a:r>
              <a:rPr lang="uk-UA" dirty="0" smtClean="0"/>
              <a:t>___________________________________________________________</a:t>
            </a:r>
          </a:p>
          <a:p>
            <a:pPr lvl="0"/>
            <a:r>
              <a:rPr lang="de-DE" dirty="0" smtClean="0"/>
              <a:t>Student A sitzt in der Vorlesung in der 6.Reihe. (4)</a:t>
            </a:r>
            <a:r>
              <a:rPr lang="uk-UA" dirty="0" smtClean="0"/>
              <a:t> - _____________</a:t>
            </a:r>
          </a:p>
          <a:p>
            <a:r>
              <a:rPr lang="uk-UA" dirty="0" smtClean="0"/>
              <a:t>___________________________________________________________</a:t>
            </a:r>
          </a:p>
          <a:p>
            <a:endParaRPr lang="uk-UA"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sz="quarter" idx="10"/>
          </p:nvPr>
        </p:nvSpPr>
        <p:spPr/>
        <p:txBody>
          <a:bodyPr/>
          <a:lstStyle/>
          <a:p>
            <a:endParaRPr lang="uk-U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719296DE-E499-4BFB-9D6C-B12516A12004}"/>
              </a:ext>
            </a:extLst>
          </p:cNvPr>
          <p:cNvSpPr>
            <a:spLocks noGrp="1"/>
          </p:cNvSpPr>
          <p:nvPr>
            <p:ph type="title"/>
          </p:nvPr>
        </p:nvSpPr>
        <p:spPr>
          <a:xfrm>
            <a:off x="809589" y="714356"/>
            <a:ext cx="5643601" cy="1325563"/>
          </a:xfrm>
        </p:spPr>
        <p:txBody>
          <a:bodyPr/>
          <a:lstStyle/>
          <a:p>
            <a:pPr algn="ctr"/>
            <a:r>
              <a:rPr lang="en-US" dirty="0" err="1" smtClean="0"/>
              <a:t>Haus</a:t>
            </a:r>
            <a:r>
              <a:rPr lang="en-US" dirty="0" err="1" smtClean="0">
                <a:solidFill>
                  <a:schemeClr val="accent4">
                    <a:lumMod val="75000"/>
                  </a:schemeClr>
                </a:solidFill>
              </a:rPr>
              <a:t>aufgabe</a:t>
            </a:r>
            <a:endParaRPr lang="ru-RU" dirty="0">
              <a:solidFill>
                <a:schemeClr val="accent4">
                  <a:lumMod val="75000"/>
                </a:schemeClr>
              </a:solidFill>
            </a:endParaRPr>
          </a:p>
        </p:txBody>
      </p:sp>
      <p:sp>
        <p:nvSpPr>
          <p:cNvPr id="6" name="Стрелка: вправо 5">
            <a:extLst>
              <a:ext uri="{FF2B5EF4-FFF2-40B4-BE49-F238E27FC236}">
                <a16:creationId xmlns:a16="http://schemas.microsoft.com/office/drawing/2014/main" xmlns="" id="{36A185A8-DC91-4856-8667-DAB40D56ABA5}"/>
              </a:ext>
            </a:extLst>
          </p:cNvPr>
          <p:cNvSpPr/>
          <p:nvPr/>
        </p:nvSpPr>
        <p:spPr>
          <a:xfrm>
            <a:off x="8301000" y="2574000"/>
            <a:ext cx="2745000" cy="1485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CCB32D1A-C350-4449-B81A-F1886A7ED552}"/>
              </a:ext>
            </a:extLst>
          </p:cNvPr>
          <p:cNvSpPr/>
          <p:nvPr/>
        </p:nvSpPr>
        <p:spPr>
          <a:xfrm>
            <a:off x="6616850" y="2945765"/>
            <a:ext cx="1690500" cy="740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xmlns="" id="{5A892C0F-0900-4E39-B2D8-1D77BE49C9AC}"/>
              </a:ext>
            </a:extLst>
          </p:cNvPr>
          <p:cNvSpPr/>
          <p:nvPr/>
        </p:nvSpPr>
        <p:spPr>
          <a:xfrm>
            <a:off x="4929525" y="2945764"/>
            <a:ext cx="1690500" cy="740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xmlns="" id="{D53CCA7F-518A-4905-9462-40C1C1D8B904}"/>
              </a:ext>
            </a:extLst>
          </p:cNvPr>
          <p:cNvSpPr/>
          <p:nvPr/>
        </p:nvSpPr>
        <p:spPr>
          <a:xfrm>
            <a:off x="3243305" y="2945764"/>
            <a:ext cx="1690500" cy="740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xmlns="" id="{B01E228C-E55A-4C8B-8D8F-F8DDEAD1B1AD}"/>
              </a:ext>
            </a:extLst>
          </p:cNvPr>
          <p:cNvSpPr/>
          <p:nvPr/>
        </p:nvSpPr>
        <p:spPr>
          <a:xfrm>
            <a:off x="1552805" y="2945764"/>
            <a:ext cx="1690500" cy="7404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xmlns="" id="{68E8157E-8A3E-4BDC-9129-09AC347B28A9}"/>
              </a:ext>
            </a:extLst>
          </p:cNvPr>
          <p:cNvSpPr txBox="1"/>
          <p:nvPr/>
        </p:nvSpPr>
        <p:spPr>
          <a:xfrm>
            <a:off x="8571000" y="2992804"/>
            <a:ext cx="418704" cy="646331"/>
          </a:xfrm>
          <a:prstGeom prst="rect">
            <a:avLst/>
          </a:prstGeom>
          <a:noFill/>
        </p:spPr>
        <p:txBody>
          <a:bodyPr wrap="none" rtlCol="0">
            <a:spAutoFit/>
          </a:bodyPr>
          <a:lstStyle/>
          <a:p>
            <a:r>
              <a:rPr lang="en-US" sz="3600" dirty="0" smtClean="0">
                <a:solidFill>
                  <a:schemeClr val="bg2"/>
                </a:solidFill>
              </a:rPr>
              <a:t>5</a:t>
            </a:r>
            <a:endParaRPr lang="ru-RU" sz="3600" dirty="0">
              <a:solidFill>
                <a:schemeClr val="bg2"/>
              </a:solidFill>
            </a:endParaRPr>
          </a:p>
        </p:txBody>
      </p:sp>
      <p:sp>
        <p:nvSpPr>
          <p:cNvPr id="15" name="TextBox 14">
            <a:extLst>
              <a:ext uri="{FF2B5EF4-FFF2-40B4-BE49-F238E27FC236}">
                <a16:creationId xmlns:a16="http://schemas.microsoft.com/office/drawing/2014/main" xmlns="" id="{4E5C48BA-14E7-4EF6-81A2-D62869D8A099}"/>
              </a:ext>
            </a:extLst>
          </p:cNvPr>
          <p:cNvSpPr txBox="1"/>
          <p:nvPr/>
        </p:nvSpPr>
        <p:spPr>
          <a:xfrm>
            <a:off x="6916530" y="3004754"/>
            <a:ext cx="418704" cy="646331"/>
          </a:xfrm>
          <a:prstGeom prst="rect">
            <a:avLst/>
          </a:prstGeom>
          <a:noFill/>
        </p:spPr>
        <p:txBody>
          <a:bodyPr wrap="none" rtlCol="0">
            <a:spAutoFit/>
          </a:bodyPr>
          <a:lstStyle/>
          <a:p>
            <a:r>
              <a:rPr lang="pl-PL" sz="3600" dirty="0" smtClean="0">
                <a:solidFill>
                  <a:schemeClr val="bg2"/>
                </a:solidFill>
              </a:rPr>
              <a:t>4</a:t>
            </a:r>
            <a:endParaRPr lang="ru-RU" sz="3600" dirty="0">
              <a:solidFill>
                <a:schemeClr val="bg2"/>
              </a:solidFill>
            </a:endParaRPr>
          </a:p>
        </p:txBody>
      </p:sp>
      <p:sp>
        <p:nvSpPr>
          <p:cNvPr id="16" name="TextBox 15">
            <a:extLst>
              <a:ext uri="{FF2B5EF4-FFF2-40B4-BE49-F238E27FC236}">
                <a16:creationId xmlns:a16="http://schemas.microsoft.com/office/drawing/2014/main" xmlns="" id="{C70970A3-B863-4131-80E4-3C38EDAB317F}"/>
              </a:ext>
            </a:extLst>
          </p:cNvPr>
          <p:cNvSpPr txBox="1"/>
          <p:nvPr/>
        </p:nvSpPr>
        <p:spPr>
          <a:xfrm>
            <a:off x="5219680" y="3004753"/>
            <a:ext cx="418704" cy="646331"/>
          </a:xfrm>
          <a:prstGeom prst="rect">
            <a:avLst/>
          </a:prstGeom>
          <a:noFill/>
        </p:spPr>
        <p:txBody>
          <a:bodyPr wrap="none" rtlCol="0">
            <a:spAutoFit/>
          </a:bodyPr>
          <a:lstStyle/>
          <a:p>
            <a:r>
              <a:rPr lang="uk-UA" sz="3600" dirty="0" smtClean="0">
                <a:solidFill>
                  <a:schemeClr val="bg2"/>
                </a:solidFill>
              </a:rPr>
              <a:t>3</a:t>
            </a:r>
            <a:endParaRPr lang="ru-RU" sz="3600" dirty="0">
              <a:solidFill>
                <a:schemeClr val="bg2"/>
              </a:solidFill>
            </a:endParaRPr>
          </a:p>
        </p:txBody>
      </p:sp>
      <p:sp>
        <p:nvSpPr>
          <p:cNvPr id="17" name="TextBox 16">
            <a:extLst>
              <a:ext uri="{FF2B5EF4-FFF2-40B4-BE49-F238E27FC236}">
                <a16:creationId xmlns:a16="http://schemas.microsoft.com/office/drawing/2014/main" xmlns="" id="{D46A4802-354D-4E30-A70E-2E0867306A6B}"/>
              </a:ext>
            </a:extLst>
          </p:cNvPr>
          <p:cNvSpPr txBox="1"/>
          <p:nvPr/>
        </p:nvSpPr>
        <p:spPr>
          <a:xfrm>
            <a:off x="3522830" y="3004752"/>
            <a:ext cx="418704" cy="646331"/>
          </a:xfrm>
          <a:prstGeom prst="rect">
            <a:avLst/>
          </a:prstGeom>
          <a:noFill/>
        </p:spPr>
        <p:txBody>
          <a:bodyPr wrap="none" rtlCol="0">
            <a:spAutoFit/>
          </a:bodyPr>
          <a:lstStyle/>
          <a:p>
            <a:r>
              <a:rPr lang="en-US" sz="3600" dirty="0" smtClean="0">
                <a:solidFill>
                  <a:schemeClr val="bg2"/>
                </a:solidFill>
              </a:rPr>
              <a:t>2</a:t>
            </a:r>
            <a:endParaRPr lang="ru-RU" sz="3600" dirty="0">
              <a:solidFill>
                <a:schemeClr val="bg2"/>
              </a:solidFill>
            </a:endParaRPr>
          </a:p>
        </p:txBody>
      </p:sp>
      <p:sp>
        <p:nvSpPr>
          <p:cNvPr id="18" name="TextBox 17">
            <a:extLst>
              <a:ext uri="{FF2B5EF4-FFF2-40B4-BE49-F238E27FC236}">
                <a16:creationId xmlns:a16="http://schemas.microsoft.com/office/drawing/2014/main" xmlns="" id="{6AB68477-9A1C-4631-AB71-AF54F11DABFD}"/>
              </a:ext>
            </a:extLst>
          </p:cNvPr>
          <p:cNvSpPr txBox="1"/>
          <p:nvPr/>
        </p:nvSpPr>
        <p:spPr>
          <a:xfrm>
            <a:off x="1825980" y="3004751"/>
            <a:ext cx="418704" cy="646331"/>
          </a:xfrm>
          <a:prstGeom prst="rect">
            <a:avLst/>
          </a:prstGeom>
          <a:noFill/>
        </p:spPr>
        <p:txBody>
          <a:bodyPr wrap="none" rtlCol="0">
            <a:spAutoFit/>
          </a:bodyPr>
          <a:lstStyle/>
          <a:p>
            <a:r>
              <a:rPr lang="pl-PL" sz="3600" dirty="0" smtClean="0">
                <a:solidFill>
                  <a:schemeClr val="bg2"/>
                </a:solidFill>
              </a:rPr>
              <a:t>1</a:t>
            </a:r>
            <a:endParaRPr lang="ru-RU" sz="3600" dirty="0">
              <a:solidFill>
                <a:schemeClr val="bg2"/>
              </a:solidFill>
            </a:endParaRPr>
          </a:p>
        </p:txBody>
      </p:sp>
      <p:sp>
        <p:nvSpPr>
          <p:cNvPr id="19" name="Прямоугольник: скругленные углы 18">
            <a:extLst>
              <a:ext uri="{FF2B5EF4-FFF2-40B4-BE49-F238E27FC236}">
                <a16:creationId xmlns:a16="http://schemas.microsoft.com/office/drawing/2014/main" xmlns="" id="{2E0A16A9-138B-45FC-80A2-76C1B73C2294}"/>
              </a:ext>
            </a:extLst>
          </p:cNvPr>
          <p:cNvSpPr/>
          <p:nvPr/>
        </p:nvSpPr>
        <p:spPr>
          <a:xfrm>
            <a:off x="2157298" y="4098034"/>
            <a:ext cx="481514" cy="455966"/>
          </a:xfrm>
          <a:prstGeom prst="roundRect">
            <a:avLst>
              <a:gd name="adj" fmla="val 157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xmlns="" id="{AA0421E0-93B2-4F81-9128-BA728844BD48}"/>
              </a:ext>
            </a:extLst>
          </p:cNvPr>
          <p:cNvSpPr/>
          <p:nvPr/>
        </p:nvSpPr>
        <p:spPr>
          <a:xfrm>
            <a:off x="3836099" y="4098034"/>
            <a:ext cx="488110" cy="455966"/>
          </a:xfrm>
          <a:prstGeom prst="roundRect">
            <a:avLst>
              <a:gd name="adj" fmla="val 189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скругленные углы 20">
            <a:extLst>
              <a:ext uri="{FF2B5EF4-FFF2-40B4-BE49-F238E27FC236}">
                <a16:creationId xmlns:a16="http://schemas.microsoft.com/office/drawing/2014/main" xmlns="" id="{E0F5B768-F24E-48F9-BF47-91F79A8A22E5}"/>
              </a:ext>
            </a:extLst>
          </p:cNvPr>
          <p:cNvSpPr/>
          <p:nvPr/>
        </p:nvSpPr>
        <p:spPr>
          <a:xfrm>
            <a:off x="5529885" y="4094850"/>
            <a:ext cx="483280" cy="455966"/>
          </a:xfrm>
          <a:prstGeom prst="roundRect">
            <a:avLst>
              <a:gd name="adj" fmla="val 170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a16="http://schemas.microsoft.com/office/drawing/2014/main" xmlns="" id="{39C41BB8-404E-4311-B307-8E6957CA6CAF}"/>
              </a:ext>
            </a:extLst>
          </p:cNvPr>
          <p:cNvSpPr/>
          <p:nvPr/>
        </p:nvSpPr>
        <p:spPr>
          <a:xfrm>
            <a:off x="7221343" y="4094851"/>
            <a:ext cx="481514" cy="455966"/>
          </a:xfrm>
          <a:prstGeom prst="roundRect">
            <a:avLst>
              <a:gd name="adj" fmla="val 181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скругленные углы 22">
            <a:extLst>
              <a:ext uri="{FF2B5EF4-FFF2-40B4-BE49-F238E27FC236}">
                <a16:creationId xmlns:a16="http://schemas.microsoft.com/office/drawing/2014/main" xmlns="" id="{FDCD1812-C871-4BD1-A197-D87B9B5820AA}"/>
              </a:ext>
            </a:extLst>
          </p:cNvPr>
          <p:cNvSpPr/>
          <p:nvPr/>
        </p:nvSpPr>
        <p:spPr>
          <a:xfrm>
            <a:off x="8902233" y="4094850"/>
            <a:ext cx="481514" cy="455966"/>
          </a:xfrm>
          <a:prstGeom prst="roundRect">
            <a:avLst>
              <a:gd name="adj" fmla="val 16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xmlns="" id="{75001D4B-7744-4E9E-BC5B-5A740F69572F}"/>
              </a:ext>
            </a:extLst>
          </p:cNvPr>
          <p:cNvSpPr/>
          <p:nvPr/>
        </p:nvSpPr>
        <p:spPr>
          <a:xfrm>
            <a:off x="1585803" y="4775467"/>
            <a:ext cx="1624504" cy="584775"/>
          </a:xfrm>
          <a:prstGeom prst="rect">
            <a:avLst/>
          </a:prstGeom>
        </p:spPr>
        <p:txBody>
          <a:bodyPr wrap="square">
            <a:spAutoFit/>
          </a:bodyPr>
          <a:lstStyle/>
          <a:p>
            <a:pPr algn="ctr"/>
            <a:r>
              <a:rPr lang="ru-RU" sz="1600" dirty="0" err="1" smtClean="0">
                <a:solidFill>
                  <a:schemeClr val="tx2"/>
                </a:solidFill>
              </a:rPr>
              <a:t>Повторити</a:t>
            </a:r>
            <a:r>
              <a:rPr lang="ru-RU" sz="1600" dirty="0" smtClean="0">
                <a:solidFill>
                  <a:schemeClr val="tx2"/>
                </a:solidFill>
              </a:rPr>
              <a:t> лексику</a:t>
            </a:r>
            <a:endParaRPr lang="ru-RU" sz="1600" dirty="0">
              <a:solidFill>
                <a:schemeClr val="tx2"/>
              </a:solidFill>
            </a:endParaRPr>
          </a:p>
        </p:txBody>
      </p:sp>
      <p:sp>
        <p:nvSpPr>
          <p:cNvPr id="25" name="Прямоугольник 24">
            <a:extLst>
              <a:ext uri="{FF2B5EF4-FFF2-40B4-BE49-F238E27FC236}">
                <a16:creationId xmlns:a16="http://schemas.microsoft.com/office/drawing/2014/main" xmlns="" id="{AE738C91-0FFF-4C01-84DB-43CCC6A79D47}"/>
              </a:ext>
            </a:extLst>
          </p:cNvPr>
          <p:cNvSpPr/>
          <p:nvPr/>
        </p:nvSpPr>
        <p:spPr>
          <a:xfrm>
            <a:off x="3280798" y="4778909"/>
            <a:ext cx="1624504" cy="1077218"/>
          </a:xfrm>
          <a:prstGeom prst="rect">
            <a:avLst/>
          </a:prstGeom>
        </p:spPr>
        <p:txBody>
          <a:bodyPr wrap="square">
            <a:spAutoFit/>
          </a:bodyPr>
          <a:lstStyle/>
          <a:p>
            <a:pPr algn="ctr"/>
            <a:r>
              <a:rPr lang="ru-RU" sz="1600" dirty="0" err="1" smtClean="0">
                <a:solidFill>
                  <a:schemeClr val="tx2"/>
                </a:solidFill>
              </a:rPr>
              <a:t>Описати</a:t>
            </a:r>
            <a:r>
              <a:rPr lang="ru-RU" sz="1600" dirty="0" smtClean="0">
                <a:solidFill>
                  <a:schemeClr val="tx2"/>
                </a:solidFill>
              </a:rPr>
              <a:t> свою </a:t>
            </a:r>
            <a:r>
              <a:rPr lang="ru-RU" sz="1600" dirty="0" err="1" smtClean="0">
                <a:solidFill>
                  <a:schemeClr val="tx2"/>
                </a:solidFill>
              </a:rPr>
              <a:t>сім</a:t>
            </a:r>
            <a:r>
              <a:rPr lang="ru-RU" sz="1600" dirty="0" err="1" smtClean="0">
                <a:solidFill>
                  <a:schemeClr val="tx2"/>
                </a:solidFill>
                <a:latin typeface="Times New Roman"/>
                <a:cs typeface="Times New Roman"/>
              </a:rPr>
              <a:t>'</a:t>
            </a:r>
            <a:r>
              <a:rPr lang="ru-RU" sz="1600" dirty="0" err="1" smtClean="0">
                <a:solidFill>
                  <a:schemeClr val="tx2"/>
                </a:solidFill>
              </a:rPr>
              <a:t>ю</a:t>
            </a:r>
            <a:r>
              <a:rPr lang="ru-RU" sz="1600" dirty="0" smtClean="0">
                <a:solidFill>
                  <a:schemeClr val="tx2"/>
                </a:solidFill>
              </a:rPr>
              <a:t>. </a:t>
            </a:r>
            <a:endParaRPr lang="en-US" sz="1600" dirty="0" smtClean="0">
              <a:solidFill>
                <a:schemeClr val="tx2"/>
              </a:solidFill>
            </a:endParaRPr>
          </a:p>
          <a:p>
            <a:pPr algn="ctr"/>
            <a:r>
              <a:rPr lang="ru-RU" sz="1600" dirty="0" err="1" smtClean="0">
                <a:solidFill>
                  <a:schemeClr val="tx2"/>
                </a:solidFill>
              </a:rPr>
              <a:t>Вивчити</a:t>
            </a:r>
            <a:r>
              <a:rPr lang="ru-RU" sz="1600" dirty="0" smtClean="0">
                <a:solidFill>
                  <a:schemeClr val="tx2"/>
                </a:solidFill>
              </a:rPr>
              <a:t> тему.</a:t>
            </a:r>
            <a:endParaRPr lang="en-US" sz="1600" dirty="0" smtClean="0">
              <a:solidFill>
                <a:schemeClr val="tx2"/>
              </a:solidFill>
            </a:endParaRPr>
          </a:p>
          <a:p>
            <a:pPr algn="ctr"/>
            <a:r>
              <a:rPr lang="ru-RU" sz="1600" dirty="0" smtClean="0">
                <a:solidFill>
                  <a:schemeClr val="tx2"/>
                </a:solidFill>
              </a:rPr>
              <a:t> </a:t>
            </a:r>
            <a:r>
              <a:rPr lang="ru-RU" sz="1600" dirty="0" err="1" smtClean="0">
                <a:solidFill>
                  <a:schemeClr val="tx2"/>
                </a:solidFill>
              </a:rPr>
              <a:t>Записати</a:t>
            </a:r>
            <a:r>
              <a:rPr lang="ru-RU" sz="1600" dirty="0" smtClean="0">
                <a:solidFill>
                  <a:schemeClr val="tx2"/>
                </a:solidFill>
              </a:rPr>
              <a:t> </a:t>
            </a:r>
            <a:r>
              <a:rPr lang="ru-RU" sz="1600" dirty="0" err="1" smtClean="0">
                <a:solidFill>
                  <a:schemeClr val="tx2"/>
                </a:solidFill>
              </a:rPr>
              <a:t>відео</a:t>
            </a:r>
            <a:r>
              <a:rPr lang="ru-RU" sz="1600" dirty="0" smtClean="0">
                <a:solidFill>
                  <a:schemeClr val="tx2"/>
                </a:solidFill>
              </a:rPr>
              <a:t>. </a:t>
            </a:r>
            <a:endParaRPr lang="ru-RU" sz="1600" dirty="0">
              <a:solidFill>
                <a:schemeClr val="tx2"/>
              </a:solidFill>
            </a:endParaRPr>
          </a:p>
        </p:txBody>
      </p:sp>
      <p:sp>
        <p:nvSpPr>
          <p:cNvPr id="26" name="Прямоугольник 25">
            <a:extLst>
              <a:ext uri="{FF2B5EF4-FFF2-40B4-BE49-F238E27FC236}">
                <a16:creationId xmlns:a16="http://schemas.microsoft.com/office/drawing/2014/main" xmlns="" id="{22B017D2-DD05-4C04-AAE8-C00D46138F46}"/>
              </a:ext>
            </a:extLst>
          </p:cNvPr>
          <p:cNvSpPr/>
          <p:nvPr/>
        </p:nvSpPr>
        <p:spPr>
          <a:xfrm>
            <a:off x="4959273" y="4775467"/>
            <a:ext cx="1624504" cy="584775"/>
          </a:xfrm>
          <a:prstGeom prst="rect">
            <a:avLst/>
          </a:prstGeom>
        </p:spPr>
        <p:txBody>
          <a:bodyPr wrap="square">
            <a:spAutoFit/>
          </a:bodyPr>
          <a:lstStyle/>
          <a:p>
            <a:pPr algn="ctr"/>
            <a:r>
              <a:rPr lang="ru-RU" sz="1600" dirty="0" err="1" smtClean="0">
                <a:solidFill>
                  <a:schemeClr val="tx2"/>
                </a:solidFill>
              </a:rPr>
              <a:t>Вивчити</a:t>
            </a:r>
            <a:r>
              <a:rPr lang="ru-RU" sz="1600" dirty="0" smtClean="0">
                <a:solidFill>
                  <a:schemeClr val="tx2"/>
                </a:solidFill>
              </a:rPr>
              <a:t> </a:t>
            </a:r>
            <a:r>
              <a:rPr lang="ru-RU" sz="1600" dirty="0" err="1" smtClean="0">
                <a:solidFill>
                  <a:schemeClr val="tx2"/>
                </a:solidFill>
              </a:rPr>
              <a:t>числівники</a:t>
            </a:r>
            <a:endParaRPr lang="ru-RU" sz="1600" dirty="0">
              <a:solidFill>
                <a:schemeClr val="tx2"/>
              </a:solidFill>
            </a:endParaRPr>
          </a:p>
        </p:txBody>
      </p:sp>
      <p:sp>
        <p:nvSpPr>
          <p:cNvPr id="27" name="Прямоугольник 26">
            <a:extLst>
              <a:ext uri="{FF2B5EF4-FFF2-40B4-BE49-F238E27FC236}">
                <a16:creationId xmlns:a16="http://schemas.microsoft.com/office/drawing/2014/main" xmlns="" id="{3441A7D3-7964-4A03-A946-334D00629139}"/>
              </a:ext>
            </a:extLst>
          </p:cNvPr>
          <p:cNvSpPr/>
          <p:nvPr/>
        </p:nvSpPr>
        <p:spPr>
          <a:xfrm>
            <a:off x="6654268" y="4775467"/>
            <a:ext cx="1624504" cy="584775"/>
          </a:xfrm>
          <a:prstGeom prst="rect">
            <a:avLst/>
          </a:prstGeom>
        </p:spPr>
        <p:txBody>
          <a:bodyPr wrap="square">
            <a:spAutoFit/>
          </a:bodyPr>
          <a:lstStyle/>
          <a:p>
            <a:pPr algn="ctr"/>
            <a:r>
              <a:rPr lang="uk-UA" sz="1600" dirty="0" smtClean="0">
                <a:solidFill>
                  <a:schemeClr val="tx2"/>
                </a:solidFill>
              </a:rPr>
              <a:t>Виконати всі ігрові вправи</a:t>
            </a:r>
            <a:endParaRPr lang="ru-RU" sz="1600" dirty="0">
              <a:solidFill>
                <a:schemeClr val="tx2"/>
              </a:solidFill>
            </a:endParaRPr>
          </a:p>
        </p:txBody>
      </p:sp>
      <p:sp>
        <p:nvSpPr>
          <p:cNvPr id="28" name="Прямоугольник 27">
            <a:extLst>
              <a:ext uri="{FF2B5EF4-FFF2-40B4-BE49-F238E27FC236}">
                <a16:creationId xmlns:a16="http://schemas.microsoft.com/office/drawing/2014/main" xmlns="" id="{7BA29522-6DA2-4C94-998F-1CD0B72C4D76}"/>
              </a:ext>
            </a:extLst>
          </p:cNvPr>
          <p:cNvSpPr/>
          <p:nvPr/>
        </p:nvSpPr>
        <p:spPr>
          <a:xfrm>
            <a:off x="8330738" y="4775467"/>
            <a:ext cx="1624504" cy="830997"/>
          </a:xfrm>
          <a:prstGeom prst="rect">
            <a:avLst/>
          </a:prstGeom>
        </p:spPr>
        <p:txBody>
          <a:bodyPr wrap="square">
            <a:spAutoFit/>
          </a:bodyPr>
          <a:lstStyle/>
          <a:p>
            <a:pPr algn="ctr"/>
            <a:r>
              <a:rPr lang="ru-RU" sz="1600" dirty="0" err="1" smtClean="0">
                <a:solidFill>
                  <a:schemeClr val="tx2"/>
                </a:solidFill>
              </a:rPr>
              <a:t>Підготуватись</a:t>
            </a:r>
            <a:r>
              <a:rPr lang="ru-RU" sz="1600" dirty="0" smtClean="0">
                <a:solidFill>
                  <a:schemeClr val="tx2"/>
                </a:solidFill>
              </a:rPr>
              <a:t> до тесту по </a:t>
            </a:r>
            <a:r>
              <a:rPr lang="ru-RU" sz="1600" dirty="0" err="1" smtClean="0">
                <a:solidFill>
                  <a:schemeClr val="tx2"/>
                </a:solidFill>
              </a:rPr>
              <a:t>числівниках</a:t>
            </a:r>
            <a:r>
              <a:rPr lang="ru-RU" sz="1600" dirty="0" smtClean="0">
                <a:solidFill>
                  <a:schemeClr val="tx2"/>
                </a:solidFill>
              </a:rPr>
              <a:t> </a:t>
            </a:r>
            <a:endParaRPr lang="ru-RU" sz="1600" dirty="0">
              <a:solidFill>
                <a:schemeClr val="tx2"/>
              </a:solidFill>
            </a:endParaRPr>
          </a:p>
        </p:txBody>
      </p:sp>
      <p:pic>
        <p:nvPicPr>
          <p:cNvPr id="29" name="Рисунок 28">
            <a:extLst>
              <a:ext uri="{FF2B5EF4-FFF2-40B4-BE49-F238E27FC236}">
                <a16:creationId xmlns:a16="http://schemas.microsoft.com/office/drawing/2014/main" xmlns="" id="{CF51D321-C115-4CD0-ADE8-3BF5F430838F}"/>
              </a:ext>
            </a:extLst>
          </p:cNvPr>
          <p:cNvPicPr>
            <a:picLocks noChangeAspect="1"/>
          </p:cNvPicPr>
          <p:nvPr/>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tretch>
            <a:fillRect/>
          </a:stretch>
        </p:blipFill>
        <p:spPr>
          <a:xfrm>
            <a:off x="2224307" y="4138956"/>
            <a:ext cx="360000" cy="360000"/>
          </a:xfrm>
          <a:prstGeom prst="rect">
            <a:avLst/>
          </a:prstGeom>
        </p:spPr>
      </p:pic>
      <p:pic>
        <p:nvPicPr>
          <p:cNvPr id="30" name="Рисунок 29">
            <a:extLst>
              <a:ext uri="{FF2B5EF4-FFF2-40B4-BE49-F238E27FC236}">
                <a16:creationId xmlns:a16="http://schemas.microsoft.com/office/drawing/2014/main" xmlns="" id="{9D0EAC36-D4EE-4708-9DF9-E3833D12C9F6}"/>
              </a:ext>
            </a:extLst>
          </p:cNvPr>
          <p:cNvPicPr>
            <a:picLocks noChangeAspect="1"/>
          </p:cNvPicPr>
          <p:nvPr/>
        </p:nvPicPr>
        <p:blipFill>
          <a:blip r:embed="rId4" cstate="screen">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3900154" y="4138408"/>
            <a:ext cx="360000" cy="360000"/>
          </a:xfrm>
          <a:prstGeom prst="rect">
            <a:avLst/>
          </a:prstGeom>
        </p:spPr>
      </p:pic>
      <p:pic>
        <p:nvPicPr>
          <p:cNvPr id="31" name="Рисунок 30">
            <a:extLst>
              <a:ext uri="{FF2B5EF4-FFF2-40B4-BE49-F238E27FC236}">
                <a16:creationId xmlns:a16="http://schemas.microsoft.com/office/drawing/2014/main" xmlns="" id="{4723C090-9F7E-4F0A-A3CF-C8490CE9969C}"/>
              </a:ext>
            </a:extLst>
          </p:cNvPr>
          <p:cNvPicPr>
            <a:picLocks noChangeAspect="1"/>
          </p:cNvPicPr>
          <p:nvPr/>
        </p:nvPicPr>
        <p:blipFill>
          <a:blip r:embed="rId6" cstate="screen">
            <a:extLst>
              <a:ext uri="{28A0092B-C50C-407E-A947-70E740481C1C}">
                <a14:useLocalDpi xmlns:a14="http://schemas.microsoft.com/office/drawing/2010/main" xmlns=""/>
              </a:ext>
              <a:ext uri="{96DAC541-7B7A-43D3-8B79-37D633B846F1}">
                <asvg:svgBlip xmlns:asvg="http://schemas.microsoft.com/office/drawing/2016/SVG/main" xmlns="" r:embed="rId7"/>
              </a:ext>
            </a:extLst>
          </a:blip>
          <a:srcRect/>
          <a:stretch/>
        </p:blipFill>
        <p:spPr>
          <a:xfrm>
            <a:off x="5600090" y="4137784"/>
            <a:ext cx="360000" cy="360000"/>
          </a:xfrm>
          <a:prstGeom prst="rect">
            <a:avLst/>
          </a:prstGeom>
        </p:spPr>
      </p:pic>
      <p:pic>
        <p:nvPicPr>
          <p:cNvPr id="32" name="Рисунок 31">
            <a:extLst>
              <a:ext uri="{FF2B5EF4-FFF2-40B4-BE49-F238E27FC236}">
                <a16:creationId xmlns:a16="http://schemas.microsoft.com/office/drawing/2014/main" xmlns="" id="{16FF53AA-8FA2-4363-AF5D-D8A03899A76F}"/>
              </a:ext>
            </a:extLst>
          </p:cNvPr>
          <p:cNvPicPr>
            <a:picLocks noChangeAspect="1"/>
          </p:cNvPicPr>
          <p:nvPr/>
        </p:nvPicPr>
        <p:blipFill>
          <a:blip r:embed="rId8" cstate="screen">
            <a:extLst>
              <a:ext uri="{28A0092B-C50C-407E-A947-70E740481C1C}">
                <a14:useLocalDpi xmlns:a14="http://schemas.microsoft.com/office/drawing/2010/main" xmlns=""/>
              </a:ext>
              <a:ext uri="{96DAC541-7B7A-43D3-8B79-37D633B846F1}">
                <asvg:svgBlip xmlns:asvg="http://schemas.microsoft.com/office/drawing/2016/SVG/main" xmlns="" r:embed="rId9"/>
              </a:ext>
            </a:extLst>
          </a:blip>
          <a:srcRect/>
          <a:stretch/>
        </p:blipFill>
        <p:spPr>
          <a:xfrm>
            <a:off x="7279961" y="4137784"/>
            <a:ext cx="360000" cy="360000"/>
          </a:xfrm>
          <a:prstGeom prst="rect">
            <a:avLst/>
          </a:prstGeom>
        </p:spPr>
      </p:pic>
      <p:pic>
        <p:nvPicPr>
          <p:cNvPr id="36" name="Рисунок 35">
            <a:extLst>
              <a:ext uri="{FF2B5EF4-FFF2-40B4-BE49-F238E27FC236}">
                <a16:creationId xmlns:a16="http://schemas.microsoft.com/office/drawing/2014/main" xmlns="" id="{E1BA2ED8-45A9-441E-B8F1-86714B82DA10}"/>
              </a:ext>
            </a:extLst>
          </p:cNvPr>
          <p:cNvPicPr>
            <a:picLocks noChangeAspect="1"/>
          </p:cNvPicPr>
          <p:nvPr/>
        </p:nvPicPr>
        <p:blipFill>
          <a:blip r:embed="rId10" cstate="screen">
            <a:extLst>
              <a:ext uri="{28A0092B-C50C-407E-A947-70E740481C1C}">
                <a14:useLocalDpi xmlns:a14="http://schemas.microsoft.com/office/drawing/2010/main" xmlns=""/>
              </a:ext>
              <a:ext uri="{96DAC541-7B7A-43D3-8B79-37D633B846F1}">
                <asvg:svgBlip xmlns:asvg="http://schemas.microsoft.com/office/drawing/2016/SVG/main" xmlns="" r:embed="rId11"/>
              </a:ext>
            </a:extLst>
          </a:blip>
          <a:stretch>
            <a:fillRect/>
          </a:stretch>
        </p:blipFill>
        <p:spPr>
          <a:xfrm>
            <a:off x="8966850" y="4151781"/>
            <a:ext cx="360000" cy="360000"/>
          </a:xfrm>
          <a:prstGeom prst="rect">
            <a:avLst/>
          </a:prstGeom>
        </p:spPr>
      </p:pic>
    </p:spTree>
    <p:extLst>
      <p:ext uri="{BB962C8B-B14F-4D97-AF65-F5344CB8AC3E}">
        <p14:creationId xmlns:p14="http://schemas.microsoft.com/office/powerpoint/2010/main" xmlns="" val="2854469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583B9C36-89C6-456B-83CA-0743FDD2AC5F}"/>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p:blipFill>
        <p:spPr>
          <a:xfrm>
            <a:off x="4854659" y="730637"/>
            <a:ext cx="6645180" cy="4430120"/>
          </a:xfrm>
          <a:custGeom>
            <a:avLst/>
            <a:gdLst>
              <a:gd name="connsiteX0" fmla="*/ 2961443 w 6931728"/>
              <a:gd name="connsiteY0" fmla="*/ 0 h 6858000"/>
              <a:gd name="connsiteX1" fmla="*/ 3956029 w 6931728"/>
              <a:gd name="connsiteY1" fmla="*/ 0 h 6858000"/>
              <a:gd name="connsiteX2" fmla="*/ 3987639 w 6931728"/>
              <a:gd name="connsiteY2" fmla="*/ 4017 h 6858000"/>
              <a:gd name="connsiteX3" fmla="*/ 6931728 w 6931728"/>
              <a:gd name="connsiteY3" fmla="*/ 3436992 h 6858000"/>
              <a:gd name="connsiteX4" fmla="*/ 4158665 w 6931728"/>
              <a:gd name="connsiteY4" fmla="*/ 6839425 h 6858000"/>
              <a:gd name="connsiteX5" fmla="*/ 4054652 w 6931728"/>
              <a:gd name="connsiteY5" fmla="*/ 6858000 h 6858000"/>
              <a:gd name="connsiteX6" fmla="*/ 2862820 w 6931728"/>
              <a:gd name="connsiteY6" fmla="*/ 6858000 h 6858000"/>
              <a:gd name="connsiteX7" fmla="*/ 2758807 w 6931728"/>
              <a:gd name="connsiteY7" fmla="*/ 6839425 h 6858000"/>
              <a:gd name="connsiteX8" fmla="*/ 3675 w 6931728"/>
              <a:gd name="connsiteY8" fmla="*/ 3792085 h 6858000"/>
              <a:gd name="connsiteX9" fmla="*/ 0 w 6931728"/>
              <a:gd name="connsiteY9" fmla="*/ 3719314 h 6858000"/>
              <a:gd name="connsiteX10" fmla="*/ 0 w 6931728"/>
              <a:gd name="connsiteY10" fmla="*/ 3154670 h 6858000"/>
              <a:gd name="connsiteX11" fmla="*/ 3675 w 6931728"/>
              <a:gd name="connsiteY11" fmla="*/ 3081899 h 6858000"/>
              <a:gd name="connsiteX12" fmla="*/ 2929834 w 6931728"/>
              <a:gd name="connsiteY12" fmla="*/ 4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1728" h="6858000">
                <a:moveTo>
                  <a:pt x="2961443" y="0"/>
                </a:moveTo>
                <a:lnTo>
                  <a:pt x="3956029" y="0"/>
                </a:lnTo>
                <a:lnTo>
                  <a:pt x="3987639" y="4017"/>
                </a:lnTo>
                <a:cubicBezTo>
                  <a:pt x="5654697" y="258738"/>
                  <a:pt x="6931728" y="1698731"/>
                  <a:pt x="6931728" y="3436992"/>
                </a:cubicBezTo>
                <a:cubicBezTo>
                  <a:pt x="6931728" y="5115313"/>
                  <a:pt x="5741249" y="6515582"/>
                  <a:pt x="4158665" y="6839425"/>
                </a:cubicBezTo>
                <a:lnTo>
                  <a:pt x="4054652" y="6858000"/>
                </a:lnTo>
                <a:lnTo>
                  <a:pt x="2862820" y="6858000"/>
                </a:lnTo>
                <a:lnTo>
                  <a:pt x="2758807" y="6839425"/>
                </a:lnTo>
                <a:cubicBezTo>
                  <a:pt x="1289265" y="6538714"/>
                  <a:pt x="157813" y="5309860"/>
                  <a:pt x="3675" y="3792085"/>
                </a:cubicBezTo>
                <a:lnTo>
                  <a:pt x="0" y="3719314"/>
                </a:lnTo>
                <a:lnTo>
                  <a:pt x="0" y="3154670"/>
                </a:lnTo>
                <a:lnTo>
                  <a:pt x="3675" y="3081899"/>
                </a:lnTo>
                <a:cubicBezTo>
                  <a:pt x="163742" y="1505749"/>
                  <a:pt x="1377745" y="241171"/>
                  <a:pt x="2929834" y="4017"/>
                </a:cubicBezTo>
                <a:close/>
              </a:path>
            </a:pathLst>
          </a:custGeom>
        </p:spPr>
      </p:pic>
      <p:sp>
        <p:nvSpPr>
          <p:cNvPr id="5" name="Заголовок 9">
            <a:extLst>
              <a:ext uri="{FF2B5EF4-FFF2-40B4-BE49-F238E27FC236}">
                <a16:creationId xmlns:a16="http://schemas.microsoft.com/office/drawing/2014/main" xmlns="" id="{E893E3A9-6396-47AA-8648-E22DFF86D681}"/>
              </a:ext>
            </a:extLst>
          </p:cNvPr>
          <p:cNvSpPr txBox="1">
            <a:spLocks/>
          </p:cNvSpPr>
          <p:nvPr/>
        </p:nvSpPr>
        <p:spPr>
          <a:xfrm>
            <a:off x="166646" y="714356"/>
            <a:ext cx="11858708" cy="1150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err="1" smtClean="0">
                <a:solidFill>
                  <a:schemeClr val="accent2"/>
                </a:solidFill>
                <a:latin typeface="+mn-lt"/>
              </a:rPr>
              <a:t>Danke</a:t>
            </a:r>
            <a:r>
              <a:rPr lang="en-US" sz="7200" b="1" dirty="0" smtClean="0">
                <a:solidFill>
                  <a:schemeClr val="accent2"/>
                </a:solidFill>
                <a:latin typeface="+mn-lt"/>
              </a:rPr>
              <a:t> </a:t>
            </a:r>
            <a:r>
              <a:rPr lang="en-US" sz="7200" b="1" dirty="0" err="1" smtClean="0">
                <a:solidFill>
                  <a:schemeClr val="accent2"/>
                </a:solidFill>
                <a:latin typeface="+mn-lt"/>
              </a:rPr>
              <a:t>f</a:t>
            </a:r>
            <a:r>
              <a:rPr lang="en-US" sz="7200" b="1" dirty="0" err="1" smtClean="0">
                <a:solidFill>
                  <a:schemeClr val="accent2"/>
                </a:solidFill>
                <a:latin typeface="+mn-lt"/>
                <a:cs typeface="Times New Roman"/>
              </a:rPr>
              <a:t>ür</a:t>
            </a:r>
            <a:r>
              <a:rPr lang="en-US" sz="7200" b="1" dirty="0" smtClean="0">
                <a:solidFill>
                  <a:schemeClr val="accent2"/>
                </a:solidFill>
                <a:latin typeface="+mn-lt"/>
                <a:cs typeface="Times New Roman"/>
              </a:rPr>
              <a:t> die </a:t>
            </a:r>
            <a:r>
              <a:rPr lang="en-US" sz="7200" b="1" dirty="0" err="1" smtClean="0">
                <a:solidFill>
                  <a:schemeClr val="accent2"/>
                </a:solidFill>
                <a:latin typeface="+mn-lt"/>
                <a:cs typeface="Times New Roman"/>
              </a:rPr>
              <a:t>Aufmerksamkeit</a:t>
            </a:r>
            <a:endParaRPr lang="ru-RU" sz="7200" b="1" dirty="0">
              <a:solidFill>
                <a:schemeClr val="accent2"/>
              </a:solidFill>
              <a:latin typeface="+mn-lt"/>
            </a:endParaRPr>
          </a:p>
        </p:txBody>
      </p:sp>
      <p:sp>
        <p:nvSpPr>
          <p:cNvPr id="7" name="Прямоугольник 6">
            <a:extLst>
              <a:ext uri="{FF2B5EF4-FFF2-40B4-BE49-F238E27FC236}">
                <a16:creationId xmlns:a16="http://schemas.microsoft.com/office/drawing/2014/main" xmlns="" id="{23BD3689-927D-44E0-9168-5B279F27AB2B}"/>
              </a:ext>
            </a:extLst>
          </p:cNvPr>
          <p:cNvSpPr/>
          <p:nvPr/>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xmlns="" id="{E080FEEB-0723-48BB-A3C4-0580E1C81FDC}"/>
              </a:ext>
            </a:extLst>
          </p:cNvPr>
          <p:cNvSpPr/>
          <p:nvPr/>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xmlns="" id="{4E896F0E-7B38-441F-93C6-15386BEBBC9F}"/>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979319" y="3782441"/>
            <a:ext cx="630000" cy="630000"/>
          </a:xfrm>
          <a:prstGeom prst="rect">
            <a:avLst/>
          </a:prstGeom>
        </p:spPr>
      </p:pic>
      <p:pic>
        <p:nvPicPr>
          <p:cNvPr id="16" name="Рисунок 15">
            <a:extLst>
              <a:ext uri="{FF2B5EF4-FFF2-40B4-BE49-F238E27FC236}">
                <a16:creationId xmlns:a16="http://schemas.microsoft.com/office/drawing/2014/main" xmlns="" id="{E3EC9939-C873-475F-8A8C-A0B2671F1F73}"/>
              </a:ext>
            </a:extLst>
          </p:cNvPr>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6"/>
              </a:ext>
            </a:extLst>
          </a:blip>
          <a:srcRect/>
          <a:stretch/>
        </p:blipFill>
        <p:spPr>
          <a:xfrm>
            <a:off x="1879319" y="3778370"/>
            <a:ext cx="630000" cy="630000"/>
          </a:xfrm>
          <a:prstGeom prst="rect">
            <a:avLst/>
          </a:prstGeom>
        </p:spPr>
      </p:pic>
      <p:pic>
        <p:nvPicPr>
          <p:cNvPr id="17" name="Рисунок 16">
            <a:extLst>
              <a:ext uri="{FF2B5EF4-FFF2-40B4-BE49-F238E27FC236}">
                <a16:creationId xmlns:a16="http://schemas.microsoft.com/office/drawing/2014/main" xmlns="" id="{8419B722-D47F-4A44-8AB8-779A46413BFB}"/>
              </a:ext>
            </a:extLst>
          </p:cNvPr>
          <p:cNvPicPr>
            <a:picLocks noChangeAspect="1"/>
          </p:cNvPicPr>
          <p:nvPr/>
        </p:nvPicPr>
        <p:blipFill>
          <a:blip r:embed="rId7" cstate="screen">
            <a:extLst>
              <a:ext uri="{28A0092B-C50C-407E-A947-70E740481C1C}">
                <a14:useLocalDpi xmlns:a14="http://schemas.microsoft.com/office/drawing/2010/main" xmlns=""/>
              </a:ext>
              <a:ext uri="{96DAC541-7B7A-43D3-8B79-37D633B846F1}">
                <asvg:svgBlip xmlns:asvg="http://schemas.microsoft.com/office/drawing/2016/SVG/main" xmlns="" r:embed="rId8"/>
              </a:ext>
            </a:extLst>
          </a:blip>
          <a:srcRect/>
          <a:stretch/>
        </p:blipFill>
        <p:spPr>
          <a:xfrm>
            <a:off x="2779319" y="3778370"/>
            <a:ext cx="630000" cy="630000"/>
          </a:xfrm>
          <a:prstGeom prst="rect">
            <a:avLst/>
          </a:prstGeom>
        </p:spPr>
      </p:pic>
      <p:pic>
        <p:nvPicPr>
          <p:cNvPr id="18" name="Рисунок 17">
            <a:extLst>
              <a:ext uri="{FF2B5EF4-FFF2-40B4-BE49-F238E27FC236}">
                <a16:creationId xmlns:a16="http://schemas.microsoft.com/office/drawing/2014/main" xmlns="" id="{D80BFE47-DA48-4155-B32F-5F5A3DF97E5F}"/>
              </a:ext>
            </a:extLst>
          </p:cNvPr>
          <p:cNvPicPr>
            <a:picLocks noChangeAspect="1"/>
          </p:cNvPicPr>
          <p:nvPr/>
        </p:nvPicPr>
        <p:blipFill>
          <a:blip r:embed="rId9" cstate="screen">
            <a:extLst>
              <a:ext uri="{28A0092B-C50C-407E-A947-70E740481C1C}">
                <a14:useLocalDpi xmlns:a14="http://schemas.microsoft.com/office/drawing/2010/main" xmlns=""/>
              </a:ext>
              <a:ext uri="{96DAC541-7B7A-43D3-8B79-37D633B846F1}">
                <asvg:svgBlip xmlns:asvg="http://schemas.microsoft.com/office/drawing/2016/SVG/main" xmlns="" r:embed="rId10"/>
              </a:ext>
            </a:extLst>
          </a:blip>
          <a:srcRect/>
          <a:stretch/>
        </p:blipFill>
        <p:spPr>
          <a:xfrm>
            <a:off x="3679319" y="3778370"/>
            <a:ext cx="630000" cy="630000"/>
          </a:xfrm>
          <a:prstGeom prst="rect">
            <a:avLst/>
          </a:prstGeom>
        </p:spPr>
      </p:pic>
    </p:spTree>
    <p:extLst>
      <p:ext uri="{BB962C8B-B14F-4D97-AF65-F5344CB8AC3E}">
        <p14:creationId xmlns:p14="http://schemas.microsoft.com/office/powerpoint/2010/main" xmlns="" val="2510694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12A1E4A6-7EB5-43F2-AECE-2CE164D79456}"/>
              </a:ext>
            </a:extLst>
          </p:cNvPr>
          <p:cNvSpPr>
            <a:spLocks noGrp="1"/>
          </p:cNvSpPr>
          <p:nvPr>
            <p:ph type="title"/>
          </p:nvPr>
        </p:nvSpPr>
        <p:spPr/>
        <p:txBody>
          <a:bodyPr>
            <a:normAutofit/>
          </a:bodyPr>
          <a:lstStyle/>
          <a:p>
            <a:r>
              <a:rPr lang="ru-RU" sz="5400" dirty="0"/>
              <a:t>РЕСУРСЫ</a:t>
            </a:r>
          </a:p>
        </p:txBody>
      </p:sp>
      <p:sp>
        <p:nvSpPr>
          <p:cNvPr id="5" name="Объект 4">
            <a:extLst>
              <a:ext uri="{FF2B5EF4-FFF2-40B4-BE49-F238E27FC236}">
                <a16:creationId xmlns:a16="http://schemas.microsoft.com/office/drawing/2014/main" xmlns="" id="{4E5203F6-9308-471D-930E-01AB4FE482F3}"/>
              </a:ext>
            </a:extLst>
          </p:cNvPr>
          <p:cNvSpPr>
            <a:spLocks noGrp="1"/>
          </p:cNvSpPr>
          <p:nvPr>
            <p:ph idx="1"/>
          </p:nvPr>
        </p:nvSpPr>
        <p:spPr/>
        <p:txBody>
          <a:bodyPr/>
          <a:lstStyle/>
          <a:p>
            <a:r>
              <a:rPr lang="ru-RU" dirty="0"/>
              <a:t>Бесплатные шаблоны с сайта </a:t>
            </a:r>
            <a:r>
              <a:rPr lang="en-US" dirty="0">
                <a:hlinkClick r:id="rId2"/>
              </a:rPr>
              <a:t>presentation-creation.ru</a:t>
            </a:r>
            <a:endParaRPr lang="ru-RU" dirty="0"/>
          </a:p>
          <a:p>
            <a:r>
              <a:rPr lang="en-US" dirty="0"/>
              <a:t>Icons made by </a:t>
            </a:r>
            <a:r>
              <a:rPr lang="en-US" dirty="0" err="1">
                <a:hlinkClick r:id="rId3"/>
              </a:rPr>
              <a:t>Freepik</a:t>
            </a:r>
            <a:r>
              <a:rPr lang="en-US" dirty="0"/>
              <a:t> from </a:t>
            </a:r>
            <a:r>
              <a:rPr lang="en-US" dirty="0">
                <a:hlinkClick r:id="rId4"/>
              </a:rPr>
              <a:t>www.flaticon.com</a:t>
            </a:r>
            <a:endParaRPr lang="ru-RU" dirty="0"/>
          </a:p>
        </p:txBody>
      </p:sp>
    </p:spTree>
    <p:extLst>
      <p:ext uri="{BB962C8B-B14F-4D97-AF65-F5344CB8AC3E}">
        <p14:creationId xmlns:p14="http://schemas.microsoft.com/office/powerpoint/2010/main" xmlns="" val="1682337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EB060B7A-1F02-4D4A-8310-3CAC83A67E4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xmlns=""/>
              </a:ext>
            </a:extLst>
          </a:blip>
          <a:srcRect/>
          <a:stretch>
            <a:fillRect/>
          </a:stretch>
        </p:blipFill>
        <p:spPr/>
      </p:pic>
      <p:sp>
        <p:nvSpPr>
          <p:cNvPr id="5" name="Заголовок 4">
            <a:extLst>
              <a:ext uri="{FF2B5EF4-FFF2-40B4-BE49-F238E27FC236}">
                <a16:creationId xmlns:a16="http://schemas.microsoft.com/office/drawing/2014/main" xmlns="" id="{D89DCA7F-88D4-400D-B9D3-9E9053BC64DB}"/>
              </a:ext>
            </a:extLst>
          </p:cNvPr>
          <p:cNvSpPr>
            <a:spLocks noGrp="1"/>
          </p:cNvSpPr>
          <p:nvPr>
            <p:ph type="title"/>
          </p:nvPr>
        </p:nvSpPr>
        <p:spPr>
          <a:xfrm>
            <a:off x="0" y="1"/>
            <a:ext cx="6596066" cy="928670"/>
          </a:xfrm>
        </p:spPr>
        <p:txBody>
          <a:bodyPr>
            <a:normAutofit/>
          </a:bodyPr>
          <a:lstStyle/>
          <a:p>
            <a:r>
              <a:rPr lang="pl-PL" dirty="0" smtClean="0"/>
              <a:t>Wortschatz  </a:t>
            </a:r>
            <a:r>
              <a:rPr lang="pl-PL" dirty="0" smtClean="0">
                <a:solidFill>
                  <a:srgbClr val="FFC000"/>
                </a:solidFill>
              </a:rPr>
              <a:t>wiederholen</a:t>
            </a:r>
            <a:endParaRPr lang="ru-RU" dirty="0">
              <a:solidFill>
                <a:srgbClr val="FFC000"/>
              </a:solidFill>
            </a:endParaRPr>
          </a:p>
        </p:txBody>
      </p:sp>
      <p:sp>
        <p:nvSpPr>
          <p:cNvPr id="7" name="Текст 6">
            <a:extLst>
              <a:ext uri="{FF2B5EF4-FFF2-40B4-BE49-F238E27FC236}">
                <a16:creationId xmlns:a16="http://schemas.microsoft.com/office/drawing/2014/main" xmlns="" id="{DDD8087F-D289-422F-8F5B-7B683A3D04D3}"/>
              </a:ext>
            </a:extLst>
          </p:cNvPr>
          <p:cNvSpPr>
            <a:spLocks noGrp="1"/>
          </p:cNvSpPr>
          <p:nvPr>
            <p:ph type="body" sz="quarter" idx="11"/>
          </p:nvPr>
        </p:nvSpPr>
        <p:spPr>
          <a:xfrm>
            <a:off x="238084" y="1857364"/>
            <a:ext cx="2643206" cy="2071702"/>
          </a:xfrm>
        </p:spPr>
        <p:txBody>
          <a:bodyPr>
            <a:normAutofit/>
          </a:bodyPr>
          <a:lstStyle/>
          <a:p>
            <a:pPr marL="0" indent="0">
              <a:buNone/>
            </a:pPr>
            <a:r>
              <a:rPr lang="en-US" sz="2000" dirty="0" smtClean="0">
                <a:hlinkClick r:id="rId3"/>
              </a:rPr>
              <a:t>https://</a:t>
            </a:r>
            <a:r>
              <a:rPr lang="en-US" sz="2000" dirty="0" smtClean="0">
                <a:hlinkClick r:id="rId3"/>
              </a:rPr>
              <a:t>learningapps.org/view22214096</a:t>
            </a:r>
            <a:endParaRPr lang="pl-PL" sz="2000" dirty="0" smtClean="0"/>
          </a:p>
          <a:p>
            <a:pPr marL="0" indent="0">
              <a:buNone/>
            </a:pPr>
            <a:r>
              <a:rPr lang="ru-RU" sz="2000" dirty="0" err="1" smtClean="0"/>
              <a:t>Співставте</a:t>
            </a:r>
            <a:r>
              <a:rPr lang="ru-RU" sz="2000" dirty="0" smtClean="0"/>
              <a:t> слова </a:t>
            </a:r>
            <a:r>
              <a:rPr lang="ru-RU" sz="2000" dirty="0" err="1" smtClean="0"/>
              <a:t>німецькою</a:t>
            </a:r>
            <a:r>
              <a:rPr lang="ru-RU" sz="2000" dirty="0" smtClean="0"/>
              <a:t> та </a:t>
            </a:r>
            <a:r>
              <a:rPr lang="ru-RU" sz="2000" dirty="0" err="1" smtClean="0"/>
              <a:t>українською</a:t>
            </a:r>
            <a:r>
              <a:rPr lang="ru-RU" sz="2000" dirty="0" smtClean="0"/>
              <a:t> </a:t>
            </a:r>
            <a:r>
              <a:rPr lang="ru-RU" sz="2000" dirty="0" err="1" smtClean="0"/>
              <a:t>мовами</a:t>
            </a:r>
            <a:endParaRPr lang="uk-UA" sz="2000" dirty="0" smtClean="0"/>
          </a:p>
          <a:p>
            <a:pPr marL="0" indent="0">
              <a:buNone/>
            </a:pPr>
            <a:endParaRPr lang="en-US" sz="2000" dirty="0"/>
          </a:p>
        </p:txBody>
      </p:sp>
      <p:pic>
        <p:nvPicPr>
          <p:cNvPr id="12" name="Рисунок 11">
            <a:extLst>
              <a:ext uri="{FF2B5EF4-FFF2-40B4-BE49-F238E27FC236}">
                <a16:creationId xmlns:a16="http://schemas.microsoft.com/office/drawing/2014/main" xmlns="" id="{FC5D5703-84D9-4749-A069-86D67756B5D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xmlns=""/>
              </a:ext>
            </a:extLst>
          </a:blip>
          <a:srcRect/>
          <a:stretch>
            <a:fillRect/>
          </a:stretch>
        </p:blipFill>
        <p:spPr/>
      </p:pic>
      <p:pic>
        <p:nvPicPr>
          <p:cNvPr id="6" name="Picture 2" descr="https://learningapps.org/qrcode.php?id=pzue9b30t21"/>
          <p:cNvPicPr>
            <a:picLocks noChangeAspect="1" noChangeArrowheads="1"/>
          </p:cNvPicPr>
          <p:nvPr/>
        </p:nvPicPr>
        <p:blipFill>
          <a:blip r:embed="rId5"/>
          <a:srcRect/>
          <a:stretch>
            <a:fillRect/>
          </a:stretch>
        </p:blipFill>
        <p:spPr bwMode="auto">
          <a:xfrm>
            <a:off x="2952728" y="1643050"/>
            <a:ext cx="4225913" cy="4225913"/>
          </a:xfrm>
          <a:prstGeom prst="rect">
            <a:avLst/>
          </a:prstGeom>
          <a:noFill/>
        </p:spPr>
      </p:pic>
      <p:sp>
        <p:nvSpPr>
          <p:cNvPr id="8" name="TextBox 7"/>
          <p:cNvSpPr txBox="1"/>
          <p:nvPr/>
        </p:nvSpPr>
        <p:spPr>
          <a:xfrm>
            <a:off x="309522" y="4286256"/>
            <a:ext cx="2286016" cy="1200329"/>
          </a:xfrm>
          <a:prstGeom prst="rect">
            <a:avLst/>
          </a:prstGeom>
          <a:noFill/>
        </p:spPr>
        <p:txBody>
          <a:bodyPr wrap="square" rtlCol="0">
            <a:spAutoFit/>
          </a:bodyPr>
          <a:lstStyle/>
          <a:p>
            <a:r>
              <a:rPr lang="en-US" dirty="0" smtClean="0">
                <a:hlinkClick r:id="rId6"/>
              </a:rPr>
              <a:t>https://</a:t>
            </a:r>
            <a:r>
              <a:rPr lang="en-US" dirty="0" smtClean="0">
                <a:hlinkClick r:id="rId6"/>
              </a:rPr>
              <a:t>wordwall.net/uk/resource/2637322</a:t>
            </a:r>
            <a:endParaRPr lang="pl-PL" dirty="0" smtClean="0"/>
          </a:p>
          <a:p>
            <a:r>
              <a:rPr lang="pl-PL" dirty="0" smtClean="0"/>
              <a:t>Familienmitglieder (zu Hause spielen)</a:t>
            </a:r>
            <a:endParaRPr lang="uk-UA" dirty="0"/>
          </a:p>
        </p:txBody>
      </p:sp>
    </p:spTree>
    <p:extLst>
      <p:ext uri="{BB962C8B-B14F-4D97-AF65-F5344CB8AC3E}">
        <p14:creationId xmlns:p14="http://schemas.microsoft.com/office/powerpoint/2010/main" xmlns="" val="2942863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70249F2D-23BE-4CE7-9A40-F8C4536CB0BD}"/>
              </a:ext>
            </a:extLst>
          </p:cNvPr>
          <p:cNvSpPr>
            <a:spLocks noGrp="1"/>
          </p:cNvSpPr>
          <p:nvPr>
            <p:ph type="title"/>
          </p:nvPr>
        </p:nvSpPr>
        <p:spPr>
          <a:xfrm>
            <a:off x="9382148" y="214290"/>
            <a:ext cx="2571770" cy="563545"/>
          </a:xfrm>
        </p:spPr>
        <p:txBody>
          <a:bodyPr>
            <a:normAutofit fontScale="90000"/>
          </a:bodyPr>
          <a:lstStyle/>
          <a:p>
            <a:r>
              <a:rPr lang="pl-PL" dirty="0" smtClean="0"/>
              <a:t>Test</a:t>
            </a:r>
            <a:r>
              <a:rPr lang="pl-PL" dirty="0" smtClean="0">
                <a:solidFill>
                  <a:srgbClr val="FFC000"/>
                </a:solidFill>
              </a:rPr>
              <a:t>aufgabe</a:t>
            </a:r>
            <a:endParaRPr lang="ru-RU" dirty="0"/>
          </a:p>
        </p:txBody>
      </p:sp>
      <p:pic>
        <p:nvPicPr>
          <p:cNvPr id="10" name="Рисунок 9">
            <a:extLst>
              <a:ext uri="{FF2B5EF4-FFF2-40B4-BE49-F238E27FC236}">
                <a16:creationId xmlns:a16="http://schemas.microsoft.com/office/drawing/2014/main" xmlns="" id="{B5490758-329B-488A-B614-6C7D582722A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xmlns=""/>
              </a:ext>
            </a:extLst>
          </a:blip>
          <a:srcRect/>
          <a:stretch>
            <a:fillRect/>
          </a:stretch>
        </p:blipFill>
        <p:spPr/>
      </p:pic>
      <p:sp>
        <p:nvSpPr>
          <p:cNvPr id="8" name="Текст 7">
            <a:extLst>
              <a:ext uri="{FF2B5EF4-FFF2-40B4-BE49-F238E27FC236}">
                <a16:creationId xmlns:a16="http://schemas.microsoft.com/office/drawing/2014/main" xmlns="" id="{5E2AB9C1-D1B2-4773-936C-106A68E21A8C}"/>
              </a:ext>
            </a:extLst>
          </p:cNvPr>
          <p:cNvSpPr>
            <a:spLocks noGrp="1"/>
          </p:cNvSpPr>
          <p:nvPr>
            <p:ph type="body" sz="quarter" idx="14"/>
          </p:nvPr>
        </p:nvSpPr>
        <p:spPr>
          <a:xfrm>
            <a:off x="5310182" y="928670"/>
            <a:ext cx="6881818" cy="5500726"/>
          </a:xfrm>
        </p:spPr>
        <p:txBody>
          <a:bodyPr>
            <a:normAutofit fontScale="85000" lnSpcReduction="20000"/>
          </a:bodyPr>
          <a:lstStyle/>
          <a:p>
            <a:pPr>
              <a:buNone/>
            </a:pPr>
            <a:r>
              <a:rPr lang="uk-UA" b="1" i="1" dirty="0" smtClean="0"/>
              <a:t>1. </a:t>
            </a:r>
            <a:r>
              <a:rPr lang="uk-UA" b="1" i="1" dirty="0" err="1" smtClean="0"/>
              <a:t>Eine</a:t>
            </a:r>
            <a:r>
              <a:rPr lang="uk-UA" b="1" i="1" dirty="0" smtClean="0"/>
              <a:t> </a:t>
            </a:r>
            <a:r>
              <a:rPr lang="uk-UA" b="1" i="1" dirty="0" err="1" smtClean="0"/>
              <a:t>Frau</a:t>
            </a:r>
            <a:r>
              <a:rPr lang="uk-UA" b="1" i="1" dirty="0" smtClean="0"/>
              <a:t> </a:t>
            </a:r>
            <a:r>
              <a:rPr lang="uk-UA" b="1" i="1" dirty="0" err="1" smtClean="0"/>
              <a:t>ist</a:t>
            </a:r>
            <a:r>
              <a:rPr lang="uk-UA" b="1" i="1" dirty="0" smtClean="0"/>
              <a:t> </a:t>
            </a:r>
            <a:r>
              <a:rPr lang="uk-UA" b="1" i="1" dirty="0" err="1" smtClean="0"/>
              <a:t>eine</a:t>
            </a:r>
            <a:r>
              <a:rPr lang="uk-UA" b="1" i="1" dirty="0" smtClean="0"/>
              <a:t> ... </a:t>
            </a:r>
            <a:r>
              <a:rPr lang="uk-UA" b="1" i="1" dirty="0" err="1" smtClean="0"/>
              <a:t>in</a:t>
            </a:r>
            <a:r>
              <a:rPr lang="uk-UA" b="1" i="1" dirty="0" smtClean="0"/>
              <a:t> </a:t>
            </a:r>
            <a:r>
              <a:rPr lang="uk-UA" b="1" i="1" dirty="0" err="1" smtClean="0"/>
              <a:t>Bezug</a:t>
            </a:r>
            <a:r>
              <a:rPr lang="uk-UA" b="1" i="1" dirty="0" smtClean="0"/>
              <a:t> </a:t>
            </a:r>
            <a:r>
              <a:rPr lang="uk-UA" b="1" i="1" dirty="0" err="1" smtClean="0"/>
              <a:t>auf</a:t>
            </a:r>
            <a:r>
              <a:rPr lang="uk-UA" b="1" i="1" dirty="0" smtClean="0"/>
              <a:t> </a:t>
            </a:r>
            <a:r>
              <a:rPr lang="uk-UA" b="1" i="1" dirty="0" err="1" smtClean="0"/>
              <a:t>ihre</a:t>
            </a:r>
            <a:r>
              <a:rPr lang="uk-UA" b="1" i="1" dirty="0" smtClean="0"/>
              <a:t> </a:t>
            </a:r>
            <a:r>
              <a:rPr lang="uk-UA" b="1" i="1" dirty="0" err="1" smtClean="0"/>
              <a:t>eigenen</a:t>
            </a:r>
            <a:r>
              <a:rPr lang="uk-UA" b="1" i="1" dirty="0" smtClean="0"/>
              <a:t> </a:t>
            </a:r>
            <a:r>
              <a:rPr lang="uk-UA" b="1" i="1" dirty="0" err="1" smtClean="0"/>
              <a:t>Kinder</a:t>
            </a:r>
            <a:r>
              <a:rPr lang="uk-UA" b="1" i="1" dirty="0" smtClean="0"/>
              <a:t>.</a:t>
            </a:r>
            <a:endParaRPr lang="uk-UA" dirty="0" smtClean="0"/>
          </a:p>
          <a:p>
            <a:r>
              <a:rPr lang="uk-UA" dirty="0" smtClean="0"/>
              <a:t>a) </a:t>
            </a:r>
            <a:r>
              <a:rPr lang="uk-UA" dirty="0" err="1" smtClean="0"/>
              <a:t>Mutter</a:t>
            </a:r>
            <a:r>
              <a:rPr lang="uk-UA" dirty="0" smtClean="0"/>
              <a:t>;</a:t>
            </a:r>
            <a:r>
              <a:rPr lang="pl-PL" dirty="0" smtClean="0"/>
              <a:t> </a:t>
            </a:r>
            <a:r>
              <a:rPr lang="uk-UA" dirty="0" smtClean="0"/>
              <a:t>b</a:t>
            </a:r>
            <a:r>
              <a:rPr lang="uk-UA" dirty="0" smtClean="0"/>
              <a:t>) </a:t>
            </a:r>
            <a:r>
              <a:rPr lang="uk-UA" dirty="0" err="1" smtClean="0"/>
              <a:t>Schwiegermutter</a:t>
            </a:r>
            <a:r>
              <a:rPr lang="uk-UA" dirty="0" smtClean="0"/>
              <a:t>;</a:t>
            </a:r>
            <a:r>
              <a:rPr lang="pl-PL" dirty="0" smtClean="0"/>
              <a:t> </a:t>
            </a:r>
            <a:r>
              <a:rPr lang="uk-UA" dirty="0" smtClean="0"/>
              <a:t>c</a:t>
            </a:r>
            <a:r>
              <a:rPr lang="uk-UA" dirty="0" smtClean="0"/>
              <a:t>) </a:t>
            </a:r>
            <a:r>
              <a:rPr lang="uk-UA" dirty="0" err="1" smtClean="0"/>
              <a:t>Stiefmutter</a:t>
            </a:r>
            <a:r>
              <a:rPr lang="uk-UA" dirty="0" smtClean="0"/>
              <a:t>;</a:t>
            </a:r>
            <a:r>
              <a:rPr lang="pl-PL" dirty="0" smtClean="0"/>
              <a:t> </a:t>
            </a:r>
            <a:r>
              <a:rPr lang="uk-UA" dirty="0" smtClean="0"/>
              <a:t>d</a:t>
            </a:r>
            <a:r>
              <a:rPr lang="uk-UA" dirty="0" smtClean="0"/>
              <a:t>) </a:t>
            </a:r>
            <a:r>
              <a:rPr lang="uk-UA" dirty="0" err="1" smtClean="0"/>
              <a:t>Mutters</a:t>
            </a:r>
            <a:r>
              <a:rPr lang="uk-UA" dirty="0" smtClean="0"/>
              <a:t> </a:t>
            </a:r>
            <a:r>
              <a:rPr lang="uk-UA" dirty="0" err="1" smtClean="0"/>
              <a:t>Mutter</a:t>
            </a:r>
            <a:r>
              <a:rPr lang="uk-UA" dirty="0" smtClean="0"/>
              <a:t>.</a:t>
            </a:r>
          </a:p>
          <a:p>
            <a:pPr>
              <a:buNone/>
            </a:pPr>
            <a:r>
              <a:rPr lang="uk-UA" b="1" i="1" dirty="0" smtClean="0"/>
              <a:t>2. </a:t>
            </a:r>
            <a:r>
              <a:rPr lang="uk-UA" b="1" i="1" dirty="0" err="1" smtClean="0"/>
              <a:t>Ein</a:t>
            </a:r>
            <a:r>
              <a:rPr lang="uk-UA" b="1" i="1" dirty="0" smtClean="0"/>
              <a:t> </a:t>
            </a:r>
            <a:r>
              <a:rPr lang="uk-UA" b="1" i="1" dirty="0" err="1" smtClean="0"/>
              <a:t>Mann</a:t>
            </a:r>
            <a:r>
              <a:rPr lang="uk-UA" b="1" i="1" dirty="0" smtClean="0"/>
              <a:t> </a:t>
            </a:r>
            <a:r>
              <a:rPr lang="uk-UA" b="1" i="1" dirty="0" err="1" smtClean="0"/>
              <a:t>ist</a:t>
            </a:r>
            <a:r>
              <a:rPr lang="uk-UA" b="1" i="1" dirty="0" smtClean="0"/>
              <a:t> </a:t>
            </a:r>
            <a:r>
              <a:rPr lang="uk-UA" b="1" i="1" dirty="0" err="1" smtClean="0"/>
              <a:t>ein</a:t>
            </a:r>
            <a:r>
              <a:rPr lang="uk-UA" b="1" i="1" dirty="0" smtClean="0"/>
              <a:t> ... </a:t>
            </a:r>
            <a:r>
              <a:rPr lang="uk-UA" b="1" i="1" dirty="0" err="1" smtClean="0"/>
              <a:t>in</a:t>
            </a:r>
            <a:r>
              <a:rPr lang="uk-UA" b="1" i="1" dirty="0" smtClean="0"/>
              <a:t> </a:t>
            </a:r>
            <a:r>
              <a:rPr lang="uk-UA" b="1" i="1" dirty="0" err="1" smtClean="0"/>
              <a:t>Bezug</a:t>
            </a:r>
            <a:r>
              <a:rPr lang="uk-UA" b="1" i="1" dirty="0" smtClean="0"/>
              <a:t> </a:t>
            </a:r>
            <a:r>
              <a:rPr lang="uk-UA" b="1" i="1" dirty="0" err="1" smtClean="0"/>
              <a:t>auf</a:t>
            </a:r>
            <a:r>
              <a:rPr lang="uk-UA" b="1" i="1" dirty="0" smtClean="0"/>
              <a:t> </a:t>
            </a:r>
            <a:r>
              <a:rPr lang="uk-UA" b="1" i="1" dirty="0" err="1" smtClean="0"/>
              <a:t>seine</a:t>
            </a:r>
            <a:r>
              <a:rPr lang="uk-UA" b="1" i="1" dirty="0" smtClean="0"/>
              <a:t> </a:t>
            </a:r>
            <a:r>
              <a:rPr lang="uk-UA" b="1" i="1" dirty="0" err="1" smtClean="0"/>
              <a:t>eigenen</a:t>
            </a:r>
            <a:r>
              <a:rPr lang="uk-UA" b="1" i="1" dirty="0" smtClean="0"/>
              <a:t> </a:t>
            </a:r>
            <a:r>
              <a:rPr lang="uk-UA" b="1" i="1" dirty="0" err="1" smtClean="0"/>
              <a:t>Kinder</a:t>
            </a:r>
            <a:r>
              <a:rPr lang="uk-UA" b="1" i="1" dirty="0" smtClean="0"/>
              <a:t>.</a:t>
            </a:r>
            <a:endParaRPr lang="uk-UA" dirty="0" smtClean="0"/>
          </a:p>
          <a:p>
            <a:r>
              <a:rPr lang="uk-UA" dirty="0" smtClean="0"/>
              <a:t>a) </a:t>
            </a:r>
            <a:r>
              <a:rPr lang="uk-UA" dirty="0" err="1" smtClean="0"/>
              <a:t>Onkel</a:t>
            </a:r>
            <a:r>
              <a:rPr lang="uk-UA" dirty="0" smtClean="0"/>
              <a:t>;</a:t>
            </a:r>
            <a:r>
              <a:rPr lang="pl-PL" dirty="0" smtClean="0"/>
              <a:t> </a:t>
            </a:r>
            <a:r>
              <a:rPr lang="uk-UA" dirty="0" smtClean="0"/>
              <a:t>b</a:t>
            </a:r>
            <a:r>
              <a:rPr lang="uk-UA" dirty="0" smtClean="0"/>
              <a:t>) </a:t>
            </a:r>
            <a:r>
              <a:rPr lang="uk-UA" dirty="0" err="1" smtClean="0"/>
              <a:t>Opa</a:t>
            </a:r>
            <a:r>
              <a:rPr lang="uk-UA" dirty="0" smtClean="0"/>
              <a:t>;</a:t>
            </a:r>
            <a:r>
              <a:rPr lang="pl-PL" dirty="0" smtClean="0"/>
              <a:t> </a:t>
            </a:r>
            <a:r>
              <a:rPr lang="uk-UA" dirty="0" smtClean="0"/>
              <a:t>c</a:t>
            </a:r>
            <a:r>
              <a:rPr lang="uk-UA" dirty="0" smtClean="0"/>
              <a:t>) </a:t>
            </a:r>
            <a:r>
              <a:rPr lang="uk-UA" dirty="0" err="1" smtClean="0"/>
              <a:t>Vater</a:t>
            </a:r>
            <a:r>
              <a:rPr lang="uk-UA" dirty="0" smtClean="0"/>
              <a:t>;</a:t>
            </a:r>
            <a:r>
              <a:rPr lang="pl-PL" dirty="0" smtClean="0"/>
              <a:t> </a:t>
            </a:r>
            <a:r>
              <a:rPr lang="uk-UA" dirty="0" smtClean="0"/>
              <a:t>d</a:t>
            </a:r>
            <a:r>
              <a:rPr lang="uk-UA" dirty="0" smtClean="0"/>
              <a:t>) </a:t>
            </a:r>
            <a:r>
              <a:rPr lang="uk-UA" dirty="0" err="1" smtClean="0"/>
              <a:t>Vetter</a:t>
            </a:r>
            <a:r>
              <a:rPr lang="uk-UA" dirty="0" smtClean="0"/>
              <a:t>.</a:t>
            </a:r>
            <a:endParaRPr lang="pl-PL" dirty="0" smtClean="0"/>
          </a:p>
          <a:p>
            <a:pPr>
              <a:buNone/>
            </a:pPr>
            <a:r>
              <a:rPr lang="uk-UA" b="1" i="1" dirty="0" smtClean="0"/>
              <a:t>3. </a:t>
            </a:r>
            <a:r>
              <a:rPr lang="uk-UA" b="1" i="1" dirty="0" err="1" smtClean="0"/>
              <a:t>Mutter</a:t>
            </a:r>
            <a:r>
              <a:rPr lang="uk-UA" b="1" i="1" dirty="0" smtClean="0"/>
              <a:t> </a:t>
            </a:r>
            <a:r>
              <a:rPr lang="uk-UA" b="1" i="1" dirty="0" err="1" smtClean="0"/>
              <a:t>und</a:t>
            </a:r>
            <a:r>
              <a:rPr lang="uk-UA" b="1" i="1" dirty="0" smtClean="0"/>
              <a:t> </a:t>
            </a:r>
            <a:r>
              <a:rPr lang="uk-UA" b="1" i="1" dirty="0" err="1" smtClean="0"/>
              <a:t>Vater</a:t>
            </a:r>
            <a:r>
              <a:rPr lang="uk-UA" b="1" i="1" dirty="0" smtClean="0"/>
              <a:t> </a:t>
            </a:r>
            <a:r>
              <a:rPr lang="uk-UA" b="1" i="1" dirty="0" err="1" smtClean="0"/>
              <a:t>sind</a:t>
            </a:r>
            <a:r>
              <a:rPr lang="uk-UA" b="1" i="1" dirty="0" smtClean="0"/>
              <a:t> ... </a:t>
            </a:r>
            <a:r>
              <a:rPr lang="uk-UA" b="1" i="1" dirty="0" err="1" smtClean="0"/>
              <a:t>in</a:t>
            </a:r>
            <a:r>
              <a:rPr lang="uk-UA" b="1" i="1" dirty="0" smtClean="0"/>
              <a:t> </a:t>
            </a:r>
            <a:r>
              <a:rPr lang="uk-UA" b="1" i="1" dirty="0" err="1" smtClean="0"/>
              <a:t>Bezug</a:t>
            </a:r>
            <a:r>
              <a:rPr lang="uk-UA" b="1" i="1" dirty="0" smtClean="0"/>
              <a:t> </a:t>
            </a:r>
            <a:r>
              <a:rPr lang="uk-UA" b="1" i="1" dirty="0" err="1" smtClean="0"/>
              <a:t>auf</a:t>
            </a:r>
            <a:r>
              <a:rPr lang="uk-UA" b="1" i="1" dirty="0" smtClean="0"/>
              <a:t> </a:t>
            </a:r>
            <a:r>
              <a:rPr lang="uk-UA" b="1" i="1" dirty="0" err="1" smtClean="0"/>
              <a:t>leibliche</a:t>
            </a:r>
            <a:r>
              <a:rPr lang="uk-UA" b="1" i="1" dirty="0" smtClean="0"/>
              <a:t> </a:t>
            </a:r>
            <a:r>
              <a:rPr lang="uk-UA" b="1" i="1" dirty="0" err="1" smtClean="0"/>
              <a:t>Kinder</a:t>
            </a:r>
            <a:r>
              <a:rPr lang="uk-UA" b="1" i="1" dirty="0" smtClean="0"/>
              <a:t>.</a:t>
            </a:r>
            <a:endParaRPr lang="uk-UA" dirty="0" smtClean="0"/>
          </a:p>
          <a:p>
            <a:r>
              <a:rPr lang="uk-UA" dirty="0" smtClean="0"/>
              <a:t>a) </a:t>
            </a:r>
            <a:r>
              <a:rPr lang="uk-UA" dirty="0" err="1" smtClean="0"/>
              <a:t>Geschwister</a:t>
            </a:r>
            <a:r>
              <a:rPr lang="uk-UA" dirty="0" smtClean="0"/>
              <a:t>;</a:t>
            </a:r>
            <a:r>
              <a:rPr lang="pl-PL" dirty="0" smtClean="0"/>
              <a:t> </a:t>
            </a:r>
            <a:r>
              <a:rPr lang="uk-UA" dirty="0" smtClean="0"/>
              <a:t>b</a:t>
            </a:r>
            <a:r>
              <a:rPr lang="uk-UA" dirty="0" smtClean="0"/>
              <a:t>) </a:t>
            </a:r>
            <a:r>
              <a:rPr lang="uk-UA" dirty="0" err="1" smtClean="0"/>
              <a:t>Eltern</a:t>
            </a:r>
            <a:r>
              <a:rPr lang="uk-UA" dirty="0" smtClean="0"/>
              <a:t>;</a:t>
            </a:r>
            <a:r>
              <a:rPr lang="pl-PL" dirty="0" smtClean="0"/>
              <a:t> </a:t>
            </a:r>
            <a:r>
              <a:rPr lang="uk-UA" dirty="0" smtClean="0"/>
              <a:t>c</a:t>
            </a:r>
            <a:r>
              <a:rPr lang="uk-UA" dirty="0" smtClean="0"/>
              <a:t>) </a:t>
            </a:r>
            <a:r>
              <a:rPr lang="uk-UA" dirty="0" err="1" smtClean="0"/>
              <a:t>Großeltern</a:t>
            </a:r>
            <a:r>
              <a:rPr lang="uk-UA" dirty="0" smtClean="0"/>
              <a:t>;</a:t>
            </a:r>
            <a:r>
              <a:rPr lang="pl-PL" dirty="0" smtClean="0"/>
              <a:t> </a:t>
            </a:r>
            <a:r>
              <a:rPr lang="uk-UA" dirty="0" smtClean="0"/>
              <a:t>d</a:t>
            </a:r>
            <a:r>
              <a:rPr lang="uk-UA" dirty="0" smtClean="0"/>
              <a:t>) </a:t>
            </a:r>
            <a:r>
              <a:rPr lang="uk-UA" dirty="0" err="1" smtClean="0"/>
              <a:t>Stiefeltern</a:t>
            </a:r>
            <a:r>
              <a:rPr lang="uk-UA" dirty="0" smtClean="0"/>
              <a:t>.</a:t>
            </a:r>
          </a:p>
          <a:p>
            <a:pPr>
              <a:buNone/>
            </a:pPr>
            <a:r>
              <a:rPr lang="uk-UA" b="1" i="1" dirty="0" smtClean="0"/>
              <a:t>4. </a:t>
            </a:r>
            <a:r>
              <a:rPr lang="uk-UA" b="1" i="1" dirty="0" err="1" smtClean="0"/>
              <a:t>Eine</a:t>
            </a:r>
            <a:r>
              <a:rPr lang="uk-UA" b="1" i="1" dirty="0" smtClean="0"/>
              <a:t> </a:t>
            </a:r>
            <a:r>
              <a:rPr lang="uk-UA" b="1" i="1" dirty="0" err="1" smtClean="0"/>
              <a:t>Frau</a:t>
            </a:r>
            <a:r>
              <a:rPr lang="uk-UA" b="1" i="1" dirty="0" smtClean="0"/>
              <a:t> </a:t>
            </a:r>
            <a:r>
              <a:rPr lang="uk-UA" b="1" i="1" dirty="0" err="1" smtClean="0"/>
              <a:t>ist</a:t>
            </a:r>
            <a:r>
              <a:rPr lang="uk-UA" b="1" i="1" dirty="0" smtClean="0"/>
              <a:t> </a:t>
            </a:r>
            <a:r>
              <a:rPr lang="uk-UA" b="1" i="1" dirty="0" err="1" smtClean="0"/>
              <a:t>eine</a:t>
            </a:r>
            <a:r>
              <a:rPr lang="uk-UA" b="1" i="1" dirty="0" smtClean="0"/>
              <a:t> ... </a:t>
            </a:r>
            <a:r>
              <a:rPr lang="uk-UA" b="1" i="1" dirty="0" err="1" smtClean="0"/>
              <a:t>für</a:t>
            </a:r>
            <a:r>
              <a:rPr lang="uk-UA" b="1" i="1" dirty="0" smtClean="0"/>
              <a:t> </a:t>
            </a:r>
            <a:r>
              <a:rPr lang="uk-UA" b="1" i="1" dirty="0" err="1" smtClean="0"/>
              <a:t>ihre</a:t>
            </a:r>
            <a:r>
              <a:rPr lang="uk-UA" b="1" i="1" dirty="0" smtClean="0"/>
              <a:t> </a:t>
            </a:r>
            <a:r>
              <a:rPr lang="uk-UA" b="1" i="1" dirty="0" err="1" smtClean="0"/>
              <a:t>Eltern</a:t>
            </a:r>
            <a:r>
              <a:rPr lang="uk-UA" b="1" i="1" dirty="0" smtClean="0"/>
              <a:t>.</a:t>
            </a:r>
            <a:endParaRPr lang="uk-UA" dirty="0" smtClean="0"/>
          </a:p>
          <a:p>
            <a:r>
              <a:rPr lang="uk-UA" dirty="0" smtClean="0"/>
              <a:t>a) </a:t>
            </a:r>
            <a:r>
              <a:rPr lang="uk-UA" dirty="0" err="1" smtClean="0"/>
              <a:t>Kusine</a:t>
            </a:r>
            <a:r>
              <a:rPr lang="uk-UA" dirty="0" smtClean="0"/>
              <a:t>;</a:t>
            </a:r>
            <a:r>
              <a:rPr lang="pl-PL" dirty="0" smtClean="0"/>
              <a:t> </a:t>
            </a:r>
            <a:r>
              <a:rPr lang="uk-UA" dirty="0" smtClean="0"/>
              <a:t>b</a:t>
            </a:r>
            <a:r>
              <a:rPr lang="uk-UA" dirty="0" smtClean="0"/>
              <a:t>) </a:t>
            </a:r>
            <a:r>
              <a:rPr lang="uk-UA" dirty="0" err="1" smtClean="0"/>
              <a:t>Base</a:t>
            </a:r>
            <a:r>
              <a:rPr lang="uk-UA" dirty="0" smtClean="0"/>
              <a:t>;</a:t>
            </a:r>
            <a:r>
              <a:rPr lang="pl-PL" dirty="0" smtClean="0"/>
              <a:t> </a:t>
            </a:r>
            <a:r>
              <a:rPr lang="uk-UA" dirty="0" smtClean="0"/>
              <a:t>c</a:t>
            </a:r>
            <a:r>
              <a:rPr lang="uk-UA" dirty="0" smtClean="0"/>
              <a:t>) </a:t>
            </a:r>
            <a:r>
              <a:rPr lang="uk-UA" dirty="0" err="1" smtClean="0"/>
              <a:t>Tochter</a:t>
            </a:r>
            <a:r>
              <a:rPr lang="uk-UA" dirty="0" smtClean="0"/>
              <a:t>;</a:t>
            </a:r>
            <a:r>
              <a:rPr lang="pl-PL" dirty="0" smtClean="0"/>
              <a:t> </a:t>
            </a:r>
            <a:r>
              <a:rPr lang="uk-UA" dirty="0" smtClean="0"/>
              <a:t>d</a:t>
            </a:r>
            <a:r>
              <a:rPr lang="uk-UA" dirty="0" smtClean="0"/>
              <a:t>) </a:t>
            </a:r>
            <a:r>
              <a:rPr lang="uk-UA" dirty="0" err="1" smtClean="0"/>
              <a:t>Schwester</a:t>
            </a:r>
            <a:r>
              <a:rPr lang="uk-UA" dirty="0" smtClean="0"/>
              <a:t>.</a:t>
            </a:r>
            <a:endParaRPr lang="pl-PL" dirty="0" smtClean="0"/>
          </a:p>
          <a:p>
            <a:pPr>
              <a:buNone/>
            </a:pPr>
            <a:r>
              <a:rPr lang="uk-UA" b="1" i="1" dirty="0" smtClean="0"/>
              <a:t>5. </a:t>
            </a:r>
            <a:r>
              <a:rPr lang="uk-UA" b="1" i="1" dirty="0" err="1" smtClean="0"/>
              <a:t>Ein</a:t>
            </a:r>
            <a:r>
              <a:rPr lang="uk-UA" b="1" i="1" dirty="0" smtClean="0"/>
              <a:t> </a:t>
            </a:r>
            <a:r>
              <a:rPr lang="uk-UA" b="1" i="1" dirty="0" err="1" smtClean="0"/>
              <a:t>Mann</a:t>
            </a:r>
            <a:r>
              <a:rPr lang="uk-UA" b="1" i="1" dirty="0" smtClean="0"/>
              <a:t> </a:t>
            </a:r>
            <a:r>
              <a:rPr lang="uk-UA" b="1" i="1" dirty="0" err="1" smtClean="0"/>
              <a:t>ist</a:t>
            </a:r>
            <a:r>
              <a:rPr lang="uk-UA" b="1" i="1" dirty="0" smtClean="0"/>
              <a:t> </a:t>
            </a:r>
            <a:r>
              <a:rPr lang="uk-UA" b="1" i="1" dirty="0" err="1" smtClean="0"/>
              <a:t>ein</a:t>
            </a:r>
            <a:r>
              <a:rPr lang="uk-UA" b="1" i="1" dirty="0" smtClean="0"/>
              <a:t> ... </a:t>
            </a:r>
            <a:r>
              <a:rPr lang="uk-UA" b="1" i="1" dirty="0" err="1" smtClean="0"/>
              <a:t>für</a:t>
            </a:r>
            <a:r>
              <a:rPr lang="uk-UA" b="1" i="1" dirty="0" smtClean="0"/>
              <a:t> </a:t>
            </a:r>
            <a:r>
              <a:rPr lang="uk-UA" b="1" i="1" dirty="0" err="1" smtClean="0"/>
              <a:t>seine</a:t>
            </a:r>
            <a:r>
              <a:rPr lang="uk-UA" b="1" i="1" dirty="0" smtClean="0"/>
              <a:t> </a:t>
            </a:r>
            <a:r>
              <a:rPr lang="uk-UA" b="1" i="1" dirty="0" err="1" smtClean="0"/>
              <a:t>Eltern</a:t>
            </a:r>
            <a:r>
              <a:rPr lang="uk-UA" b="1" i="1" dirty="0" smtClean="0"/>
              <a:t>.</a:t>
            </a:r>
            <a:endParaRPr lang="uk-UA" dirty="0" smtClean="0"/>
          </a:p>
          <a:p>
            <a:r>
              <a:rPr lang="uk-UA" dirty="0" smtClean="0"/>
              <a:t>a) </a:t>
            </a:r>
            <a:r>
              <a:rPr lang="uk-UA" dirty="0" err="1" smtClean="0"/>
              <a:t>Sohn</a:t>
            </a:r>
            <a:r>
              <a:rPr lang="uk-UA" dirty="0" smtClean="0"/>
              <a:t>;</a:t>
            </a:r>
            <a:r>
              <a:rPr lang="pl-PL" dirty="0" smtClean="0"/>
              <a:t> </a:t>
            </a:r>
            <a:r>
              <a:rPr lang="uk-UA" dirty="0" smtClean="0"/>
              <a:t>b</a:t>
            </a:r>
            <a:r>
              <a:rPr lang="uk-UA" dirty="0" smtClean="0"/>
              <a:t>) </a:t>
            </a:r>
            <a:r>
              <a:rPr lang="uk-UA" dirty="0" err="1" smtClean="0"/>
              <a:t>Bruder</a:t>
            </a:r>
            <a:r>
              <a:rPr lang="uk-UA" dirty="0" smtClean="0"/>
              <a:t>;</a:t>
            </a:r>
            <a:r>
              <a:rPr lang="pl-PL" dirty="0" smtClean="0"/>
              <a:t> </a:t>
            </a:r>
            <a:r>
              <a:rPr lang="uk-UA" dirty="0" smtClean="0"/>
              <a:t>c)</a:t>
            </a:r>
            <a:r>
              <a:rPr lang="uk-UA" dirty="0" err="1" smtClean="0"/>
              <a:t>Enkel</a:t>
            </a:r>
            <a:r>
              <a:rPr lang="uk-UA" dirty="0" smtClean="0"/>
              <a:t>;</a:t>
            </a:r>
            <a:r>
              <a:rPr lang="pl-PL" dirty="0" smtClean="0"/>
              <a:t> </a:t>
            </a:r>
            <a:r>
              <a:rPr lang="ru-RU" dirty="0" err="1" smtClean="0"/>
              <a:t>d</a:t>
            </a:r>
            <a:r>
              <a:rPr lang="ru-RU" dirty="0" smtClean="0"/>
              <a:t>)</a:t>
            </a:r>
            <a:r>
              <a:rPr lang="ru-RU" dirty="0" err="1" smtClean="0"/>
              <a:t>Neffe</a:t>
            </a:r>
            <a:r>
              <a:rPr lang="ru-RU" dirty="0" smtClean="0"/>
              <a:t>.</a:t>
            </a:r>
            <a:endParaRPr lang="uk-UA" dirty="0" smtClean="0"/>
          </a:p>
          <a:p>
            <a:endParaRPr lang="uk-UA" dirty="0"/>
          </a:p>
        </p:txBody>
      </p:sp>
    </p:spTree>
    <p:extLst>
      <p:ext uri="{BB962C8B-B14F-4D97-AF65-F5344CB8AC3E}">
        <p14:creationId xmlns:p14="http://schemas.microsoft.com/office/powerpoint/2010/main" xmlns="" val="3360236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xmlns="" id="{9166471A-9BDB-48F3-8EA1-1CD4DECDE92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xmlns=""/>
              </a:ext>
            </a:extLst>
          </a:blip>
          <a:srcRect/>
          <a:stretch>
            <a:fillRect/>
          </a:stretch>
        </p:blipFill>
        <p:spPr/>
      </p:pic>
      <p:pic>
        <p:nvPicPr>
          <p:cNvPr id="28" name="Рисунок 27">
            <a:extLst>
              <a:ext uri="{FF2B5EF4-FFF2-40B4-BE49-F238E27FC236}">
                <a16:creationId xmlns:a16="http://schemas.microsoft.com/office/drawing/2014/main" xmlns="" id="{9734C02A-ADD5-4537-B5F8-A953D2250EA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xmlns=""/>
              </a:ext>
            </a:extLst>
          </a:blip>
          <a:srcRect/>
          <a:stretch>
            <a:fillRect/>
          </a:stretch>
        </p:blipFill>
        <p:spPr/>
      </p:pic>
      <p:pic>
        <p:nvPicPr>
          <p:cNvPr id="30" name="Рисунок 29">
            <a:extLst>
              <a:ext uri="{FF2B5EF4-FFF2-40B4-BE49-F238E27FC236}">
                <a16:creationId xmlns:a16="http://schemas.microsoft.com/office/drawing/2014/main" xmlns="" id="{2C577D56-BD18-4F5C-B41A-8326F6E0B70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xmlns=""/>
              </a:ext>
            </a:extLst>
          </a:blip>
          <a:srcRect/>
          <a:stretch>
            <a:fillRect/>
          </a:stretch>
        </p:blipFill>
        <p:spPr/>
      </p:pic>
      <p:pic>
        <p:nvPicPr>
          <p:cNvPr id="32" name="Рисунок 31">
            <a:extLst>
              <a:ext uri="{FF2B5EF4-FFF2-40B4-BE49-F238E27FC236}">
                <a16:creationId xmlns:a16="http://schemas.microsoft.com/office/drawing/2014/main" xmlns="" id="{125DE43D-1CC9-418D-8245-FE32ADA3FBA8}"/>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xmlns=""/>
              </a:ext>
            </a:extLst>
          </a:blip>
          <a:srcRect/>
          <a:stretch>
            <a:fillRect/>
          </a:stretch>
        </p:blipFill>
        <p:spPr/>
      </p:pic>
      <p:pic>
        <p:nvPicPr>
          <p:cNvPr id="36" name="Рисунок 35">
            <a:extLst>
              <a:ext uri="{FF2B5EF4-FFF2-40B4-BE49-F238E27FC236}">
                <a16:creationId xmlns:a16="http://schemas.microsoft.com/office/drawing/2014/main" xmlns="" id="{754F1A49-809B-42B6-9B58-BCDCDCEFFAE1}"/>
              </a:ext>
            </a:extLst>
          </p:cNvPr>
          <p:cNvPicPr>
            <a:picLocks noGrp="1" noChangeAspect="1"/>
          </p:cNvPicPr>
          <p:nvPr>
            <p:ph type="pic" sz="quarter" idx="17"/>
          </p:nvPr>
        </p:nvPicPr>
        <p:blipFill>
          <a:blip r:embed="rId6" cstate="screen">
            <a:extLst>
              <a:ext uri="{28A0092B-C50C-407E-A947-70E740481C1C}">
                <a14:useLocalDpi xmlns:a14="http://schemas.microsoft.com/office/drawing/2010/main" xmlns=""/>
              </a:ext>
            </a:extLst>
          </a:blip>
          <a:srcRect/>
          <a:stretch>
            <a:fillRect/>
          </a:stretch>
        </p:blipFill>
        <p:spPr/>
      </p:pic>
      <p:pic>
        <p:nvPicPr>
          <p:cNvPr id="38" name="Рисунок 37">
            <a:extLst>
              <a:ext uri="{FF2B5EF4-FFF2-40B4-BE49-F238E27FC236}">
                <a16:creationId xmlns:a16="http://schemas.microsoft.com/office/drawing/2014/main" xmlns="" id="{EE0BDB43-2BE2-41A1-AF06-0C893FD6AA36}"/>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xmlns=""/>
              </a:ext>
            </a:extLst>
          </a:blip>
          <a:srcRect/>
          <a:stretch>
            <a:fillRect/>
          </a:stretch>
        </p:blipFill>
        <p:spPr/>
      </p:pic>
      <p:sp>
        <p:nvSpPr>
          <p:cNvPr id="12" name="Текст 11">
            <a:extLst>
              <a:ext uri="{FF2B5EF4-FFF2-40B4-BE49-F238E27FC236}">
                <a16:creationId xmlns:a16="http://schemas.microsoft.com/office/drawing/2014/main" xmlns="" id="{FE0729B2-82C7-4D8B-8A62-A05731883CF6}"/>
              </a:ext>
            </a:extLst>
          </p:cNvPr>
          <p:cNvSpPr>
            <a:spLocks noGrp="1"/>
          </p:cNvSpPr>
          <p:nvPr>
            <p:ph type="body" sz="quarter" idx="19"/>
          </p:nvPr>
        </p:nvSpPr>
        <p:spPr>
          <a:xfrm>
            <a:off x="0" y="428604"/>
            <a:ext cx="5595934" cy="1643074"/>
          </a:xfrm>
        </p:spPr>
        <p:txBody>
          <a:bodyPr>
            <a:noAutofit/>
          </a:bodyPr>
          <a:lstStyle/>
          <a:p>
            <a:pPr>
              <a:lnSpc>
                <a:spcPct val="100000"/>
              </a:lnSpc>
            </a:pPr>
            <a:r>
              <a:rPr lang="uk-UA" sz="1800" b="1" i="1" dirty="0" smtClean="0"/>
              <a:t>6. </a:t>
            </a:r>
            <a:r>
              <a:rPr lang="uk-UA" sz="1800" b="1" i="1" dirty="0" err="1" smtClean="0"/>
              <a:t>Die</a:t>
            </a:r>
            <a:r>
              <a:rPr lang="uk-UA" sz="1800" b="1" i="1" dirty="0" smtClean="0"/>
              <a:t> </a:t>
            </a:r>
            <a:r>
              <a:rPr lang="uk-UA" sz="1800" b="1" i="1" dirty="0" err="1" smtClean="0"/>
              <a:t>Mutter</a:t>
            </a:r>
            <a:r>
              <a:rPr lang="uk-UA" sz="1800" b="1" i="1" dirty="0" smtClean="0"/>
              <a:t> </a:t>
            </a:r>
            <a:r>
              <a:rPr lang="uk-UA" sz="1800" b="1" i="1" dirty="0" err="1" smtClean="0"/>
              <a:t>des</a:t>
            </a:r>
            <a:r>
              <a:rPr lang="uk-UA" sz="1800" b="1" i="1" dirty="0" smtClean="0"/>
              <a:t> </a:t>
            </a:r>
            <a:r>
              <a:rPr lang="uk-UA" sz="1800" b="1" i="1" dirty="0" err="1" smtClean="0"/>
              <a:t>Vaters</a:t>
            </a:r>
            <a:r>
              <a:rPr lang="uk-UA" sz="1800" b="1" i="1" dirty="0" smtClean="0"/>
              <a:t> </a:t>
            </a:r>
            <a:r>
              <a:rPr lang="uk-UA" sz="1800" b="1" i="1" dirty="0" err="1" smtClean="0"/>
              <a:t>ist</a:t>
            </a:r>
            <a:r>
              <a:rPr lang="uk-UA" sz="1800" b="1" i="1" dirty="0" smtClean="0"/>
              <a:t> </a:t>
            </a:r>
            <a:r>
              <a:rPr lang="uk-UA" sz="1800" b="1" i="1" dirty="0" err="1" smtClean="0"/>
              <a:t>eine</a:t>
            </a:r>
            <a:r>
              <a:rPr lang="uk-UA" sz="1800" b="1" i="1" dirty="0" smtClean="0"/>
              <a:t> ... </a:t>
            </a:r>
            <a:r>
              <a:rPr lang="uk-UA" sz="1800" b="1" i="1" dirty="0" err="1" smtClean="0"/>
              <a:t>für</a:t>
            </a:r>
            <a:r>
              <a:rPr lang="uk-UA" sz="1800" b="1" i="1" dirty="0" smtClean="0"/>
              <a:t> </a:t>
            </a:r>
            <a:r>
              <a:rPr lang="uk-UA" sz="1800" b="1" i="1" dirty="0" err="1" smtClean="0"/>
              <a:t>seine</a:t>
            </a:r>
            <a:r>
              <a:rPr lang="uk-UA" sz="1800" b="1" i="1" dirty="0" smtClean="0"/>
              <a:t> </a:t>
            </a:r>
            <a:r>
              <a:rPr lang="uk-UA" sz="1800" b="1" i="1" dirty="0" err="1" smtClean="0"/>
              <a:t>Kinder</a:t>
            </a:r>
            <a:r>
              <a:rPr lang="uk-UA" sz="1800" b="1" i="1" dirty="0" smtClean="0"/>
              <a:t>.</a:t>
            </a:r>
            <a:endParaRPr lang="uk-UA" sz="1800" dirty="0" smtClean="0"/>
          </a:p>
          <a:p>
            <a:pPr>
              <a:lnSpc>
                <a:spcPct val="100000"/>
              </a:lnSpc>
            </a:pPr>
            <a:r>
              <a:rPr lang="uk-UA" sz="1800" dirty="0" smtClean="0"/>
              <a:t>a) </a:t>
            </a:r>
            <a:r>
              <a:rPr lang="uk-UA" sz="1800" dirty="0" err="1" smtClean="0"/>
              <a:t>Nichte</a:t>
            </a:r>
            <a:r>
              <a:rPr lang="uk-UA" sz="1800" dirty="0" smtClean="0"/>
              <a:t>;</a:t>
            </a:r>
            <a:r>
              <a:rPr lang="pl-PL" sz="1800" dirty="0" smtClean="0"/>
              <a:t>   </a:t>
            </a:r>
            <a:r>
              <a:rPr lang="uk-UA" sz="1800" dirty="0" smtClean="0"/>
              <a:t>b</a:t>
            </a:r>
            <a:r>
              <a:rPr lang="uk-UA" sz="1800" dirty="0" smtClean="0"/>
              <a:t>) </a:t>
            </a:r>
            <a:r>
              <a:rPr lang="uk-UA" sz="1800" dirty="0" err="1" smtClean="0"/>
              <a:t>Oma</a:t>
            </a:r>
            <a:r>
              <a:rPr lang="uk-UA" sz="1800" dirty="0" smtClean="0"/>
              <a:t>;</a:t>
            </a:r>
            <a:r>
              <a:rPr lang="pl-PL" sz="1800" dirty="0" smtClean="0"/>
              <a:t> </a:t>
            </a:r>
            <a:r>
              <a:rPr lang="uk-UA" sz="1800" dirty="0" smtClean="0"/>
              <a:t>c</a:t>
            </a:r>
            <a:r>
              <a:rPr lang="uk-UA" sz="1800" dirty="0" smtClean="0"/>
              <a:t>) </a:t>
            </a:r>
            <a:r>
              <a:rPr lang="uk-UA" sz="1800" dirty="0" err="1" smtClean="0"/>
              <a:t>Schwester</a:t>
            </a:r>
            <a:r>
              <a:rPr lang="uk-UA" sz="1800" dirty="0" smtClean="0"/>
              <a:t>;</a:t>
            </a:r>
            <a:r>
              <a:rPr lang="pl-PL" sz="1800" dirty="0" smtClean="0"/>
              <a:t>   </a:t>
            </a:r>
            <a:r>
              <a:rPr lang="uk-UA" sz="1800" dirty="0" smtClean="0"/>
              <a:t>d</a:t>
            </a:r>
            <a:r>
              <a:rPr lang="uk-UA" sz="1800" dirty="0" smtClean="0"/>
              <a:t>) </a:t>
            </a:r>
            <a:r>
              <a:rPr lang="uk-UA" sz="1800" dirty="0" err="1" smtClean="0"/>
              <a:t>Tante</a:t>
            </a:r>
            <a:r>
              <a:rPr lang="uk-UA" sz="1800" dirty="0" smtClean="0"/>
              <a:t>.</a:t>
            </a:r>
          </a:p>
          <a:p>
            <a:pPr>
              <a:lnSpc>
                <a:spcPct val="100000"/>
              </a:lnSpc>
            </a:pPr>
            <a:r>
              <a:rPr lang="uk-UA" sz="1800" b="1" i="1" dirty="0" smtClean="0"/>
              <a:t>7. </a:t>
            </a:r>
            <a:r>
              <a:rPr lang="uk-UA" sz="1800" b="1" i="1" dirty="0" err="1" smtClean="0"/>
              <a:t>Der</a:t>
            </a:r>
            <a:r>
              <a:rPr lang="uk-UA" sz="1800" b="1" i="1" dirty="0" smtClean="0"/>
              <a:t> </a:t>
            </a:r>
            <a:r>
              <a:rPr lang="uk-UA" sz="1800" b="1" i="1" dirty="0" err="1" smtClean="0"/>
              <a:t>Vater</a:t>
            </a:r>
            <a:r>
              <a:rPr lang="uk-UA" sz="1800" b="1" i="1" dirty="0" smtClean="0"/>
              <a:t> </a:t>
            </a:r>
            <a:r>
              <a:rPr lang="uk-UA" sz="1800" b="1" i="1" dirty="0" err="1" smtClean="0"/>
              <a:t>der</a:t>
            </a:r>
            <a:r>
              <a:rPr lang="uk-UA" sz="1800" b="1" i="1" dirty="0" smtClean="0"/>
              <a:t> </a:t>
            </a:r>
            <a:r>
              <a:rPr lang="uk-UA" sz="1800" b="1" i="1" dirty="0" err="1" smtClean="0"/>
              <a:t>Mutter</a:t>
            </a:r>
            <a:r>
              <a:rPr lang="uk-UA" sz="1800" b="1" i="1" dirty="0" smtClean="0"/>
              <a:t> </a:t>
            </a:r>
            <a:r>
              <a:rPr lang="uk-UA" sz="1800" b="1" i="1" dirty="0" err="1" smtClean="0"/>
              <a:t>ist</a:t>
            </a:r>
            <a:r>
              <a:rPr lang="uk-UA" sz="1800" b="1" i="1" dirty="0" smtClean="0"/>
              <a:t> </a:t>
            </a:r>
            <a:r>
              <a:rPr lang="uk-UA" sz="1800" b="1" i="1" dirty="0" err="1" smtClean="0"/>
              <a:t>ein</a:t>
            </a:r>
            <a:r>
              <a:rPr lang="uk-UA" sz="1800" b="1" i="1" dirty="0" smtClean="0"/>
              <a:t> ... </a:t>
            </a:r>
            <a:r>
              <a:rPr lang="uk-UA" sz="1800" b="1" i="1" dirty="0" err="1" smtClean="0"/>
              <a:t>für</a:t>
            </a:r>
            <a:r>
              <a:rPr lang="uk-UA" sz="1800" b="1" i="1" dirty="0" smtClean="0"/>
              <a:t> </a:t>
            </a:r>
            <a:r>
              <a:rPr lang="uk-UA" sz="1800" b="1" i="1" dirty="0" err="1" smtClean="0"/>
              <a:t>ihre</a:t>
            </a:r>
            <a:r>
              <a:rPr lang="uk-UA" sz="1800" b="1" i="1" dirty="0" smtClean="0"/>
              <a:t> </a:t>
            </a:r>
            <a:r>
              <a:rPr lang="uk-UA" sz="1800" b="1" i="1" dirty="0" err="1" smtClean="0"/>
              <a:t>Kinder</a:t>
            </a:r>
            <a:r>
              <a:rPr lang="uk-UA" sz="1800" b="1" i="1" dirty="0" smtClean="0"/>
              <a:t>.</a:t>
            </a:r>
            <a:endParaRPr lang="uk-UA" sz="1800" dirty="0" smtClean="0"/>
          </a:p>
          <a:p>
            <a:pPr>
              <a:lnSpc>
                <a:spcPct val="100000"/>
              </a:lnSpc>
            </a:pPr>
            <a:r>
              <a:rPr lang="uk-UA" sz="1800" dirty="0" smtClean="0"/>
              <a:t>a) </a:t>
            </a:r>
            <a:r>
              <a:rPr lang="uk-UA" sz="1800" dirty="0" err="1" smtClean="0"/>
              <a:t>Bruder</a:t>
            </a:r>
            <a:r>
              <a:rPr lang="uk-UA" sz="1800" dirty="0" smtClean="0"/>
              <a:t>;</a:t>
            </a:r>
            <a:r>
              <a:rPr lang="pl-PL" sz="1800" dirty="0" smtClean="0"/>
              <a:t> </a:t>
            </a:r>
            <a:r>
              <a:rPr lang="uk-UA" sz="1800" dirty="0" smtClean="0"/>
              <a:t>b</a:t>
            </a:r>
            <a:r>
              <a:rPr lang="uk-UA" sz="1800" dirty="0" smtClean="0"/>
              <a:t>) </a:t>
            </a:r>
            <a:r>
              <a:rPr lang="uk-UA" sz="1800" dirty="0" err="1" smtClean="0"/>
              <a:t>Vetter</a:t>
            </a:r>
            <a:r>
              <a:rPr lang="uk-UA" sz="1800" dirty="0" smtClean="0"/>
              <a:t>;</a:t>
            </a:r>
            <a:r>
              <a:rPr lang="pl-PL" sz="1800" dirty="0" smtClean="0"/>
              <a:t> </a:t>
            </a:r>
            <a:r>
              <a:rPr lang="uk-UA" sz="1800" dirty="0" smtClean="0"/>
              <a:t>c</a:t>
            </a:r>
            <a:r>
              <a:rPr lang="uk-UA" sz="1800" dirty="0" smtClean="0"/>
              <a:t>) </a:t>
            </a:r>
            <a:r>
              <a:rPr lang="uk-UA" sz="1800" dirty="0" err="1" smtClean="0"/>
              <a:t>Sohn</a:t>
            </a:r>
            <a:r>
              <a:rPr lang="uk-UA" sz="1800" dirty="0" smtClean="0"/>
              <a:t>;</a:t>
            </a:r>
            <a:r>
              <a:rPr lang="pl-PL" sz="1800" dirty="0" smtClean="0"/>
              <a:t> </a:t>
            </a:r>
            <a:r>
              <a:rPr lang="uk-UA" sz="1800" dirty="0" smtClean="0"/>
              <a:t>d</a:t>
            </a:r>
            <a:r>
              <a:rPr lang="uk-UA" sz="1800" dirty="0" smtClean="0"/>
              <a:t>) </a:t>
            </a:r>
            <a:r>
              <a:rPr lang="uk-UA" sz="1800" dirty="0" err="1" smtClean="0"/>
              <a:t>Opa</a:t>
            </a:r>
            <a:r>
              <a:rPr lang="uk-UA" sz="1800" dirty="0" smtClean="0"/>
              <a:t>.</a:t>
            </a:r>
            <a:endParaRPr lang="uk-UA" sz="1800" dirty="0"/>
          </a:p>
        </p:txBody>
      </p:sp>
      <p:sp>
        <p:nvSpPr>
          <p:cNvPr id="11" name="Заголовок 5">
            <a:extLst>
              <a:ext uri="{FF2B5EF4-FFF2-40B4-BE49-F238E27FC236}">
                <a16:creationId xmlns:a16="http://schemas.microsoft.com/office/drawing/2014/main" xmlns="" id="{70249F2D-23BE-4CE7-9A40-F8C4536CB0BD}"/>
              </a:ext>
            </a:extLst>
          </p:cNvPr>
          <p:cNvSpPr>
            <a:spLocks noGrp="1"/>
          </p:cNvSpPr>
          <p:nvPr>
            <p:ph type="title"/>
          </p:nvPr>
        </p:nvSpPr>
        <p:spPr>
          <a:xfrm>
            <a:off x="8953520" y="214290"/>
            <a:ext cx="3000398" cy="563545"/>
          </a:xfrm>
        </p:spPr>
        <p:txBody>
          <a:bodyPr>
            <a:normAutofit fontScale="90000"/>
          </a:bodyPr>
          <a:lstStyle/>
          <a:p>
            <a:r>
              <a:rPr lang="pl-PL" b="1" dirty="0" smtClean="0"/>
              <a:t>Test</a:t>
            </a:r>
            <a:r>
              <a:rPr lang="pl-PL" b="1" dirty="0" smtClean="0">
                <a:solidFill>
                  <a:srgbClr val="FFC000"/>
                </a:solidFill>
              </a:rPr>
              <a:t>aufgabe</a:t>
            </a:r>
            <a:endParaRPr lang="ru-RU" b="1" dirty="0"/>
          </a:p>
        </p:txBody>
      </p:sp>
    </p:spTree>
    <p:extLst>
      <p:ext uri="{BB962C8B-B14F-4D97-AF65-F5344CB8AC3E}">
        <p14:creationId xmlns:p14="http://schemas.microsoft.com/office/powerpoint/2010/main" xmlns="" val="1373012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a16="http://schemas.microsoft.com/office/drawing/2014/main" xmlns="" id="{C34EE8D5-D5E2-42C5-BB03-462D77A94503}"/>
              </a:ext>
            </a:extLst>
          </p:cNvPr>
          <p:cNvSpPr>
            <a:spLocks noGrp="1"/>
          </p:cNvSpPr>
          <p:nvPr>
            <p:ph type="body" sz="quarter" idx="10"/>
          </p:nvPr>
        </p:nvSpPr>
        <p:spPr>
          <a:xfrm>
            <a:off x="2952728" y="285728"/>
            <a:ext cx="8401181" cy="6143668"/>
          </a:xfrm>
        </p:spPr>
        <p:txBody>
          <a:bodyPr>
            <a:noAutofit/>
          </a:bodyPr>
          <a:lstStyle/>
          <a:p>
            <a:pPr>
              <a:lnSpc>
                <a:spcPct val="100000"/>
              </a:lnSpc>
            </a:pPr>
            <a:r>
              <a:rPr lang="uk-UA" sz="1600" b="1" i="1" dirty="0" smtClean="0"/>
              <a:t>8. </a:t>
            </a:r>
            <a:r>
              <a:rPr lang="uk-UA" sz="1600" b="1" i="1" dirty="0" err="1" smtClean="0"/>
              <a:t>Zwei</a:t>
            </a:r>
            <a:r>
              <a:rPr lang="uk-UA" sz="1600" b="1" i="1" dirty="0" smtClean="0"/>
              <a:t> </a:t>
            </a:r>
            <a:r>
              <a:rPr lang="uk-UA" sz="1600" b="1" i="1" dirty="0" err="1" smtClean="0"/>
              <a:t>Söhne</a:t>
            </a:r>
            <a:r>
              <a:rPr lang="uk-UA" sz="1600" b="1" i="1" dirty="0" smtClean="0"/>
              <a:t> </a:t>
            </a:r>
            <a:r>
              <a:rPr lang="uk-UA" sz="1600" b="1" i="1" dirty="0" err="1" smtClean="0"/>
              <a:t>sind</a:t>
            </a:r>
            <a:r>
              <a:rPr lang="uk-UA" sz="1600" b="1" i="1" dirty="0" smtClean="0"/>
              <a:t> ... </a:t>
            </a:r>
            <a:r>
              <a:rPr lang="uk-UA" sz="1600" b="1" i="1" dirty="0" err="1" smtClean="0"/>
              <a:t>für</a:t>
            </a:r>
            <a:r>
              <a:rPr lang="uk-UA" sz="1600" b="1" i="1" dirty="0" smtClean="0"/>
              <a:t> </a:t>
            </a:r>
            <a:r>
              <a:rPr lang="uk-UA" sz="1600" b="1" i="1" dirty="0" err="1" smtClean="0"/>
              <a:t>einander</a:t>
            </a:r>
            <a:r>
              <a:rPr lang="uk-UA" sz="1600" b="1" i="1" dirty="0" smtClean="0"/>
              <a:t>.</a:t>
            </a:r>
            <a:endParaRPr lang="uk-UA" sz="1600" dirty="0" smtClean="0"/>
          </a:p>
          <a:p>
            <a:pPr>
              <a:lnSpc>
                <a:spcPct val="100000"/>
              </a:lnSpc>
            </a:pPr>
            <a:r>
              <a:rPr lang="uk-UA" sz="1600" dirty="0" smtClean="0"/>
              <a:t>a) </a:t>
            </a:r>
            <a:r>
              <a:rPr lang="uk-UA" sz="1600" dirty="0" err="1" smtClean="0"/>
              <a:t>Vetter</a:t>
            </a:r>
            <a:r>
              <a:rPr lang="uk-UA" sz="1600" dirty="0" smtClean="0"/>
              <a:t>; b</a:t>
            </a:r>
            <a:r>
              <a:rPr lang="uk-UA" sz="1600" dirty="0" smtClean="0"/>
              <a:t>) </a:t>
            </a:r>
            <a:r>
              <a:rPr lang="uk-UA" sz="1600" dirty="0" err="1" smtClean="0"/>
              <a:t>Brüder</a:t>
            </a:r>
            <a:r>
              <a:rPr lang="uk-UA" sz="1600" dirty="0" smtClean="0"/>
              <a:t>;</a:t>
            </a:r>
            <a:r>
              <a:rPr lang="pl-PL" sz="1600" dirty="0" smtClean="0"/>
              <a:t> </a:t>
            </a:r>
            <a:r>
              <a:rPr lang="uk-UA" sz="1600" dirty="0" smtClean="0"/>
              <a:t>c</a:t>
            </a:r>
            <a:r>
              <a:rPr lang="uk-UA" sz="1600" dirty="0" smtClean="0"/>
              <a:t>) </a:t>
            </a:r>
            <a:r>
              <a:rPr lang="uk-UA" sz="1600" dirty="0" err="1" smtClean="0"/>
              <a:t>Neffen</a:t>
            </a:r>
            <a:r>
              <a:rPr lang="uk-UA" sz="1600" dirty="0" smtClean="0"/>
              <a:t>;</a:t>
            </a:r>
            <a:r>
              <a:rPr lang="pl-PL" sz="1600" dirty="0" smtClean="0"/>
              <a:t> </a:t>
            </a:r>
            <a:r>
              <a:rPr lang="uk-UA" sz="1600" dirty="0" smtClean="0"/>
              <a:t>d</a:t>
            </a:r>
            <a:r>
              <a:rPr lang="uk-UA" sz="1600" dirty="0" smtClean="0"/>
              <a:t>) </a:t>
            </a:r>
            <a:r>
              <a:rPr lang="uk-UA" sz="1600" dirty="0" err="1" smtClean="0"/>
              <a:t>Enkel</a:t>
            </a:r>
            <a:r>
              <a:rPr lang="uk-UA" sz="1600" dirty="0" smtClean="0"/>
              <a:t>.</a:t>
            </a:r>
          </a:p>
          <a:p>
            <a:pPr>
              <a:lnSpc>
                <a:spcPct val="100000"/>
              </a:lnSpc>
            </a:pPr>
            <a:r>
              <a:rPr lang="uk-UA" sz="1600" b="1" i="1" dirty="0" smtClean="0"/>
              <a:t>9. </a:t>
            </a:r>
            <a:r>
              <a:rPr lang="uk-UA" sz="1600" b="1" i="1" dirty="0" err="1" smtClean="0"/>
              <a:t>Zwei</a:t>
            </a:r>
            <a:r>
              <a:rPr lang="uk-UA" sz="1600" b="1" i="1" dirty="0" smtClean="0"/>
              <a:t> </a:t>
            </a:r>
            <a:r>
              <a:rPr lang="uk-UA" sz="1600" b="1" i="1" dirty="0" err="1" smtClean="0"/>
              <a:t>Töchter</a:t>
            </a:r>
            <a:r>
              <a:rPr lang="uk-UA" sz="1600" b="1" i="1" dirty="0" smtClean="0"/>
              <a:t> </a:t>
            </a:r>
            <a:r>
              <a:rPr lang="uk-UA" sz="1600" b="1" i="1" dirty="0" err="1" smtClean="0"/>
              <a:t>sind</a:t>
            </a:r>
            <a:r>
              <a:rPr lang="uk-UA" sz="1600" b="1" i="1" dirty="0" smtClean="0"/>
              <a:t> ... </a:t>
            </a:r>
            <a:r>
              <a:rPr lang="uk-UA" sz="1600" b="1" i="1" dirty="0" err="1" smtClean="0"/>
              <a:t>für</a:t>
            </a:r>
            <a:r>
              <a:rPr lang="uk-UA" sz="1600" b="1" i="1" dirty="0" smtClean="0"/>
              <a:t> </a:t>
            </a:r>
            <a:r>
              <a:rPr lang="uk-UA" sz="1600" b="1" i="1" dirty="0" err="1" smtClean="0"/>
              <a:t>einander</a:t>
            </a:r>
            <a:r>
              <a:rPr lang="uk-UA" sz="1600" b="1" i="1" dirty="0" smtClean="0"/>
              <a:t>.</a:t>
            </a:r>
            <a:endParaRPr lang="uk-UA" sz="1600" dirty="0" smtClean="0"/>
          </a:p>
          <a:p>
            <a:pPr>
              <a:lnSpc>
                <a:spcPct val="100000"/>
              </a:lnSpc>
            </a:pPr>
            <a:r>
              <a:rPr lang="uk-UA" sz="1600" dirty="0" smtClean="0"/>
              <a:t>a) </a:t>
            </a:r>
            <a:r>
              <a:rPr lang="uk-UA" sz="1600" dirty="0" err="1" smtClean="0"/>
              <a:t>Kusinen</a:t>
            </a:r>
            <a:r>
              <a:rPr lang="uk-UA" sz="1600" dirty="0" smtClean="0"/>
              <a:t>;</a:t>
            </a:r>
            <a:r>
              <a:rPr lang="pl-PL" sz="1600" dirty="0" smtClean="0"/>
              <a:t> </a:t>
            </a:r>
            <a:r>
              <a:rPr lang="uk-UA" sz="1600" dirty="0" smtClean="0"/>
              <a:t>b</a:t>
            </a:r>
            <a:r>
              <a:rPr lang="uk-UA" sz="1600" dirty="0" smtClean="0"/>
              <a:t>) </a:t>
            </a:r>
            <a:r>
              <a:rPr lang="uk-UA" sz="1600" dirty="0" err="1" smtClean="0"/>
              <a:t>Basen</a:t>
            </a:r>
            <a:r>
              <a:rPr lang="uk-UA" sz="1600" dirty="0" smtClean="0"/>
              <a:t>;</a:t>
            </a:r>
            <a:r>
              <a:rPr lang="pl-PL" sz="1600" dirty="0" smtClean="0"/>
              <a:t> </a:t>
            </a:r>
            <a:r>
              <a:rPr lang="uk-UA" sz="1600" dirty="0" smtClean="0"/>
              <a:t>c</a:t>
            </a:r>
            <a:r>
              <a:rPr lang="uk-UA" sz="1600" dirty="0" smtClean="0"/>
              <a:t>) </a:t>
            </a:r>
            <a:r>
              <a:rPr lang="uk-UA" sz="1600" dirty="0" err="1" smtClean="0"/>
              <a:t>Nichten</a:t>
            </a:r>
            <a:r>
              <a:rPr lang="uk-UA" sz="1600" dirty="0" smtClean="0"/>
              <a:t>;</a:t>
            </a:r>
            <a:r>
              <a:rPr lang="pl-PL" sz="1600" dirty="0" smtClean="0"/>
              <a:t> </a:t>
            </a:r>
            <a:r>
              <a:rPr lang="uk-UA" sz="1600" dirty="0" smtClean="0"/>
              <a:t>d</a:t>
            </a:r>
            <a:r>
              <a:rPr lang="uk-UA" sz="1600" dirty="0" smtClean="0"/>
              <a:t>) </a:t>
            </a:r>
            <a:r>
              <a:rPr lang="uk-UA" sz="1600" dirty="0" err="1" smtClean="0"/>
              <a:t>Schwestern</a:t>
            </a:r>
            <a:r>
              <a:rPr lang="uk-UA" sz="1600" dirty="0" smtClean="0"/>
              <a:t>.</a:t>
            </a:r>
          </a:p>
          <a:p>
            <a:pPr>
              <a:lnSpc>
                <a:spcPct val="100000"/>
              </a:lnSpc>
            </a:pPr>
            <a:r>
              <a:rPr lang="uk-UA" sz="1600" b="1" i="1" dirty="0" smtClean="0"/>
              <a:t>10. </a:t>
            </a:r>
            <a:r>
              <a:rPr lang="uk-UA" sz="1600" b="1" i="1" dirty="0" err="1" smtClean="0"/>
              <a:t>Wenn</a:t>
            </a:r>
            <a:r>
              <a:rPr lang="uk-UA" sz="1600" b="1" i="1" dirty="0" smtClean="0"/>
              <a:t> </a:t>
            </a:r>
            <a:r>
              <a:rPr lang="uk-UA" sz="1600" b="1" i="1" dirty="0" err="1" smtClean="0"/>
              <a:t>die</a:t>
            </a:r>
            <a:r>
              <a:rPr lang="uk-UA" sz="1600" b="1" i="1" dirty="0" smtClean="0"/>
              <a:t> </a:t>
            </a:r>
            <a:r>
              <a:rPr lang="uk-UA" sz="1600" b="1" i="1" dirty="0" err="1" smtClean="0"/>
              <a:t>Geschwister</a:t>
            </a:r>
            <a:r>
              <a:rPr lang="uk-UA" sz="1600" b="1" i="1" dirty="0" smtClean="0"/>
              <a:t> </a:t>
            </a:r>
            <a:r>
              <a:rPr lang="uk-UA" sz="1600" b="1" i="1" dirty="0" err="1" smtClean="0"/>
              <a:t>von</a:t>
            </a:r>
            <a:r>
              <a:rPr lang="uk-UA" sz="1600" b="1" i="1" dirty="0" smtClean="0"/>
              <a:t> </a:t>
            </a:r>
            <a:r>
              <a:rPr lang="uk-UA" sz="1600" b="1" i="1" dirty="0" err="1" smtClean="0"/>
              <a:t>einer</a:t>
            </a:r>
            <a:r>
              <a:rPr lang="uk-UA" sz="1600" b="1" i="1" dirty="0" smtClean="0"/>
              <a:t> </a:t>
            </a:r>
            <a:r>
              <a:rPr lang="uk-UA" sz="1600" b="1" i="1" dirty="0" err="1" smtClean="0"/>
              <a:t>Mutter</a:t>
            </a:r>
            <a:r>
              <a:rPr lang="uk-UA" sz="1600" b="1" i="1" dirty="0" smtClean="0"/>
              <a:t> </a:t>
            </a:r>
            <a:r>
              <a:rPr lang="uk-UA" sz="1600" b="1" i="1" dirty="0" err="1" smtClean="0"/>
              <a:t>gleichzeitig</a:t>
            </a:r>
            <a:r>
              <a:rPr lang="uk-UA" sz="1600" b="1" i="1" dirty="0" smtClean="0"/>
              <a:t> </a:t>
            </a:r>
            <a:r>
              <a:rPr lang="uk-UA" sz="1600" b="1" i="1" dirty="0" err="1" smtClean="0"/>
              <a:t>geboren</a:t>
            </a:r>
            <a:r>
              <a:rPr lang="uk-UA" sz="1600" b="1" i="1" dirty="0" smtClean="0"/>
              <a:t> </a:t>
            </a:r>
            <a:r>
              <a:rPr lang="uk-UA" sz="1600" b="1" i="1" dirty="0" err="1" smtClean="0"/>
              <a:t>wurden</a:t>
            </a:r>
            <a:r>
              <a:rPr lang="uk-UA" sz="1600" b="1" i="1" dirty="0" smtClean="0"/>
              <a:t>, </a:t>
            </a:r>
            <a:r>
              <a:rPr lang="uk-UA" sz="1600" b="1" i="1" dirty="0" err="1" smtClean="0"/>
              <a:t>sind</a:t>
            </a:r>
            <a:r>
              <a:rPr lang="uk-UA" sz="1600" b="1" i="1" dirty="0" smtClean="0"/>
              <a:t> </a:t>
            </a:r>
            <a:r>
              <a:rPr lang="uk-UA" sz="1600" b="1" i="1" dirty="0" err="1" smtClean="0"/>
              <a:t>sie</a:t>
            </a:r>
            <a:endParaRPr lang="uk-UA" sz="1600" dirty="0" smtClean="0"/>
          </a:p>
          <a:p>
            <a:pPr>
              <a:lnSpc>
                <a:spcPct val="100000"/>
              </a:lnSpc>
            </a:pPr>
            <a:r>
              <a:rPr lang="uk-UA" sz="1600" dirty="0" smtClean="0"/>
              <a:t>a) </a:t>
            </a:r>
            <a:r>
              <a:rPr lang="uk-UA" sz="1600" dirty="0" err="1" smtClean="0"/>
              <a:t>Doppelgänger</a:t>
            </a:r>
            <a:r>
              <a:rPr lang="uk-UA" sz="1600" dirty="0" smtClean="0"/>
              <a:t>;</a:t>
            </a:r>
            <a:r>
              <a:rPr lang="pl-PL" sz="1600" dirty="0" smtClean="0"/>
              <a:t> </a:t>
            </a:r>
            <a:r>
              <a:rPr lang="uk-UA" sz="1600" dirty="0" smtClean="0"/>
              <a:t>b</a:t>
            </a:r>
            <a:r>
              <a:rPr lang="uk-UA" sz="1600" dirty="0" smtClean="0"/>
              <a:t>) </a:t>
            </a:r>
            <a:r>
              <a:rPr lang="uk-UA" sz="1600" dirty="0" err="1" smtClean="0"/>
              <a:t>Zwillinge</a:t>
            </a:r>
            <a:r>
              <a:rPr lang="uk-UA" sz="1600" dirty="0" smtClean="0"/>
              <a:t>;</a:t>
            </a:r>
            <a:r>
              <a:rPr lang="pl-PL" sz="1600" dirty="0" smtClean="0"/>
              <a:t> </a:t>
            </a:r>
            <a:r>
              <a:rPr lang="uk-UA" sz="1600" dirty="0" smtClean="0"/>
              <a:t>c</a:t>
            </a:r>
            <a:r>
              <a:rPr lang="uk-UA" sz="1600" dirty="0" smtClean="0"/>
              <a:t>) </a:t>
            </a:r>
            <a:r>
              <a:rPr lang="uk-UA" sz="1600" dirty="0" err="1" smtClean="0"/>
              <a:t>Pflegekinder</a:t>
            </a:r>
            <a:r>
              <a:rPr lang="uk-UA" sz="1600" dirty="0" smtClean="0"/>
              <a:t>;</a:t>
            </a:r>
            <a:r>
              <a:rPr lang="pl-PL" sz="1600" dirty="0" smtClean="0"/>
              <a:t> </a:t>
            </a:r>
            <a:r>
              <a:rPr lang="uk-UA" sz="1600" dirty="0" smtClean="0"/>
              <a:t>d</a:t>
            </a:r>
            <a:r>
              <a:rPr lang="uk-UA" sz="1600" dirty="0" smtClean="0"/>
              <a:t>) </a:t>
            </a:r>
            <a:r>
              <a:rPr lang="uk-UA" sz="1600" dirty="0" err="1" smtClean="0"/>
              <a:t>Stiefkinder</a:t>
            </a:r>
            <a:r>
              <a:rPr lang="uk-UA" sz="1600" dirty="0" smtClean="0"/>
              <a:t>.</a:t>
            </a:r>
          </a:p>
          <a:p>
            <a:pPr>
              <a:lnSpc>
                <a:spcPct val="100000"/>
              </a:lnSpc>
            </a:pPr>
            <a:r>
              <a:rPr lang="uk-UA" sz="1600" b="1" i="1" dirty="0" smtClean="0"/>
              <a:t>11. </a:t>
            </a:r>
            <a:r>
              <a:rPr lang="uk-UA" sz="1600" b="1" i="1" dirty="0" err="1" smtClean="0"/>
              <a:t>Ein</a:t>
            </a:r>
            <a:r>
              <a:rPr lang="uk-UA" sz="1600" b="1" i="1" dirty="0" smtClean="0"/>
              <a:t> </a:t>
            </a:r>
            <a:r>
              <a:rPr lang="uk-UA" sz="1600" b="1" i="1" dirty="0" err="1" smtClean="0"/>
              <a:t>Mädchen</a:t>
            </a:r>
            <a:r>
              <a:rPr lang="uk-UA" sz="1600" b="1" i="1" dirty="0" smtClean="0"/>
              <a:t> </a:t>
            </a:r>
            <a:r>
              <a:rPr lang="uk-UA" sz="1600" b="1" i="1" dirty="0" err="1" smtClean="0"/>
              <a:t>ist</a:t>
            </a:r>
            <a:r>
              <a:rPr lang="uk-UA" sz="1600" b="1" i="1" dirty="0" smtClean="0"/>
              <a:t> </a:t>
            </a:r>
            <a:r>
              <a:rPr lang="uk-UA" sz="1600" b="1" i="1" dirty="0" err="1" smtClean="0"/>
              <a:t>eine</a:t>
            </a:r>
            <a:r>
              <a:rPr lang="uk-UA" sz="1600" b="1" i="1" dirty="0" smtClean="0"/>
              <a:t> ... </a:t>
            </a:r>
            <a:r>
              <a:rPr lang="uk-UA" sz="1600" b="1" i="1" dirty="0" err="1" smtClean="0"/>
              <a:t>für</a:t>
            </a:r>
            <a:r>
              <a:rPr lang="uk-UA" sz="1600" b="1" i="1" dirty="0" smtClean="0"/>
              <a:t> </a:t>
            </a:r>
            <a:r>
              <a:rPr lang="uk-UA" sz="1600" b="1" i="1" dirty="0" err="1" smtClean="0"/>
              <a:t>seine</a:t>
            </a:r>
            <a:r>
              <a:rPr lang="uk-UA" sz="1600" b="1" i="1" dirty="0" smtClean="0"/>
              <a:t> </a:t>
            </a:r>
            <a:r>
              <a:rPr lang="uk-UA" sz="1600" b="1" i="1" dirty="0" err="1" smtClean="0"/>
              <a:t>Oma</a:t>
            </a:r>
            <a:r>
              <a:rPr lang="uk-UA" sz="1600" b="1" i="1" dirty="0" smtClean="0"/>
              <a:t>.</a:t>
            </a:r>
            <a:endParaRPr lang="uk-UA" sz="1600" dirty="0" smtClean="0"/>
          </a:p>
          <a:p>
            <a:pPr>
              <a:lnSpc>
                <a:spcPct val="100000"/>
              </a:lnSpc>
            </a:pPr>
            <a:r>
              <a:rPr lang="uk-UA" sz="1600" dirty="0" smtClean="0"/>
              <a:t>a) </a:t>
            </a:r>
            <a:r>
              <a:rPr lang="uk-UA" sz="1600" dirty="0" err="1" smtClean="0"/>
              <a:t>Nichte</a:t>
            </a:r>
            <a:r>
              <a:rPr lang="uk-UA" sz="1600" dirty="0" smtClean="0"/>
              <a:t>;</a:t>
            </a:r>
            <a:r>
              <a:rPr lang="pl-PL" sz="1600" dirty="0" smtClean="0"/>
              <a:t> </a:t>
            </a:r>
            <a:r>
              <a:rPr lang="uk-UA" sz="1600" dirty="0" smtClean="0"/>
              <a:t>b</a:t>
            </a:r>
            <a:r>
              <a:rPr lang="uk-UA" sz="1600" dirty="0" smtClean="0"/>
              <a:t>) </a:t>
            </a:r>
            <a:r>
              <a:rPr lang="uk-UA" sz="1600" dirty="0" err="1" smtClean="0"/>
              <a:t>Enkelin</a:t>
            </a:r>
            <a:r>
              <a:rPr lang="uk-UA" sz="1600" dirty="0" smtClean="0"/>
              <a:t>;</a:t>
            </a:r>
            <a:r>
              <a:rPr lang="pl-PL" sz="1600" dirty="0" smtClean="0"/>
              <a:t> </a:t>
            </a:r>
            <a:r>
              <a:rPr lang="uk-UA" sz="1600" dirty="0" smtClean="0"/>
              <a:t>c</a:t>
            </a:r>
            <a:r>
              <a:rPr lang="uk-UA" sz="1600" dirty="0" smtClean="0"/>
              <a:t>) </a:t>
            </a:r>
            <a:r>
              <a:rPr lang="uk-UA" sz="1600" dirty="0" err="1" smtClean="0"/>
              <a:t>Tochter</a:t>
            </a:r>
            <a:r>
              <a:rPr lang="uk-UA" sz="1600" dirty="0" smtClean="0"/>
              <a:t>;</a:t>
            </a:r>
            <a:r>
              <a:rPr lang="pl-PL" sz="1600" dirty="0" smtClean="0"/>
              <a:t> </a:t>
            </a:r>
            <a:r>
              <a:rPr lang="uk-UA" sz="1600" dirty="0" smtClean="0"/>
              <a:t>d</a:t>
            </a:r>
            <a:r>
              <a:rPr lang="uk-UA" sz="1600" dirty="0" smtClean="0"/>
              <a:t>) </a:t>
            </a:r>
            <a:r>
              <a:rPr lang="uk-UA" sz="1600" dirty="0" err="1" smtClean="0"/>
              <a:t>Schwester</a:t>
            </a:r>
            <a:r>
              <a:rPr lang="uk-UA" sz="1600" dirty="0" smtClean="0"/>
              <a:t>.</a:t>
            </a:r>
          </a:p>
          <a:p>
            <a:pPr>
              <a:lnSpc>
                <a:spcPct val="100000"/>
              </a:lnSpc>
            </a:pPr>
            <a:r>
              <a:rPr lang="uk-UA" sz="1600" b="1" i="1" dirty="0" smtClean="0"/>
              <a:t>12. </a:t>
            </a:r>
            <a:r>
              <a:rPr lang="uk-UA" sz="1600" b="1" i="1" dirty="0" err="1" smtClean="0"/>
              <a:t>Ein</a:t>
            </a:r>
            <a:r>
              <a:rPr lang="uk-UA" sz="1600" b="1" i="1" dirty="0" smtClean="0"/>
              <a:t> </a:t>
            </a:r>
            <a:r>
              <a:rPr lang="uk-UA" sz="1600" b="1" i="1" dirty="0" err="1" smtClean="0"/>
              <a:t>Junge</a:t>
            </a:r>
            <a:r>
              <a:rPr lang="uk-UA" sz="1600" b="1" i="1" dirty="0" smtClean="0"/>
              <a:t> </a:t>
            </a:r>
            <a:r>
              <a:rPr lang="uk-UA" sz="1600" b="1" i="1" dirty="0" err="1" smtClean="0"/>
              <a:t>ist</a:t>
            </a:r>
            <a:r>
              <a:rPr lang="uk-UA" sz="1600" b="1" i="1" dirty="0" smtClean="0"/>
              <a:t> </a:t>
            </a:r>
            <a:r>
              <a:rPr lang="uk-UA" sz="1600" b="1" i="1" dirty="0" err="1" smtClean="0"/>
              <a:t>ein</a:t>
            </a:r>
            <a:r>
              <a:rPr lang="uk-UA" sz="1600" b="1" i="1" dirty="0" smtClean="0"/>
              <a:t> ... </a:t>
            </a:r>
            <a:r>
              <a:rPr lang="uk-UA" sz="1600" b="1" i="1" dirty="0" err="1" smtClean="0"/>
              <a:t>für</a:t>
            </a:r>
            <a:r>
              <a:rPr lang="uk-UA" sz="1600" b="1" i="1" dirty="0" smtClean="0"/>
              <a:t> </a:t>
            </a:r>
            <a:r>
              <a:rPr lang="uk-UA" sz="1600" b="1" i="1" dirty="0" err="1" smtClean="0"/>
              <a:t>seinen</a:t>
            </a:r>
            <a:r>
              <a:rPr lang="uk-UA" sz="1600" b="1" i="1" dirty="0" smtClean="0"/>
              <a:t> </a:t>
            </a:r>
            <a:r>
              <a:rPr lang="uk-UA" sz="1600" b="1" i="1" dirty="0" err="1" smtClean="0"/>
              <a:t>Opa</a:t>
            </a:r>
            <a:r>
              <a:rPr lang="uk-UA" sz="1600" b="1" i="1" dirty="0" smtClean="0"/>
              <a:t>.</a:t>
            </a:r>
            <a:endParaRPr lang="uk-UA" sz="1600" dirty="0" smtClean="0"/>
          </a:p>
          <a:p>
            <a:pPr>
              <a:lnSpc>
                <a:spcPct val="100000"/>
              </a:lnSpc>
            </a:pPr>
            <a:r>
              <a:rPr lang="uk-UA" sz="1600" dirty="0" smtClean="0"/>
              <a:t>a) </a:t>
            </a:r>
            <a:r>
              <a:rPr lang="uk-UA" sz="1600" dirty="0" err="1" smtClean="0"/>
              <a:t>Enkel</a:t>
            </a:r>
            <a:r>
              <a:rPr lang="uk-UA" sz="1600" dirty="0" smtClean="0"/>
              <a:t>;</a:t>
            </a:r>
            <a:r>
              <a:rPr lang="pl-PL" sz="1600" dirty="0" smtClean="0"/>
              <a:t> </a:t>
            </a:r>
            <a:r>
              <a:rPr lang="uk-UA" sz="1600" dirty="0" smtClean="0"/>
              <a:t>b</a:t>
            </a:r>
            <a:r>
              <a:rPr lang="uk-UA" sz="1600" dirty="0" smtClean="0"/>
              <a:t>) </a:t>
            </a:r>
            <a:r>
              <a:rPr lang="uk-UA" sz="1600" dirty="0" err="1" smtClean="0"/>
              <a:t>Onkel</a:t>
            </a:r>
            <a:r>
              <a:rPr lang="uk-UA" sz="1600" dirty="0" smtClean="0"/>
              <a:t>;</a:t>
            </a:r>
            <a:r>
              <a:rPr lang="pl-PL" sz="1600" dirty="0" smtClean="0"/>
              <a:t> </a:t>
            </a:r>
            <a:r>
              <a:rPr lang="uk-UA" sz="1600" dirty="0" smtClean="0"/>
              <a:t>c</a:t>
            </a:r>
            <a:r>
              <a:rPr lang="uk-UA" sz="1600" dirty="0" smtClean="0"/>
              <a:t>) </a:t>
            </a:r>
            <a:r>
              <a:rPr lang="uk-UA" sz="1600" dirty="0" err="1" smtClean="0"/>
              <a:t>Schwager</a:t>
            </a:r>
            <a:r>
              <a:rPr lang="uk-UA" sz="1600" dirty="0" smtClean="0"/>
              <a:t>;</a:t>
            </a:r>
            <a:r>
              <a:rPr lang="pl-PL" sz="1600" dirty="0" smtClean="0"/>
              <a:t> </a:t>
            </a:r>
            <a:r>
              <a:rPr lang="uk-UA" sz="1600" dirty="0" smtClean="0"/>
              <a:t>d</a:t>
            </a:r>
            <a:r>
              <a:rPr lang="uk-UA" sz="1600" dirty="0" smtClean="0"/>
              <a:t>) </a:t>
            </a:r>
            <a:r>
              <a:rPr lang="uk-UA" sz="1600" dirty="0" err="1" smtClean="0"/>
              <a:t>Neffe</a:t>
            </a:r>
            <a:r>
              <a:rPr lang="uk-UA" sz="1600" dirty="0" smtClean="0"/>
              <a:t>.</a:t>
            </a:r>
          </a:p>
          <a:p>
            <a:pPr>
              <a:lnSpc>
                <a:spcPct val="100000"/>
              </a:lnSpc>
            </a:pPr>
            <a:r>
              <a:rPr lang="uk-UA" sz="1600" b="1" i="1" dirty="0" smtClean="0"/>
              <a:t>13. </a:t>
            </a:r>
            <a:r>
              <a:rPr lang="uk-UA" sz="1600" b="1" i="1" dirty="0" err="1" smtClean="0"/>
              <a:t>Die</a:t>
            </a:r>
            <a:r>
              <a:rPr lang="uk-UA" sz="1600" b="1" i="1" dirty="0" smtClean="0"/>
              <a:t> </a:t>
            </a:r>
            <a:r>
              <a:rPr lang="uk-UA" sz="1600" b="1" i="1" dirty="0" err="1" smtClean="0"/>
              <a:t>Oma</a:t>
            </a:r>
            <a:r>
              <a:rPr lang="uk-UA" sz="1600" b="1" i="1" dirty="0" smtClean="0"/>
              <a:t> </a:t>
            </a:r>
            <a:r>
              <a:rPr lang="uk-UA" sz="1600" b="1" i="1" dirty="0" err="1" smtClean="0"/>
              <a:t>meiner</a:t>
            </a:r>
            <a:r>
              <a:rPr lang="uk-UA" sz="1600" b="1" i="1" dirty="0" smtClean="0"/>
              <a:t> </a:t>
            </a:r>
            <a:r>
              <a:rPr lang="uk-UA" sz="1600" b="1" i="1" dirty="0" err="1" smtClean="0"/>
              <a:t>Mutter</a:t>
            </a:r>
            <a:r>
              <a:rPr lang="uk-UA" sz="1600" b="1" i="1" dirty="0" smtClean="0"/>
              <a:t> </a:t>
            </a:r>
            <a:r>
              <a:rPr lang="uk-UA" sz="1600" b="1" i="1" dirty="0" err="1" smtClean="0"/>
              <a:t>oder</a:t>
            </a:r>
            <a:r>
              <a:rPr lang="uk-UA" sz="1600" b="1" i="1" dirty="0" smtClean="0"/>
              <a:t> </a:t>
            </a:r>
            <a:r>
              <a:rPr lang="uk-UA" sz="1600" b="1" i="1" dirty="0" err="1" smtClean="0"/>
              <a:t>die</a:t>
            </a:r>
            <a:r>
              <a:rPr lang="uk-UA" sz="1600" b="1" i="1" dirty="0" smtClean="0"/>
              <a:t> </a:t>
            </a:r>
            <a:r>
              <a:rPr lang="uk-UA" sz="1600" b="1" i="1" dirty="0" err="1" smtClean="0"/>
              <a:t>Mutter</a:t>
            </a:r>
            <a:r>
              <a:rPr lang="uk-UA" sz="1600" b="1" i="1" dirty="0" smtClean="0"/>
              <a:t> </a:t>
            </a:r>
            <a:r>
              <a:rPr lang="uk-UA" sz="1600" b="1" i="1" dirty="0" err="1" smtClean="0"/>
              <a:t>meiner</a:t>
            </a:r>
            <a:r>
              <a:rPr lang="uk-UA" sz="1600" b="1" i="1" dirty="0" smtClean="0"/>
              <a:t> </a:t>
            </a:r>
            <a:r>
              <a:rPr lang="uk-UA" sz="1600" b="1" i="1" dirty="0" err="1" smtClean="0"/>
              <a:t>Oma</a:t>
            </a:r>
            <a:r>
              <a:rPr lang="uk-UA" sz="1600" b="1" i="1" dirty="0" smtClean="0"/>
              <a:t> </a:t>
            </a:r>
            <a:r>
              <a:rPr lang="uk-UA" sz="1600" b="1" i="1" dirty="0" err="1" smtClean="0"/>
              <a:t>ist</a:t>
            </a:r>
            <a:r>
              <a:rPr lang="uk-UA" sz="1600" b="1" i="1" dirty="0" smtClean="0"/>
              <a:t> </a:t>
            </a:r>
            <a:r>
              <a:rPr lang="uk-UA" sz="1600" b="1" i="1" dirty="0" err="1" smtClean="0"/>
              <a:t>meine</a:t>
            </a:r>
            <a:endParaRPr lang="uk-UA" sz="1600" dirty="0" smtClean="0"/>
          </a:p>
          <a:p>
            <a:pPr>
              <a:lnSpc>
                <a:spcPct val="100000"/>
              </a:lnSpc>
            </a:pPr>
            <a:r>
              <a:rPr lang="uk-UA" sz="1600" dirty="0" smtClean="0"/>
              <a:t>a) </a:t>
            </a:r>
            <a:r>
              <a:rPr lang="uk-UA" sz="1600" dirty="0" err="1" smtClean="0"/>
              <a:t>Urgroßmutter</a:t>
            </a:r>
            <a:r>
              <a:rPr lang="uk-UA" sz="1600" dirty="0" smtClean="0"/>
              <a:t>;</a:t>
            </a:r>
            <a:r>
              <a:rPr lang="pl-PL" sz="1600" dirty="0" smtClean="0"/>
              <a:t> </a:t>
            </a:r>
            <a:r>
              <a:rPr lang="uk-UA" sz="1600" dirty="0" smtClean="0"/>
              <a:t>b</a:t>
            </a:r>
            <a:r>
              <a:rPr lang="uk-UA" sz="1600" dirty="0" smtClean="0"/>
              <a:t>) </a:t>
            </a:r>
            <a:r>
              <a:rPr lang="uk-UA" sz="1600" dirty="0" err="1" smtClean="0"/>
              <a:t>Schwägerin</a:t>
            </a:r>
            <a:r>
              <a:rPr lang="uk-UA" sz="1600" dirty="0" smtClean="0"/>
              <a:t>;</a:t>
            </a:r>
            <a:r>
              <a:rPr lang="pl-PL" sz="1600" dirty="0" smtClean="0"/>
              <a:t> </a:t>
            </a:r>
            <a:r>
              <a:rPr lang="uk-UA" sz="1600" dirty="0" smtClean="0"/>
              <a:t>c</a:t>
            </a:r>
            <a:r>
              <a:rPr lang="uk-UA" sz="1600" dirty="0" smtClean="0"/>
              <a:t>) </a:t>
            </a:r>
            <a:r>
              <a:rPr lang="uk-UA" sz="1600" dirty="0" err="1" smtClean="0"/>
              <a:t>Schwiegermutter</a:t>
            </a:r>
            <a:r>
              <a:rPr lang="pl-PL" sz="1600" dirty="0" smtClean="0"/>
              <a:t> </a:t>
            </a:r>
            <a:r>
              <a:rPr lang="uk-UA" sz="1600" dirty="0" smtClean="0"/>
              <a:t>d</a:t>
            </a:r>
            <a:r>
              <a:rPr lang="uk-UA" sz="1600" dirty="0" smtClean="0"/>
              <a:t>) </a:t>
            </a:r>
            <a:r>
              <a:rPr lang="uk-UA" sz="1600" dirty="0" err="1" smtClean="0"/>
              <a:t>Pflegemutter</a:t>
            </a:r>
            <a:r>
              <a:rPr lang="uk-UA" sz="1600" dirty="0" smtClean="0"/>
              <a:t>.</a:t>
            </a:r>
          </a:p>
          <a:p>
            <a:pPr>
              <a:lnSpc>
                <a:spcPct val="100000"/>
              </a:lnSpc>
            </a:pPr>
            <a:r>
              <a:rPr lang="uk-UA" sz="1600" b="1" i="1" dirty="0" smtClean="0"/>
              <a:t>14. </a:t>
            </a:r>
            <a:r>
              <a:rPr lang="uk-UA" sz="1600" b="1" i="1" dirty="0" err="1" smtClean="0"/>
              <a:t>Ein</a:t>
            </a:r>
            <a:r>
              <a:rPr lang="uk-UA" sz="1600" b="1" i="1" dirty="0" smtClean="0"/>
              <a:t> </a:t>
            </a:r>
            <a:r>
              <a:rPr lang="uk-UA" sz="1600" b="1" i="1" dirty="0" err="1" smtClean="0"/>
              <a:t>Junge</a:t>
            </a:r>
            <a:r>
              <a:rPr lang="uk-UA" sz="1600" b="1" i="1" dirty="0" smtClean="0"/>
              <a:t> </a:t>
            </a:r>
            <a:r>
              <a:rPr lang="uk-UA" sz="1600" b="1" i="1" dirty="0" err="1" smtClean="0"/>
              <a:t>ist</a:t>
            </a:r>
            <a:r>
              <a:rPr lang="uk-UA" sz="1600" b="1" i="1" dirty="0" smtClean="0"/>
              <a:t> </a:t>
            </a:r>
            <a:r>
              <a:rPr lang="uk-UA" sz="1600" b="1" i="1" dirty="0" err="1" smtClean="0"/>
              <a:t>ein</a:t>
            </a:r>
            <a:r>
              <a:rPr lang="uk-UA" sz="1600" b="1" i="1" dirty="0" smtClean="0"/>
              <a:t> ... </a:t>
            </a:r>
            <a:r>
              <a:rPr lang="uk-UA" sz="1600" b="1" i="1" dirty="0" err="1" smtClean="0"/>
              <a:t>für</a:t>
            </a:r>
            <a:r>
              <a:rPr lang="uk-UA" sz="1600" b="1" i="1" dirty="0" smtClean="0"/>
              <a:t> </a:t>
            </a:r>
            <a:r>
              <a:rPr lang="uk-UA" sz="1600" b="1" i="1" dirty="0" err="1" smtClean="0"/>
              <a:t>seine</a:t>
            </a:r>
            <a:r>
              <a:rPr lang="uk-UA" sz="1600" b="1" i="1" dirty="0" smtClean="0"/>
              <a:t> </a:t>
            </a:r>
            <a:r>
              <a:rPr lang="uk-UA" sz="1600" b="1" i="1" dirty="0" err="1" smtClean="0"/>
              <a:t>Urgroßvater</a:t>
            </a:r>
            <a:r>
              <a:rPr lang="uk-UA" sz="1600" b="1" i="1" dirty="0" smtClean="0"/>
              <a:t>.</a:t>
            </a:r>
            <a:endParaRPr lang="uk-UA" sz="1600" dirty="0" smtClean="0"/>
          </a:p>
          <a:p>
            <a:pPr>
              <a:lnSpc>
                <a:spcPct val="100000"/>
              </a:lnSpc>
            </a:pPr>
            <a:r>
              <a:rPr lang="uk-UA" sz="1600" dirty="0" smtClean="0"/>
              <a:t>a) </a:t>
            </a:r>
            <a:r>
              <a:rPr lang="uk-UA" sz="1600" dirty="0" err="1" smtClean="0"/>
              <a:t>Urenkel</a:t>
            </a:r>
            <a:r>
              <a:rPr lang="uk-UA" sz="1600" dirty="0" smtClean="0"/>
              <a:t>;</a:t>
            </a:r>
            <a:r>
              <a:rPr lang="pl-PL" sz="1600" dirty="0" smtClean="0"/>
              <a:t> </a:t>
            </a:r>
            <a:r>
              <a:rPr lang="uk-UA" sz="1600" dirty="0" smtClean="0"/>
              <a:t>b</a:t>
            </a:r>
            <a:r>
              <a:rPr lang="uk-UA" sz="1600" dirty="0" smtClean="0"/>
              <a:t>) </a:t>
            </a:r>
            <a:r>
              <a:rPr lang="uk-UA" sz="1600" dirty="0" err="1" smtClean="0"/>
              <a:t>Enkel</a:t>
            </a:r>
            <a:r>
              <a:rPr lang="uk-UA" sz="1600" dirty="0" smtClean="0"/>
              <a:t>;</a:t>
            </a:r>
            <a:r>
              <a:rPr lang="pl-PL" sz="1600" dirty="0" smtClean="0"/>
              <a:t> </a:t>
            </a:r>
            <a:r>
              <a:rPr lang="uk-UA" sz="1600" dirty="0" smtClean="0"/>
              <a:t>c</a:t>
            </a:r>
            <a:r>
              <a:rPr lang="uk-UA" sz="1600" dirty="0" smtClean="0"/>
              <a:t>) </a:t>
            </a:r>
            <a:r>
              <a:rPr lang="uk-UA" sz="1600" dirty="0" err="1" smtClean="0"/>
              <a:t>Neffe</a:t>
            </a:r>
            <a:r>
              <a:rPr lang="uk-UA" sz="1600" dirty="0" smtClean="0"/>
              <a:t>;</a:t>
            </a:r>
            <a:r>
              <a:rPr lang="pl-PL" sz="1600" dirty="0" smtClean="0"/>
              <a:t> </a:t>
            </a:r>
            <a:r>
              <a:rPr lang="uk-UA" sz="1600" dirty="0" smtClean="0"/>
              <a:t>d</a:t>
            </a:r>
            <a:r>
              <a:rPr lang="uk-UA" sz="1600" dirty="0" smtClean="0"/>
              <a:t>) </a:t>
            </a:r>
            <a:r>
              <a:rPr lang="uk-UA" sz="1600" dirty="0" err="1" smtClean="0"/>
              <a:t>Großvater</a:t>
            </a:r>
            <a:r>
              <a:rPr lang="uk-UA" sz="1600" dirty="0" smtClean="0"/>
              <a:t>.</a:t>
            </a:r>
          </a:p>
          <a:p>
            <a:pPr>
              <a:lnSpc>
                <a:spcPct val="100000"/>
              </a:lnSpc>
            </a:pPr>
            <a:r>
              <a:rPr lang="uk-UA" sz="1600" b="1" i="1" dirty="0" smtClean="0"/>
              <a:t>15. </a:t>
            </a:r>
            <a:r>
              <a:rPr lang="uk-UA" sz="1600" b="1" i="1" dirty="0" err="1" smtClean="0"/>
              <a:t>Oma</a:t>
            </a:r>
            <a:r>
              <a:rPr lang="uk-UA" sz="1600" b="1" i="1" dirty="0" smtClean="0"/>
              <a:t> </a:t>
            </a:r>
            <a:r>
              <a:rPr lang="uk-UA" sz="1600" b="1" i="1" dirty="0" err="1" smtClean="0"/>
              <a:t>kann</a:t>
            </a:r>
            <a:r>
              <a:rPr lang="uk-UA" sz="1600" b="1" i="1" dirty="0" smtClean="0"/>
              <a:t> </a:t>
            </a:r>
            <a:r>
              <a:rPr lang="uk-UA" sz="1600" b="1" i="1" dirty="0" err="1" smtClean="0"/>
              <a:t>man</a:t>
            </a:r>
            <a:r>
              <a:rPr lang="uk-UA" sz="1600" b="1" i="1" dirty="0" smtClean="0"/>
              <a:t> </a:t>
            </a:r>
            <a:r>
              <a:rPr lang="uk-UA" sz="1600" b="1" i="1" dirty="0" err="1" smtClean="0"/>
              <a:t>auch</a:t>
            </a:r>
            <a:r>
              <a:rPr lang="uk-UA" sz="1600" b="1" i="1" dirty="0" smtClean="0"/>
              <a:t> "..." </a:t>
            </a:r>
            <a:r>
              <a:rPr lang="uk-UA" sz="1600" b="1" i="1" dirty="0" err="1" smtClean="0"/>
              <a:t>nennen</a:t>
            </a:r>
            <a:r>
              <a:rPr lang="uk-UA" sz="1600" b="1" i="1" dirty="0" smtClean="0"/>
              <a:t>.</a:t>
            </a:r>
            <a:endParaRPr lang="uk-UA" sz="1600" dirty="0" smtClean="0"/>
          </a:p>
          <a:p>
            <a:pPr>
              <a:lnSpc>
                <a:spcPct val="100000"/>
              </a:lnSpc>
            </a:pPr>
            <a:r>
              <a:rPr lang="uk-UA" sz="1600" dirty="0" smtClean="0"/>
              <a:t>a) </a:t>
            </a:r>
            <a:r>
              <a:rPr lang="uk-UA" sz="1600" dirty="0" err="1" smtClean="0"/>
              <a:t>Tante</a:t>
            </a:r>
            <a:r>
              <a:rPr lang="uk-UA" sz="1600" dirty="0" smtClean="0"/>
              <a:t>;</a:t>
            </a:r>
            <a:r>
              <a:rPr lang="pl-PL" sz="1600" dirty="0" smtClean="0"/>
              <a:t> </a:t>
            </a:r>
            <a:r>
              <a:rPr lang="uk-UA" sz="1600" dirty="0" smtClean="0"/>
              <a:t>b</a:t>
            </a:r>
            <a:r>
              <a:rPr lang="uk-UA" sz="1600" dirty="0" smtClean="0"/>
              <a:t>) </a:t>
            </a:r>
            <a:r>
              <a:rPr lang="uk-UA" sz="1600" dirty="0" err="1" smtClean="0"/>
              <a:t>Großmutter</a:t>
            </a:r>
            <a:r>
              <a:rPr lang="uk-UA" sz="1600" dirty="0" smtClean="0"/>
              <a:t>;</a:t>
            </a:r>
            <a:r>
              <a:rPr lang="pl-PL" sz="1600" dirty="0" smtClean="0"/>
              <a:t> </a:t>
            </a:r>
            <a:r>
              <a:rPr lang="uk-UA" sz="1600" dirty="0" smtClean="0"/>
              <a:t>c</a:t>
            </a:r>
            <a:r>
              <a:rPr lang="uk-UA" sz="1600" dirty="0" smtClean="0"/>
              <a:t>) </a:t>
            </a:r>
            <a:r>
              <a:rPr lang="uk-UA" sz="1600" dirty="0" err="1" smtClean="0"/>
              <a:t>Mama</a:t>
            </a:r>
            <a:r>
              <a:rPr lang="uk-UA" sz="1600" dirty="0" smtClean="0"/>
              <a:t>;d</a:t>
            </a:r>
            <a:r>
              <a:rPr lang="uk-UA" sz="1600" dirty="0" smtClean="0"/>
              <a:t>) </a:t>
            </a:r>
            <a:r>
              <a:rPr lang="uk-UA" sz="1600" dirty="0" err="1" smtClean="0"/>
              <a:t>Opa</a:t>
            </a:r>
            <a:r>
              <a:rPr lang="uk-UA" sz="1600" dirty="0" smtClean="0"/>
              <a:t>.</a:t>
            </a:r>
            <a:endParaRPr lang="uk-UA" sz="1600" dirty="0"/>
          </a:p>
        </p:txBody>
      </p:sp>
      <p:pic>
        <p:nvPicPr>
          <p:cNvPr id="3" name="Рисунок 2">
            <a:extLst>
              <a:ext uri="{FF2B5EF4-FFF2-40B4-BE49-F238E27FC236}">
                <a16:creationId xmlns:a16="http://schemas.microsoft.com/office/drawing/2014/main" xmlns="" id="{0B5D4551-D0DB-444B-A981-BFC74C9F7C62}"/>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2466806"/>
            <a:ext cx="2713311" cy="4517194"/>
          </a:xfrm>
          <a:prstGeom prst="rect">
            <a:avLst/>
          </a:prstGeom>
        </p:spPr>
      </p:pic>
      <p:sp>
        <p:nvSpPr>
          <p:cNvPr id="6" name="Заголовок 5">
            <a:extLst>
              <a:ext uri="{FF2B5EF4-FFF2-40B4-BE49-F238E27FC236}">
                <a16:creationId xmlns:a16="http://schemas.microsoft.com/office/drawing/2014/main" xmlns="" id="{70249F2D-23BE-4CE7-9A40-F8C4536CB0BD}"/>
              </a:ext>
            </a:extLst>
          </p:cNvPr>
          <p:cNvSpPr>
            <a:spLocks noGrp="1"/>
          </p:cNvSpPr>
          <p:nvPr>
            <p:ph type="title"/>
          </p:nvPr>
        </p:nvSpPr>
        <p:spPr>
          <a:xfrm>
            <a:off x="8953520" y="214290"/>
            <a:ext cx="3000398" cy="563545"/>
          </a:xfrm>
        </p:spPr>
        <p:txBody>
          <a:bodyPr>
            <a:normAutofit fontScale="90000"/>
          </a:bodyPr>
          <a:lstStyle/>
          <a:p>
            <a:r>
              <a:rPr lang="pl-PL" b="1" dirty="0" smtClean="0"/>
              <a:t>Test</a:t>
            </a:r>
            <a:r>
              <a:rPr lang="pl-PL" b="1" dirty="0" smtClean="0">
                <a:solidFill>
                  <a:srgbClr val="FFC000"/>
                </a:solidFill>
              </a:rPr>
              <a:t>aufgabe</a:t>
            </a:r>
            <a:endParaRPr lang="ru-RU" b="1" dirty="0"/>
          </a:p>
        </p:txBody>
      </p:sp>
      <p:pic>
        <p:nvPicPr>
          <p:cNvPr id="1026" name="Picture 2"/>
          <p:cNvPicPr>
            <a:picLocks noChangeAspect="1" noChangeArrowheads="1"/>
          </p:cNvPicPr>
          <p:nvPr/>
        </p:nvPicPr>
        <p:blipFill>
          <a:blip r:embed="rId3"/>
          <a:srcRect/>
          <a:stretch>
            <a:fillRect/>
          </a:stretch>
        </p:blipFill>
        <p:spPr bwMode="auto">
          <a:xfrm>
            <a:off x="8739206" y="2214554"/>
            <a:ext cx="3452794" cy="2286016"/>
          </a:xfrm>
          <a:prstGeom prst="rect">
            <a:avLst/>
          </a:prstGeom>
          <a:noFill/>
          <a:ln w="9525">
            <a:noFill/>
            <a:miter lim="800000"/>
            <a:headEnd/>
            <a:tailEnd/>
          </a:ln>
          <a:effectLst/>
        </p:spPr>
      </p:pic>
    </p:spTree>
    <p:extLst>
      <p:ext uri="{BB962C8B-B14F-4D97-AF65-F5344CB8AC3E}">
        <p14:creationId xmlns:p14="http://schemas.microsoft.com/office/powerpoint/2010/main" xmlns="" val="2418098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9292F823-E0EF-4106-9CE6-C0A6521DB566}"/>
              </a:ext>
            </a:extLst>
          </p:cNvPr>
          <p:cNvSpPr>
            <a:spLocks noGrp="1"/>
          </p:cNvSpPr>
          <p:nvPr>
            <p:ph type="title"/>
          </p:nvPr>
        </p:nvSpPr>
        <p:spPr/>
        <p:txBody>
          <a:bodyPr/>
          <a:lstStyle/>
          <a:p>
            <a:r>
              <a:rPr lang="de-DE" i="1" dirty="0" smtClean="0"/>
              <a:t>Bilden Sie den Dialog. </a:t>
            </a:r>
            <a:r>
              <a:rPr lang="de-DE" i="1" dirty="0" smtClean="0">
                <a:solidFill>
                  <a:srgbClr val="FFC000"/>
                </a:solidFill>
              </a:rPr>
              <a:t>Fragen Sie einander!</a:t>
            </a:r>
            <a:endParaRPr lang="uk-UA" dirty="0" smtClean="0">
              <a:solidFill>
                <a:srgbClr val="FFC000"/>
              </a:solidFill>
            </a:endParaRPr>
          </a:p>
        </p:txBody>
      </p:sp>
      <p:pic>
        <p:nvPicPr>
          <p:cNvPr id="9" name="Рисунок 8">
            <a:extLst>
              <a:ext uri="{FF2B5EF4-FFF2-40B4-BE49-F238E27FC236}">
                <a16:creationId xmlns:a16="http://schemas.microsoft.com/office/drawing/2014/main" xmlns="" id="{1A4C0284-E6E6-48F8-9A72-46D5ACFEA5F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xmlns=""/>
              </a:ext>
            </a:extLst>
          </a:blip>
          <a:srcRect/>
          <a:stretch>
            <a:fillRect/>
          </a:stretch>
        </p:blipFill>
        <p:spPr/>
      </p:pic>
      <p:sp>
        <p:nvSpPr>
          <p:cNvPr id="5" name="Текст 4">
            <a:extLst>
              <a:ext uri="{FF2B5EF4-FFF2-40B4-BE49-F238E27FC236}">
                <a16:creationId xmlns:a16="http://schemas.microsoft.com/office/drawing/2014/main" xmlns="" id="{A8600693-B5B6-4BA4-929B-4DF4F7AB8EA6}"/>
              </a:ext>
            </a:extLst>
          </p:cNvPr>
          <p:cNvSpPr>
            <a:spLocks noGrp="1"/>
          </p:cNvSpPr>
          <p:nvPr>
            <p:ph type="body" sz="quarter" idx="14"/>
          </p:nvPr>
        </p:nvSpPr>
        <p:spPr>
          <a:xfrm>
            <a:off x="5738810" y="1714488"/>
            <a:ext cx="5186363" cy="4714908"/>
          </a:xfrm>
        </p:spPr>
        <p:txBody>
          <a:bodyPr>
            <a:noAutofit/>
          </a:bodyPr>
          <a:lstStyle/>
          <a:p>
            <a:r>
              <a:rPr lang="de-DE" sz="2000" dirty="0" smtClean="0"/>
              <a:t>Wie </a:t>
            </a:r>
            <a:r>
              <a:rPr lang="de-DE" sz="2000" dirty="0" smtClean="0"/>
              <a:t>heißt du</a:t>
            </a:r>
            <a:r>
              <a:rPr lang="uk-UA" sz="2000" dirty="0" smtClean="0"/>
              <a:t>?</a:t>
            </a:r>
            <a:r>
              <a:rPr lang="de-DE" sz="2000" dirty="0" smtClean="0"/>
              <a:t>  </a:t>
            </a:r>
            <a:endParaRPr lang="pl-PL" sz="2000" dirty="0" smtClean="0"/>
          </a:p>
          <a:p>
            <a:r>
              <a:rPr lang="de-DE" sz="2000" dirty="0" smtClean="0"/>
              <a:t>  </a:t>
            </a:r>
            <a:r>
              <a:rPr lang="de-DE" sz="2000" dirty="0" smtClean="0"/>
              <a:t>Woher kommst du</a:t>
            </a:r>
            <a:r>
              <a:rPr lang="uk-UA" sz="2000" dirty="0" smtClean="0"/>
              <a:t>?</a:t>
            </a:r>
            <a:r>
              <a:rPr lang="de-DE" sz="2000" dirty="0" smtClean="0"/>
              <a:t>  </a:t>
            </a:r>
            <a:endParaRPr lang="pl-PL" sz="2000" dirty="0" smtClean="0"/>
          </a:p>
          <a:p>
            <a:r>
              <a:rPr lang="de-DE" sz="2000" dirty="0" smtClean="0"/>
              <a:t>  </a:t>
            </a:r>
            <a:r>
              <a:rPr lang="de-DE" sz="2000" dirty="0" smtClean="0"/>
              <a:t>Wo wohnst du</a:t>
            </a:r>
            <a:r>
              <a:rPr lang="uk-UA" sz="2000" dirty="0" smtClean="0"/>
              <a:t>?</a:t>
            </a:r>
            <a:r>
              <a:rPr lang="de-DE" sz="2000" dirty="0" smtClean="0"/>
              <a:t>  </a:t>
            </a:r>
            <a:endParaRPr lang="pl-PL" sz="2000" dirty="0" smtClean="0"/>
          </a:p>
          <a:p>
            <a:r>
              <a:rPr lang="de-DE" sz="2000" dirty="0" smtClean="0"/>
              <a:t>  </a:t>
            </a:r>
            <a:r>
              <a:rPr lang="de-DE" sz="2000" dirty="0" smtClean="0"/>
              <a:t>Wie alt bist du</a:t>
            </a:r>
            <a:r>
              <a:rPr lang="uk-UA" sz="2000" dirty="0" smtClean="0"/>
              <a:t>?</a:t>
            </a:r>
            <a:r>
              <a:rPr lang="de-DE" sz="2000" dirty="0" smtClean="0"/>
              <a:t>   </a:t>
            </a:r>
            <a:endParaRPr lang="pl-PL" sz="2000" dirty="0" smtClean="0"/>
          </a:p>
          <a:p>
            <a:r>
              <a:rPr lang="de-DE" sz="2000" dirty="0" smtClean="0"/>
              <a:t> </a:t>
            </a:r>
            <a:r>
              <a:rPr lang="de-DE" sz="2000" dirty="0" smtClean="0"/>
              <a:t>Wie groß ist deine Familie (Aus wie viel Personen besteht deine Familie)</a:t>
            </a:r>
            <a:r>
              <a:rPr lang="uk-UA" sz="2000" dirty="0" smtClean="0"/>
              <a:t>?</a:t>
            </a:r>
            <a:r>
              <a:rPr lang="de-DE" sz="2000" dirty="0" smtClean="0"/>
              <a:t>   </a:t>
            </a:r>
            <a:endParaRPr lang="pl-PL" sz="2000" dirty="0" smtClean="0"/>
          </a:p>
          <a:p>
            <a:r>
              <a:rPr lang="de-DE" sz="2000" dirty="0" smtClean="0"/>
              <a:t>  </a:t>
            </a:r>
            <a:r>
              <a:rPr lang="de-DE" sz="2000" dirty="0" smtClean="0"/>
              <a:t>Wie heißt dein Vater</a:t>
            </a:r>
            <a:r>
              <a:rPr lang="uk-UA" sz="2000" dirty="0" smtClean="0"/>
              <a:t>?</a:t>
            </a:r>
            <a:r>
              <a:rPr lang="de-DE" sz="2000" dirty="0" smtClean="0"/>
              <a:t>    </a:t>
            </a:r>
            <a:endParaRPr lang="pl-PL" sz="2000" dirty="0" smtClean="0"/>
          </a:p>
          <a:p>
            <a:r>
              <a:rPr lang="de-DE" sz="2000" dirty="0" smtClean="0"/>
              <a:t> </a:t>
            </a:r>
            <a:r>
              <a:rPr lang="de-DE" sz="2000" dirty="0" smtClean="0"/>
              <a:t>Was ist er von Beruf</a:t>
            </a:r>
            <a:r>
              <a:rPr lang="uk-UA" sz="2000" dirty="0" smtClean="0"/>
              <a:t>?</a:t>
            </a:r>
            <a:r>
              <a:rPr lang="de-DE" sz="2000" dirty="0" smtClean="0"/>
              <a:t>     </a:t>
            </a:r>
            <a:endParaRPr lang="pl-PL" sz="2000" dirty="0" smtClean="0"/>
          </a:p>
          <a:p>
            <a:r>
              <a:rPr lang="de-DE" sz="2000" dirty="0" smtClean="0"/>
              <a:t>Wie </a:t>
            </a:r>
            <a:r>
              <a:rPr lang="de-DE" sz="2000" dirty="0" smtClean="0"/>
              <a:t>heißt deine Mutter</a:t>
            </a:r>
            <a:r>
              <a:rPr lang="uk-UA" sz="2000" dirty="0" smtClean="0"/>
              <a:t>?</a:t>
            </a:r>
            <a:r>
              <a:rPr lang="de-DE" sz="2000" dirty="0" smtClean="0"/>
              <a:t>    </a:t>
            </a:r>
            <a:endParaRPr lang="pl-PL" sz="2000" dirty="0" smtClean="0"/>
          </a:p>
          <a:p>
            <a:r>
              <a:rPr lang="de-DE" sz="2000" dirty="0" smtClean="0"/>
              <a:t> </a:t>
            </a:r>
            <a:r>
              <a:rPr lang="de-DE" sz="2000" dirty="0" smtClean="0"/>
              <a:t>Was ist Sie von Beruf</a:t>
            </a:r>
            <a:r>
              <a:rPr lang="uk-UA" sz="2000" dirty="0" smtClean="0"/>
              <a:t>?</a:t>
            </a:r>
            <a:r>
              <a:rPr lang="de-DE" sz="2000" dirty="0" smtClean="0"/>
              <a:t>    </a:t>
            </a:r>
            <a:endParaRPr lang="pl-PL" sz="2000" dirty="0" smtClean="0"/>
          </a:p>
          <a:p>
            <a:r>
              <a:rPr lang="de-DE" sz="2000" dirty="0" smtClean="0"/>
              <a:t> </a:t>
            </a:r>
            <a:r>
              <a:rPr lang="de-DE" sz="2000" dirty="0" smtClean="0"/>
              <a:t>Hast du Geschwister</a:t>
            </a:r>
            <a:r>
              <a:rPr lang="uk-UA" sz="2000" dirty="0" smtClean="0"/>
              <a:t>?</a:t>
            </a:r>
            <a:r>
              <a:rPr lang="de-DE" sz="2000" dirty="0" smtClean="0"/>
              <a:t>     Wie heißen sie</a:t>
            </a:r>
            <a:r>
              <a:rPr lang="uk-UA" sz="2000" dirty="0" smtClean="0"/>
              <a:t>?</a:t>
            </a:r>
          </a:p>
          <a:p>
            <a:r>
              <a:rPr lang="de-DE" sz="2000" dirty="0" smtClean="0"/>
              <a:t>Sehr angenehm</a:t>
            </a:r>
            <a:r>
              <a:rPr lang="uk-UA" sz="2000" dirty="0" smtClean="0"/>
              <a:t>!</a:t>
            </a:r>
            <a:endParaRPr lang="uk-UA" sz="2000" dirty="0"/>
          </a:p>
        </p:txBody>
      </p:sp>
    </p:spTree>
    <p:extLst>
      <p:ext uri="{BB962C8B-B14F-4D97-AF65-F5344CB8AC3E}">
        <p14:creationId xmlns:p14="http://schemas.microsoft.com/office/powerpoint/2010/main" xmlns="" val="3758659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smtClean="0"/>
              <a:t>Über mich selbst </a:t>
            </a:r>
            <a:r>
              <a:rPr lang="de-DE" b="1" i="1" dirty="0" smtClean="0">
                <a:solidFill>
                  <a:srgbClr val="FFC000"/>
                </a:solidFill>
              </a:rPr>
              <a:t>und meine </a:t>
            </a:r>
            <a:r>
              <a:rPr lang="de-DE" b="1" i="1" dirty="0" smtClean="0">
                <a:solidFill>
                  <a:srgbClr val="FFC000"/>
                </a:solidFill>
              </a:rPr>
              <a:t>Familie</a:t>
            </a:r>
            <a:endParaRPr lang="uk-UA" dirty="0">
              <a:solidFill>
                <a:srgbClr val="FFC000"/>
              </a:solidFill>
            </a:endParaRPr>
          </a:p>
        </p:txBody>
      </p:sp>
      <p:sp>
        <p:nvSpPr>
          <p:cNvPr id="3" name="Текст 2"/>
          <p:cNvSpPr>
            <a:spLocks noGrp="1"/>
          </p:cNvSpPr>
          <p:nvPr>
            <p:ph type="body" sz="quarter" idx="10"/>
          </p:nvPr>
        </p:nvSpPr>
        <p:spPr>
          <a:xfrm>
            <a:off x="2738414" y="1142984"/>
            <a:ext cx="9453586" cy="5429288"/>
          </a:xfrm>
        </p:spPr>
        <p:txBody>
          <a:bodyPr>
            <a:noAutofit/>
          </a:bodyPr>
          <a:lstStyle/>
          <a:p>
            <a:r>
              <a:rPr lang="de-DE" sz="2400" dirty="0" smtClean="0"/>
              <a:t>Hallo</a:t>
            </a:r>
            <a:r>
              <a:rPr lang="de-DE" sz="2400" dirty="0" smtClean="0"/>
              <a:t>, liebe Freunde! Machen wir uns bekannt? Mein Name ist Olga </a:t>
            </a:r>
            <a:r>
              <a:rPr lang="de-DE" sz="2400" dirty="0" err="1" smtClean="0"/>
              <a:t>Kowalenko</a:t>
            </a:r>
            <a:r>
              <a:rPr lang="de-DE" sz="2400" dirty="0" smtClean="0"/>
              <a:t>. Ich bin 17 Jahre alt. Ich bin Studentin. Ich besuche galizisches College. Ich studiere im zweiten Studienjahr. Ich wohne in Ternopil, in </a:t>
            </a:r>
            <a:r>
              <a:rPr lang="de-DE" sz="2400" dirty="0" err="1" smtClean="0"/>
              <a:t>Russkastra</a:t>
            </a:r>
            <a:r>
              <a:rPr lang="uk-UA" sz="2400" dirty="0" smtClean="0"/>
              <a:t>β</a:t>
            </a:r>
            <a:r>
              <a:rPr lang="de-DE" sz="2400" dirty="0" smtClean="0"/>
              <a:t>e 32, Wohnung 16.</a:t>
            </a:r>
            <a:endParaRPr lang="uk-UA" sz="2400" dirty="0" smtClean="0"/>
          </a:p>
          <a:p>
            <a:r>
              <a:rPr lang="de-DE" sz="2400" dirty="0" smtClean="0"/>
              <a:t>Meine Familie ist groß. Ich habe einen Vater, eine Mutter, einen Bruder, eine Großmutter und einen Großvater.</a:t>
            </a:r>
            <a:endParaRPr lang="uk-UA" sz="2400" dirty="0" smtClean="0"/>
          </a:p>
          <a:p>
            <a:r>
              <a:rPr lang="de-DE" sz="2400" dirty="0" smtClean="0"/>
              <a:t>Mein Vater heißt Olexander </a:t>
            </a:r>
            <a:r>
              <a:rPr lang="de-DE" sz="2400" dirty="0" err="1" smtClean="0"/>
              <a:t>Petrowytsch</a:t>
            </a:r>
            <a:r>
              <a:rPr lang="de-DE" sz="2400" dirty="0" smtClean="0"/>
              <a:t>. Er ist 47 Jahre alt. Er ist Arzt von Beruf. Meine Mutter heißt Nina </a:t>
            </a:r>
            <a:r>
              <a:rPr lang="de-DE" sz="2400" dirty="0" err="1" smtClean="0"/>
              <a:t>Iwaniwna</a:t>
            </a:r>
            <a:r>
              <a:rPr lang="de-DE" sz="2400" dirty="0" smtClean="0"/>
              <a:t>. Sie ist 42 Jahre alt. Meine Mutter ist Lehrerin. Sie ist sehr schön und gut. Alle Schüler lieben Sie.</a:t>
            </a:r>
            <a:endParaRPr lang="uk-UA" sz="2400" dirty="0" smtClean="0"/>
          </a:p>
          <a:p>
            <a:r>
              <a:rPr lang="de-DE" sz="2400" dirty="0" smtClean="0"/>
              <a:t>Mein Bruder Oles ist 19 Jahre alt. Er ist Student. Er studiert Deutsch.</a:t>
            </a:r>
            <a:endParaRPr lang="uk-UA" sz="2400" dirty="0" smtClean="0"/>
          </a:p>
          <a:p>
            <a:r>
              <a:rPr lang="de-DE" sz="2400" dirty="0" smtClean="0"/>
              <a:t>Mein Großvater und meine Großmutter sind Rentner. Aber Sie arbeiten. Meine Großmutter ist Ärztin.</a:t>
            </a:r>
            <a:endParaRPr lang="uk-UA" sz="2400" dirty="0" smtClean="0"/>
          </a:p>
          <a:p>
            <a:r>
              <a:rPr lang="de-DE" sz="2400" dirty="0" smtClean="0"/>
              <a:t>Ich habe auch einen Onkel und eine Tante. Sie leben auf dem Lande. Meine Tante ist Agronom und mein Onkel ist Kraftfahrer.</a:t>
            </a:r>
            <a:endParaRPr lang="uk-UA" sz="2400" dirty="0" smtClean="0"/>
          </a:p>
          <a:p>
            <a:endParaRPr lang="uk-UA"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522" y="214290"/>
            <a:ext cx="7186626" cy="634983"/>
          </a:xfrm>
        </p:spPr>
        <p:txBody>
          <a:bodyPr>
            <a:normAutofit fontScale="90000"/>
          </a:bodyPr>
          <a:lstStyle/>
          <a:p>
            <a:r>
              <a:rPr lang="de-DE" i="1" dirty="0" smtClean="0"/>
              <a:t>Beantworten </a:t>
            </a:r>
            <a:r>
              <a:rPr lang="de-DE" i="1" dirty="0" smtClean="0">
                <a:solidFill>
                  <a:srgbClr val="FFC000"/>
                </a:solidFill>
              </a:rPr>
              <a:t>Sie bitte die Fragen</a:t>
            </a:r>
            <a:r>
              <a:rPr lang="de-DE" i="1" dirty="0" smtClean="0">
                <a:solidFill>
                  <a:srgbClr val="FFC000"/>
                </a:solidFill>
              </a:rPr>
              <a:t>!</a:t>
            </a:r>
            <a:endParaRPr lang="uk-UA" dirty="0">
              <a:solidFill>
                <a:srgbClr val="FFC000"/>
              </a:solidFill>
            </a:endParaRPr>
          </a:p>
        </p:txBody>
      </p:sp>
      <p:sp>
        <p:nvSpPr>
          <p:cNvPr id="3" name="Содержимое 2"/>
          <p:cNvSpPr>
            <a:spLocks noGrp="1"/>
          </p:cNvSpPr>
          <p:nvPr>
            <p:ph idx="1"/>
          </p:nvPr>
        </p:nvSpPr>
        <p:spPr>
          <a:xfrm>
            <a:off x="838200" y="857232"/>
            <a:ext cx="10515600" cy="5319731"/>
          </a:xfrm>
        </p:spPr>
        <p:txBody>
          <a:bodyPr>
            <a:noAutofit/>
          </a:bodyPr>
          <a:lstStyle/>
          <a:p>
            <a:r>
              <a:rPr lang="de-DE" sz="3600" dirty="0" smtClean="0"/>
              <a:t>1</a:t>
            </a:r>
            <a:r>
              <a:rPr lang="de-DE" sz="3600" dirty="0" smtClean="0"/>
              <a:t>. Wie alt ist </a:t>
            </a:r>
            <a:r>
              <a:rPr lang="de-DE" sz="3600" dirty="0" err="1" smtClean="0"/>
              <a:t>Olja</a:t>
            </a:r>
            <a:r>
              <a:rPr lang="de-DE" sz="3600" dirty="0" smtClean="0"/>
              <a:t>?  </a:t>
            </a:r>
            <a:r>
              <a:rPr lang="de-DE" sz="3600" dirty="0" smtClean="0"/>
              <a:t> </a:t>
            </a:r>
            <a:r>
              <a:rPr lang="uk-UA" sz="3600" dirty="0" smtClean="0"/>
              <a:t>2.Was </a:t>
            </a:r>
            <a:r>
              <a:rPr lang="uk-UA" sz="3600" dirty="0" err="1" smtClean="0"/>
              <a:t>ist</a:t>
            </a:r>
            <a:r>
              <a:rPr lang="uk-UA" sz="3600" dirty="0" smtClean="0"/>
              <a:t> </a:t>
            </a:r>
            <a:r>
              <a:rPr lang="uk-UA" sz="3600" dirty="0" err="1" smtClean="0"/>
              <a:t>sie</a:t>
            </a:r>
            <a:r>
              <a:rPr lang="de-DE" sz="3600" dirty="0" smtClean="0"/>
              <a:t>?   </a:t>
            </a:r>
            <a:r>
              <a:rPr lang="de-DE" sz="3600" dirty="0" smtClean="0"/>
              <a:t>3</a:t>
            </a:r>
            <a:r>
              <a:rPr lang="de-DE" sz="3600" dirty="0" smtClean="0"/>
              <a:t>. Wo studiert </a:t>
            </a:r>
            <a:r>
              <a:rPr lang="de-DE" sz="3600" dirty="0" err="1" smtClean="0"/>
              <a:t>Olja</a:t>
            </a:r>
            <a:r>
              <a:rPr lang="de-DE" sz="3600" dirty="0" smtClean="0"/>
              <a:t>?  </a:t>
            </a:r>
            <a:r>
              <a:rPr lang="de-DE" sz="3600" dirty="0" smtClean="0"/>
              <a:t> </a:t>
            </a:r>
            <a:r>
              <a:rPr lang="de-DE" sz="3600" dirty="0" smtClean="0"/>
              <a:t>4. Wo wohnt </a:t>
            </a:r>
            <a:r>
              <a:rPr lang="de-DE" sz="3600" dirty="0" err="1" smtClean="0"/>
              <a:t>Olja</a:t>
            </a:r>
            <a:r>
              <a:rPr lang="de-DE" sz="3600" dirty="0" smtClean="0"/>
              <a:t>?   </a:t>
            </a:r>
            <a:r>
              <a:rPr lang="de-DE" sz="3600" dirty="0" smtClean="0"/>
              <a:t>5</a:t>
            </a:r>
            <a:r>
              <a:rPr lang="de-DE" sz="3600" dirty="0" smtClean="0"/>
              <a:t>. Aus wie viele Personen besteht die Familie?   </a:t>
            </a:r>
            <a:r>
              <a:rPr lang="de-DE" sz="3600" dirty="0" smtClean="0"/>
              <a:t>6</a:t>
            </a:r>
            <a:r>
              <a:rPr lang="de-DE" sz="3600" dirty="0" smtClean="0"/>
              <a:t>. Wie heißt der Vater?   </a:t>
            </a:r>
            <a:r>
              <a:rPr lang="de-DE" sz="3600" dirty="0" smtClean="0"/>
              <a:t>7</a:t>
            </a:r>
            <a:r>
              <a:rPr lang="de-DE" sz="3600" dirty="0" smtClean="0"/>
              <a:t>. Wie alt ist der Vater?   </a:t>
            </a:r>
            <a:r>
              <a:rPr lang="de-DE" sz="3600" dirty="0" smtClean="0"/>
              <a:t>8</a:t>
            </a:r>
            <a:r>
              <a:rPr lang="de-DE" sz="3600" dirty="0" smtClean="0"/>
              <a:t>. Was ist der Vater?   </a:t>
            </a:r>
            <a:r>
              <a:rPr lang="de-DE" sz="3600" dirty="0" smtClean="0"/>
              <a:t>9</a:t>
            </a:r>
            <a:r>
              <a:rPr lang="de-DE" sz="3600" dirty="0" smtClean="0"/>
              <a:t>. Wie heißt die Mutter?   </a:t>
            </a:r>
            <a:r>
              <a:rPr lang="de-DE" sz="3600" dirty="0" smtClean="0"/>
              <a:t>10</a:t>
            </a:r>
            <a:r>
              <a:rPr lang="de-DE" sz="3600" dirty="0" smtClean="0"/>
              <a:t>. Wie alt ist die Mutter?   </a:t>
            </a:r>
            <a:r>
              <a:rPr lang="de-DE" sz="3600" dirty="0" smtClean="0"/>
              <a:t>11</a:t>
            </a:r>
            <a:r>
              <a:rPr lang="de-DE" sz="3600" dirty="0" smtClean="0"/>
              <a:t>. Was ist die Mutter?   </a:t>
            </a:r>
            <a:r>
              <a:rPr lang="de-DE" sz="3600" dirty="0" smtClean="0"/>
              <a:t>12</a:t>
            </a:r>
            <a:r>
              <a:rPr lang="de-DE" sz="3600" dirty="0" smtClean="0"/>
              <a:t>. Wie heißt der Bruder?  </a:t>
            </a:r>
            <a:r>
              <a:rPr lang="de-DE" sz="3600" dirty="0" smtClean="0"/>
              <a:t> </a:t>
            </a:r>
            <a:r>
              <a:rPr lang="de-DE" sz="3600" dirty="0" smtClean="0"/>
              <a:t>13.</a:t>
            </a:r>
            <a:r>
              <a:rPr lang="uk-UA" sz="3600" dirty="0" smtClean="0"/>
              <a:t> </a:t>
            </a:r>
            <a:r>
              <a:rPr lang="de-DE" sz="3600" dirty="0" smtClean="0"/>
              <a:t>Wie alt ist der Bruder?   14. Was ist der Bruder?   15. Was studiert der Bruder?   16. Was sind die Großeltern?   17. Was ist die Großmutter von Beruf?   18. Wo leben der Onkel und die Tante? Was sind Sie</a:t>
            </a:r>
            <a:r>
              <a:rPr lang="de-DE" sz="3600" dirty="0" smtClean="0"/>
              <a:t>?</a:t>
            </a:r>
            <a:endParaRPr lang="uk-UA"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 Office">
  <a:themeElements>
    <a:clrScheme name="Другая 1">
      <a:dk1>
        <a:srgbClr val="167373"/>
      </a:dk1>
      <a:lt1>
        <a:srgbClr val="DCEFEB"/>
      </a:lt1>
      <a:dk2>
        <a:srgbClr val="000000"/>
      </a:dk2>
      <a:lt2>
        <a:srgbClr val="FFFFFF"/>
      </a:lt2>
      <a:accent1>
        <a:srgbClr val="1E3259"/>
      </a:accent1>
      <a:accent2>
        <a:srgbClr val="167373"/>
      </a:accent2>
      <a:accent3>
        <a:srgbClr val="60BFBF"/>
      </a:accent3>
      <a:accent4>
        <a:srgbClr val="F2C849"/>
      </a:accent4>
      <a:accent5>
        <a:srgbClr val="F29191"/>
      </a:accent5>
      <a:accent6>
        <a:srgbClr val="DCEFEB"/>
      </a:accent6>
      <a:hlink>
        <a:srgbClr val="1E3259"/>
      </a:hlink>
      <a:folHlink>
        <a:srgbClr val="60BFB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1362</Words>
  <Application>Microsoft Office PowerPoint</Application>
  <PresentationFormat>Произвольный</PresentationFormat>
  <Paragraphs>171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Wortschatz  wiederholen</vt:lpstr>
      <vt:lpstr>Testaufgabe</vt:lpstr>
      <vt:lpstr>Testaufgabe</vt:lpstr>
      <vt:lpstr>Testaufgabe</vt:lpstr>
      <vt:lpstr>Bilden Sie den Dialog. Fragen Sie einander!</vt:lpstr>
      <vt:lpstr>Über mich selbst und meine Familie</vt:lpstr>
      <vt:lpstr>Beantworten Sie bitte die Fragen!</vt:lpstr>
      <vt:lpstr>Слайд 10</vt:lpstr>
      <vt:lpstr>ORDNUNGSZAHLEN</vt:lpstr>
      <vt:lpstr>Übung 1. Schreiben Sie im Nominativ!</vt:lpstr>
      <vt:lpstr>Слайд 13</vt:lpstr>
      <vt:lpstr>MONATEN</vt:lpstr>
      <vt:lpstr>Übung 2. Schreiben Sie bitte dem Muster nach!</vt:lpstr>
      <vt:lpstr>Übung 3. Lesen Sie bitte richtig!</vt:lpstr>
      <vt:lpstr>Übung 4. Übersetzen Sie bitte ins Deutsche!</vt:lpstr>
      <vt:lpstr>Übung 5. Schreiben Sie bitte dem Muster nach! </vt:lpstr>
      <vt:lpstr>Слайд 19</vt:lpstr>
      <vt:lpstr>Hausaufgabe</vt:lpstr>
      <vt:lpstr>Слайд 21</vt:lpstr>
      <vt:lpstr>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User</cp:lastModifiedBy>
  <cp:revision>19</cp:revision>
  <dcterms:created xsi:type="dcterms:W3CDTF">2020-06-20T14:12:20Z</dcterms:created>
  <dcterms:modified xsi:type="dcterms:W3CDTF">2022-02-07T16:35:40Z</dcterms:modified>
</cp:coreProperties>
</file>