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6" r:id="rId3"/>
    <p:sldId id="257" r:id="rId4"/>
    <p:sldId id="258" r:id="rId5"/>
    <p:sldId id="259" r:id="rId6"/>
    <p:sldId id="264" r:id="rId7"/>
    <p:sldId id="265" r:id="rId8"/>
    <p:sldId id="266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F5CE5-B591-4B03-A711-DC9EB8DBC535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BBD40-E4C0-41BD-9911-B7D41CE87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78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E7BAE-2151-436A-8B9F-F4694C99A372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A59B-DCBF-4F2F-99BF-C8759DD37D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34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«Культура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древньої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Греції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Міфи про грецьких богів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02" y="1142984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Греки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вірили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безліч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богів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А жили боги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Олімп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 descr="na290551du-0-2011_10_14_031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2147708" cy="2871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643578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Посейдон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- бог морів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21adc53e3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00" y="2071678"/>
            <a:ext cx="3571900" cy="2786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3504" y="557214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Зевс - бог неба, грому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блискавок</a:t>
            </a:r>
            <a:endParaRPr lang="ru-RU" dirty="0"/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143116"/>
            <a:ext cx="2786050" cy="2671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1736" y="564357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Гіпнос</a:t>
            </a:r>
            <a:r>
              <a:rPr lang="uk-UA" dirty="0" smtClean="0"/>
              <a:t> – бог сну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Театр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древн</a:t>
            </a:r>
            <a:r>
              <a:rPr lang="uk-UA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ьої</a:t>
            </a:r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Греції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теа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4364378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557214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Афінський</a:t>
            </a:r>
            <a:r>
              <a:rPr lang="ru-RU" dirty="0" smtClean="0"/>
              <a:t> театр</a:t>
            </a:r>
            <a:endParaRPr lang="ru-RU" dirty="0"/>
          </a:p>
        </p:txBody>
      </p:sp>
      <p:pic>
        <p:nvPicPr>
          <p:cNvPr id="5" name="Рисунок 4" descr="x_f92b33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57430"/>
            <a:ext cx="4238628" cy="28257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14356"/>
            <a:ext cx="8429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Афінський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театр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V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століття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до н.е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був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трагічним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комічним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lvl="0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Театр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займався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питаннями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політики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моралі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був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театр,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усвідомлює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свою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виховну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й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наставницьку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роль.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Найбільшим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театром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тоді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був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Афінський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театр,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вміщав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сімнадцять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тисяч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глядачів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 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Говорячи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про театр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Древньої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не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можна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згадати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самого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молодшого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поета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цієї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епохи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Евріпіда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Твори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Евріпіда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більше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зрозумілі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сучасному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читачеві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тому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теми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трагедій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ближче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нам,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головна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тем —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любов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внутрішньо-сімейні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відносини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Давньогрецький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Театр —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немов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дитинство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Однак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як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дитинство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накладає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відбиток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на все подальше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людини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так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театр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Древньої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вплинув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наступний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розвиток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театру.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Протягом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багатьох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століть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інтерес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нього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слабшає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50004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Культура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Древньої</a:t>
            </a:r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Греції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гре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7072362" cy="47577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Країною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високорозвиненою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стародавньою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культурою, яка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відіграла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величезну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роль у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становленні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світової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антична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ГРЕЦІЯ.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ЗДАНИЕ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04949"/>
            <a:ext cx="7215238" cy="48926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572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Культура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Стародавньої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існувала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28ст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до н.е.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середини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II ст. до н.е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називають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античною -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щоб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відрізнити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інших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стародавніх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культур, а саму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Давню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Грецію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Елладою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оскільки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так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називали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свою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країну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самі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греки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Найвищого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піднесення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розквіту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давньогрецька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культура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досягла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в V-IV ст. до н.е., ставши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винятковим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неповторним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багато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чому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перевершеним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феноменом 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історії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світової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культури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грецькому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народу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майже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одночасно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практично 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всіх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галузях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культури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вдалося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досягти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небачених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висот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Ніякий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інший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народ -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до,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- не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зміг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зробити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нічого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подібного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Змагання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становила основу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всього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греків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вона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пронизувала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все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сфери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будь то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Олімпійські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ігри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 поле бою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театральна сцена, коли 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святкових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уявленнях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брало участь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кілька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авторів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виносили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на суд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глядачів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свої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п'єси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яких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потім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вибиралася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краща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Мистецтво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древньої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Греції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Мистецтво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давньої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зіграло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найважливішу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роль у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розвитку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культури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мистецтва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людства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Мистецтво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вражали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наступні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покоління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глибоким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реалізмом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гармонійною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досконалістю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античній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процвітали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три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види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мистецтва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такі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як: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Архітектура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Скульптура 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Вазопис</a:t>
            </a:r>
            <a:endParaRPr lang="ru-RU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2149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Архітектура</a:t>
            </a:r>
            <a:endParaRPr lang="ru-RU" dirty="0"/>
          </a:p>
        </p:txBody>
      </p:sp>
      <p:pic>
        <p:nvPicPr>
          <p:cNvPr id="8" name="Рисунок 7" descr="G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928934"/>
            <a:ext cx="295599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3000364" y="521495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Скульптура</a:t>
            </a:r>
            <a:endParaRPr lang="ru-RU" dirty="0"/>
          </a:p>
        </p:txBody>
      </p:sp>
      <p:pic>
        <p:nvPicPr>
          <p:cNvPr id="10" name="Рисунок 9" descr="Амфора-билингва вазописца Андокида. Геракл и Афина. ок. 520 г. до н. э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500306"/>
            <a:ext cx="1857388" cy="2698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6500826" y="52149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Вазопис</a:t>
            </a:r>
            <a:endParaRPr lang="ru-RU" dirty="0"/>
          </a:p>
        </p:txBody>
      </p:sp>
      <p:pic>
        <p:nvPicPr>
          <p:cNvPr id="4" name="Рисунок 3" descr="антич гр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357454" cy="2169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Архітектура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14356"/>
            <a:ext cx="45005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Архітектура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Стародавній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розвивалася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швидко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багатосторонньо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зростаючих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грецьких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містах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створюються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кам'яні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житлові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будинки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портові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споруди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але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найважливіше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те,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з'явилися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житлов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місцеві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господарські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споруди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кам'яні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громадські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споруди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Саме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архітектурі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храмів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склалися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класичні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грецькі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архітектурні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ордера.</a:t>
            </a:r>
          </a:p>
        </p:txBody>
      </p:sp>
      <p:pic>
        <p:nvPicPr>
          <p:cNvPr id="4" name="Рисунок 3" descr="1371479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1" y="714356"/>
            <a:ext cx="3914811" cy="3095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500570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Головним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архітектурним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завданням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греків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було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будівництво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храмів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Воно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породило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художні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форми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перейшли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потім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споруд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різного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роду.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Якщо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вірити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географу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Павсанію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спочатку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храми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будувалися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дерева.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Потім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стали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споруджувати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каменю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проте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збереглися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деякі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елементи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прийоми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дерев'яного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архітекторства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Скульптура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49103c6236ec1cfa259edbaf16d4e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928670"/>
            <a:ext cx="3352800" cy="2494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928670"/>
            <a:ext cx="4786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Давньогрецька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скульптура -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одне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найбільших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досягнень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культури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античності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залишило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незгладимий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слід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світовій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історії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Зародження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грецької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скульптури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можна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віднести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епохи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гомерівської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XII-VIII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ст. до н.е. Скульптура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відігравала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важливішу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роль 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формуванні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розвитку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європейської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цивілізації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вплинула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розвиток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культури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мистецтва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всього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людства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572008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Скульптура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невід'ємною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частиною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архітектурного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оздоблення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гречіских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міст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Монархічний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лад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елліністичних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держав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інший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світогляд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викликали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офіційну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придворну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тенденцію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мистецтва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втілилася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портретних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статуях.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4296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Вазопис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18978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785794"/>
            <a:ext cx="2019684" cy="3295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785794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Давньогрецьк</a:t>
            </a:r>
            <a:r>
              <a:rPr lang="uk-UA" b="1" dirty="0" err="1" smtClean="0">
                <a:latin typeface="Calibri" pitchFamily="34" charset="0"/>
                <a:cs typeface="Calibri" pitchFamily="34" charset="0"/>
              </a:rPr>
              <a:t>ий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вазопис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декоративний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розпис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посуду,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виконаний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керамічним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способом,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спеціальними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фарбами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подальшим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випалюванням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Грецька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кераміка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найбільш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поширеною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знахідкою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археологічних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дослідженнях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античної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Греції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виявити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можна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усій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землі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розселення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стародавніх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греків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Стародавні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греки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розписували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будь-які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види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глиняного посуду,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використовувалися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для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зберігання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прийому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їжі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в обрядах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святах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 Рукописи на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кераміці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оформлені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особливо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ретельно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приносили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храми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або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вкладали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поховання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42913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Кераміка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яка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пройшла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сильний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випал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стійка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впливу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навколишнього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середовища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керамічний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посуд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фрагменти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збереглися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десятками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тисяч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рок</a:t>
            </a:r>
            <a:r>
              <a:rPr lang="uk-UA" b="1" dirty="0" err="1" smtClean="0">
                <a:latin typeface="Calibri" pitchFamily="34" charset="0"/>
                <a:cs typeface="Calibri" pitchFamily="34" charset="0"/>
              </a:rPr>
              <a:t>ів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, тому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давньогрецький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вазопис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незамінний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встановлені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віку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археологічних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знахідок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Література древньої Греції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omer_Ilias_Griphanius_c1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928670"/>
            <a:ext cx="3477056" cy="5500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928670"/>
            <a:ext cx="47149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Стародавні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греки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розробили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ою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літературу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фінікійської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грецькій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букви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Література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стародавньої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дала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поштовх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європейської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Одні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найвідоміших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письменників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Алкей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Сапфо, Анакреонт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Архілох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драм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часи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міфи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них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розповідаеться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богів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титанів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героїв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290</TotalTime>
  <Words>676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45</cp:revision>
  <dcterms:modified xsi:type="dcterms:W3CDTF">2021-10-06T18:59:18Z</dcterms:modified>
</cp:coreProperties>
</file>