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0" r:id="rId9"/>
    <p:sldId id="259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18" autoAdjust="0"/>
    <p:restoredTop sz="94660"/>
  </p:normalViewPr>
  <p:slideViewPr>
    <p:cSldViewPr>
      <p:cViewPr>
        <p:scale>
          <a:sx n="80" d="100"/>
          <a:sy n="80" d="100"/>
        </p:scale>
        <p:origin x="-109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677F0-3A8C-4BF7-A8CE-91F1B608A5AA}" type="datetimeFigureOut">
              <a:rPr lang="uk-UA" smtClean="0"/>
              <a:t>14.09.2021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2BEF7-28D5-4BA8-BA4F-CA7570F2901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2BEF7-28D5-4BA8-BA4F-CA7570F29012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1BA417D-F246-4974-9CE1-0E65D526D231}" type="datetimeFigureOut">
              <a:rPr lang="uk-UA" smtClean="0"/>
              <a:pPr/>
              <a:t>14.09.2021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14.09.2021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14.09.2021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14.09.2021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1BA417D-F246-4974-9CE1-0E65D526D231}" type="datetimeFigureOut">
              <a:rPr lang="uk-UA" smtClean="0"/>
              <a:pPr/>
              <a:t>14.09.2021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14.09.2021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14.09.2021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14.09.2021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14.09.2021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14.09.2021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14.09.2021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BA417D-F246-4974-9CE1-0E65D526D231}" type="datetimeFigureOut">
              <a:rPr lang="uk-UA" smtClean="0"/>
              <a:pPr/>
              <a:t>14.09.2021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Bookman Old Style" pitchFamily="18" charset="0"/>
              </a:rPr>
              <a:t>Газета </a:t>
            </a:r>
            <a:r>
              <a:rPr lang="uk-UA" sz="4000" dirty="0" err="1" smtClean="0">
                <a:latin typeface="Bookman Old Style" pitchFamily="18" charset="0"/>
              </a:rPr>
              <a:t>“Слово</a:t>
            </a:r>
            <a:r>
              <a:rPr lang="uk-UA" sz="4000" dirty="0" smtClean="0">
                <a:latin typeface="Bookman Old Style" pitchFamily="18" charset="0"/>
              </a:rPr>
              <a:t> про </a:t>
            </a:r>
            <a:r>
              <a:rPr lang="uk-UA" sz="4000" dirty="0" err="1" smtClean="0">
                <a:latin typeface="Bookman Old Style" pitchFamily="18" charset="0"/>
              </a:rPr>
              <a:t>слово”</a:t>
            </a:r>
            <a:endParaRPr lang="uk-UA" sz="40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Аналіз оформлення </a:t>
            </a:r>
            <a:endParaRPr lang="uk-UA" dirty="0"/>
          </a:p>
        </p:txBody>
      </p:sp>
      <p:sp>
        <p:nvSpPr>
          <p:cNvPr id="1026" name="AutoShape 2" descr="Слово Про Слово (@slovoproslovo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8" name="Picture 4" descr="Новини релігії в світі та Україні • Слово про Сл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845433" cy="2000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/>
                </a:solidFill>
                <a:latin typeface="Bookman Old Style" pitchFamily="18" charset="0"/>
              </a:rPr>
              <a:t>Про газету:</a:t>
            </a:r>
            <a:endParaRPr lang="uk-UA" sz="4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43890" cy="1995486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latin typeface="Bookman Old Style" pitchFamily="18" charset="0"/>
              </a:rPr>
              <a:t>Газета </a:t>
            </a:r>
            <a:r>
              <a:rPr lang="uk-UA" dirty="0" err="1" smtClean="0">
                <a:latin typeface="Bookman Old Style" pitchFamily="18" charset="0"/>
              </a:rPr>
              <a:t>“Слово</a:t>
            </a:r>
            <a:r>
              <a:rPr lang="uk-UA" dirty="0" smtClean="0">
                <a:latin typeface="Bookman Old Style" pitchFamily="18" charset="0"/>
              </a:rPr>
              <a:t> про Слово" є неприбутковим </a:t>
            </a:r>
            <a:r>
              <a:rPr lang="uk-UA" dirty="0" err="1" smtClean="0">
                <a:latin typeface="Bookman Old Style" pitchFamily="18" charset="0"/>
              </a:rPr>
              <a:t>проєктом</a:t>
            </a:r>
            <a:r>
              <a:rPr lang="uk-UA" dirty="0" smtClean="0">
                <a:latin typeface="Bookman Old Style" pitchFamily="18" charset="0"/>
              </a:rPr>
              <a:t> і працює за рахунок пожертв. </a:t>
            </a:r>
            <a:r>
              <a:rPr lang="uk-UA" dirty="0" smtClean="0">
                <a:latin typeface="Bookman Old Style" pitchFamily="18" charset="0"/>
              </a:rPr>
              <a:t>Вони публікують </a:t>
            </a:r>
            <a:r>
              <a:rPr lang="uk-UA" dirty="0" smtClean="0">
                <a:latin typeface="Bookman Old Style" pitchFamily="18" charset="0"/>
              </a:rPr>
              <a:t>щоденні новини, коментарі, аналітику, що </a:t>
            </a:r>
            <a:r>
              <a:rPr lang="uk-UA" dirty="0" smtClean="0">
                <a:latin typeface="Bookman Old Style" pitchFamily="18" charset="0"/>
              </a:rPr>
              <a:t>висвітлює </a:t>
            </a:r>
            <a:r>
              <a:rPr lang="uk-UA" dirty="0" smtClean="0">
                <a:latin typeface="Bookman Old Style" pitchFamily="18" charset="0"/>
              </a:rPr>
              <a:t>релігійну тематику в Україні та світі. Окрім цього, </a:t>
            </a:r>
            <a:r>
              <a:rPr lang="uk-UA" dirty="0" smtClean="0">
                <a:latin typeface="Bookman Old Style" pitchFamily="18" charset="0"/>
              </a:rPr>
              <a:t>публікують </a:t>
            </a:r>
            <a:r>
              <a:rPr lang="uk-UA" dirty="0" smtClean="0">
                <a:latin typeface="Bookman Old Style" pitchFamily="18" charset="0"/>
              </a:rPr>
              <a:t>статті різних жанрів, авторські </a:t>
            </a:r>
            <a:r>
              <a:rPr lang="uk-UA" dirty="0" err="1" smtClean="0">
                <a:latin typeface="Bookman Old Style" pitchFamily="18" charset="0"/>
              </a:rPr>
              <a:t>блоги</a:t>
            </a:r>
            <a:r>
              <a:rPr lang="uk-UA" dirty="0" smtClean="0">
                <a:latin typeface="Bookman Old Style" pitchFamily="18" charset="0"/>
              </a:rPr>
              <a:t>, оповідання, поезію, </a:t>
            </a:r>
            <a:r>
              <a:rPr lang="uk-UA" dirty="0" smtClean="0">
                <a:latin typeface="Bookman Old Style" pitchFamily="18" charset="0"/>
              </a:rPr>
              <a:t>притчі.</a:t>
            </a:r>
            <a:endParaRPr lang="uk-UA" dirty="0">
              <a:latin typeface="Bookman Old Style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919226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857628"/>
            <a:ext cx="8229600" cy="5619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Логотип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730997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4267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00306"/>
            <a:ext cx="19377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3" y="3071810"/>
            <a:ext cx="589551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21429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Кольори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4591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714884"/>
            <a:ext cx="11848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Засоби виділення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24384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514351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Bookman Old Style" pitchFamily="18" charset="0"/>
              </a:rPr>
              <a:t>Рамка</a:t>
            </a:r>
            <a:endParaRPr lang="uk-UA" dirty="0">
              <a:latin typeface="Bookman Old Style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71612"/>
            <a:ext cx="345358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143116"/>
            <a:ext cx="264645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7554" y="2928934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Курсив</a:t>
            </a:r>
            <a:endParaRPr lang="uk-UA" dirty="0">
              <a:latin typeface="Bookman Old Style" pitchFamily="18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571612"/>
            <a:ext cx="1533527" cy="32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2790" y="1928802"/>
            <a:ext cx="202832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072330" y="257174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Напівжирний</a:t>
            </a:r>
            <a:endParaRPr lang="uk-UA" dirty="0">
              <a:latin typeface="Bookman Old Style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98265" y="3714752"/>
            <a:ext cx="479325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214810" y="435769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Їх поєднання</a:t>
            </a:r>
            <a:endParaRPr lang="uk-UA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Bookman Old Style" pitchFamily="18" charset="0"/>
              </a:rPr>
              <a:t>Шрифти</a:t>
            </a:r>
            <a:endParaRPr lang="uk-UA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2000264" cy="2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57554" y="1285860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dirty="0" smtClean="0">
                <a:latin typeface="Bookman Old Style" pitchFamily="18" charset="0"/>
              </a:rPr>
              <a:t>Замалий шрифт.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itchFamily="18" charset="0"/>
              </a:rPr>
              <a:t>Відсутність вирівнювання.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itchFamily="18" charset="0"/>
              </a:rPr>
              <a:t>Невдало підібраний шрифт.</a:t>
            </a:r>
          </a:p>
          <a:p>
            <a:pPr>
              <a:buFontTx/>
              <a:buChar char="-"/>
            </a:pPr>
            <a:endParaRPr lang="uk-UA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3311" y="2786058"/>
            <a:ext cx="6590689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4500570"/>
            <a:ext cx="18573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Bookman Old Style" pitchFamily="18" charset="0"/>
              </a:rPr>
              <a:t>Верстка </a:t>
            </a:r>
            <a:r>
              <a:rPr lang="uk-UA" sz="1400" dirty="0" err="1" smtClean="0">
                <a:latin typeface="Bookman Old Style" pitchFamily="18" charset="0"/>
              </a:rPr>
              <a:t>багатоколонкова</a:t>
            </a:r>
            <a:r>
              <a:rPr lang="uk-UA" sz="1400" dirty="0" smtClean="0">
                <a:latin typeface="Bookman Old Style" pitchFamily="18" charset="0"/>
              </a:rPr>
              <a:t>, але через відсутність вирівнювання ускладнює читання.</a:t>
            </a:r>
            <a:endParaRPr lang="uk-UA" sz="1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Помилки </a:t>
            </a:r>
            <a:r>
              <a:rPr lang="uk-UA" dirty="0" err="1" smtClean="0">
                <a:solidFill>
                  <a:schemeClr val="tx1"/>
                </a:solidFill>
              </a:rPr>
              <a:t>верски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432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42499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14942" y="1428736"/>
            <a:ext cx="371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1600" dirty="0" smtClean="0">
                <a:latin typeface="Bookman Old Style" pitchFamily="18" charset="0"/>
              </a:rPr>
              <a:t>Висячі рядки.</a:t>
            </a:r>
          </a:p>
          <a:p>
            <a:pPr>
              <a:buFontTx/>
              <a:buChar char="-"/>
            </a:pPr>
            <a:r>
              <a:rPr lang="uk-UA" sz="1600" dirty="0" smtClean="0">
                <a:latin typeface="Bookman Old Style" pitchFamily="18" charset="0"/>
              </a:rPr>
              <a:t>Не уніфіковане вирівнювання заголовків.</a:t>
            </a:r>
          </a:p>
          <a:p>
            <a:pPr>
              <a:buFontTx/>
              <a:buChar char="-"/>
            </a:pPr>
            <a:r>
              <a:rPr lang="uk-UA" sz="1600" dirty="0" smtClean="0">
                <a:latin typeface="Bookman Old Style" pitchFamily="18" charset="0"/>
              </a:rPr>
              <a:t>Не уніфіковано авторів.</a:t>
            </a:r>
          </a:p>
          <a:p>
            <a:pPr>
              <a:buFontTx/>
              <a:buChar char="-"/>
            </a:pPr>
            <a:r>
              <a:rPr lang="uk-UA" sz="1600" dirty="0" smtClean="0">
                <a:latin typeface="Bookman Old Style" pitchFamily="18" charset="0"/>
              </a:rPr>
              <a:t>Дуже дрібний шрифт.</a:t>
            </a:r>
          </a:p>
          <a:p>
            <a:pPr>
              <a:buFontTx/>
              <a:buChar char="-"/>
            </a:pPr>
            <a:r>
              <a:rPr lang="uk-UA" sz="1600" dirty="0" smtClean="0">
                <a:latin typeface="Bookman Old Style" pitchFamily="18" charset="0"/>
              </a:rPr>
              <a:t>Відсутня відстань між заголовком і основним текстом (лід взагалі відсутній).</a:t>
            </a:r>
          </a:p>
          <a:p>
            <a:pPr>
              <a:buFontTx/>
              <a:buChar char="-"/>
            </a:pPr>
            <a:r>
              <a:rPr lang="uk-UA" sz="1600" dirty="0" smtClean="0">
                <a:latin typeface="Bookman Old Style" pitchFamily="18" charset="0"/>
              </a:rPr>
              <a:t>Відсутність вирівнювання.</a:t>
            </a:r>
          </a:p>
          <a:p>
            <a:pPr>
              <a:buFontTx/>
              <a:buChar char="-"/>
            </a:pPr>
            <a:r>
              <a:rPr lang="uk-UA" sz="1600" dirty="0" smtClean="0">
                <a:latin typeface="Bookman Old Style" pitchFamily="18" charset="0"/>
              </a:rPr>
              <a:t> Не однакові відступи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4318784" cy="39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 l="32538"/>
          <a:stretch>
            <a:fillRect/>
          </a:stretch>
        </p:blipFill>
        <p:spPr bwMode="auto">
          <a:xfrm>
            <a:off x="642910" y="3786190"/>
            <a:ext cx="3500462" cy="45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398104"/>
            <a:ext cx="5729279" cy="245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572008"/>
            <a:ext cx="3057526" cy="74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Bookman Old Style" pitchFamily="18" charset="0"/>
              </a:rPr>
              <a:t>Ілюстрації</a:t>
            </a:r>
            <a:endParaRPr lang="uk-UA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r="1923" b="4348"/>
          <a:stretch>
            <a:fillRect/>
          </a:stretch>
        </p:blipFill>
        <p:spPr bwMode="auto">
          <a:xfrm>
            <a:off x="428596" y="1214422"/>
            <a:ext cx="364333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 r="2083" b="2739"/>
          <a:stretch>
            <a:fillRect/>
          </a:stretch>
        </p:blipFill>
        <p:spPr bwMode="auto">
          <a:xfrm>
            <a:off x="4714876" y="1214422"/>
            <a:ext cx="33575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 t="3125" b="3125"/>
          <a:stretch>
            <a:fillRect/>
          </a:stretch>
        </p:blipFill>
        <p:spPr bwMode="auto">
          <a:xfrm>
            <a:off x="500034" y="3500438"/>
            <a:ext cx="362292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500438"/>
            <a:ext cx="4407135" cy="222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418" y="428604"/>
            <a:ext cx="417064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39052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405152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39624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151</TotalTime>
  <Words>131</Words>
  <Application>Microsoft Office PowerPoint</Application>
  <PresentationFormat>Экран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Газета “Слово про слово”</vt:lpstr>
      <vt:lpstr>Про газету:</vt:lpstr>
      <vt:lpstr>Логотип</vt:lpstr>
      <vt:lpstr>Засоби виділення</vt:lpstr>
      <vt:lpstr>Шрифти</vt:lpstr>
      <vt:lpstr>Помилки верски</vt:lpstr>
      <vt:lpstr>Ілюстрації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сімейного дозвілля</dc:title>
  <dc:creator>Пользователь Windows</dc:creator>
  <cp:lastModifiedBy>Пользователь Windows</cp:lastModifiedBy>
  <cp:revision>6</cp:revision>
  <dcterms:created xsi:type="dcterms:W3CDTF">2021-04-14T09:47:52Z</dcterms:created>
  <dcterms:modified xsi:type="dcterms:W3CDTF">2021-09-14T17:27:13Z</dcterms:modified>
</cp:coreProperties>
</file>