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94421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Розв’язування задач з теми:</a:t>
            </a:r>
            <a:br>
              <a:rPr lang="uk-UA" dirty="0" smtClean="0"/>
            </a:br>
            <a:r>
              <a:rPr lang="uk-UA" dirty="0" smtClean="0"/>
              <a:t>«Послідовне і паралельне</a:t>
            </a:r>
            <a:r>
              <a:rPr lang="ru-RU" dirty="0" smtClean="0"/>
              <a:t> </a:t>
            </a:r>
            <a:r>
              <a:rPr lang="ru-RU" dirty="0" err="1" smtClean="0"/>
              <a:t>з’єднання</a:t>
            </a:r>
            <a:r>
              <a:rPr lang="ru-RU" dirty="0" smtClean="0"/>
              <a:t> </a:t>
            </a:r>
            <a:r>
              <a:rPr lang="ru-RU" dirty="0" err="1" smtClean="0"/>
              <a:t>провідників</a:t>
            </a:r>
            <a:r>
              <a:rPr lang="uk-UA" dirty="0" smtClean="0"/>
              <a:t>»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Послідовне і паралельне</a:t>
            </a:r>
            <a:r>
              <a:rPr lang="ru-RU" dirty="0" smtClean="0"/>
              <a:t> </a:t>
            </a:r>
            <a:r>
              <a:rPr lang="ru-RU" dirty="0" err="1" smtClean="0"/>
              <a:t>з’єднання</a:t>
            </a:r>
            <a:r>
              <a:rPr lang="ru-RU" dirty="0" smtClean="0"/>
              <a:t> </a:t>
            </a:r>
            <a:r>
              <a:rPr lang="ru-RU" dirty="0" err="1" smtClean="0"/>
              <a:t>провідників</a:t>
            </a:r>
            <a:endParaRPr lang="ru-RU" dirty="0"/>
          </a:p>
        </p:txBody>
      </p:sp>
      <p:pic>
        <p:nvPicPr>
          <p:cNvPr id="13316" name="Picture 4" descr="Поради | Електромонтажні роботи у Льві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6459172" cy="3587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3915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Отже, це відповідь на питання В)</a:t>
            </a:r>
          </a:p>
          <a:p>
            <a:endParaRPr lang="uk-UA" dirty="0" smtClean="0"/>
          </a:p>
          <a:p>
            <a:r>
              <a:rPr lang="uk-UA" dirty="0" smtClean="0"/>
              <a:t>При паралельному з'єднанні загальна сила струму дорівнює сумі струмів на окремих ділянках.</a:t>
            </a:r>
          </a:p>
          <a:p>
            <a:r>
              <a:rPr lang="uk-UA" sz="2400" dirty="0" smtClean="0"/>
              <a:t>І=І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+І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+І</a:t>
            </a:r>
            <a:r>
              <a:rPr lang="uk-UA" sz="2400" baseline="-25000" dirty="0" smtClean="0"/>
              <a:t>3</a:t>
            </a:r>
            <a:r>
              <a:rPr lang="uk-UA" sz="2400" dirty="0" smtClean="0"/>
              <a:t>=20 А+60 А+48 А=128 А</a:t>
            </a:r>
            <a:endParaRPr lang="uk-UA" dirty="0" smtClean="0"/>
          </a:p>
          <a:p>
            <a:r>
              <a:rPr lang="uk-UA" dirty="0" smtClean="0"/>
              <a:t>Отже, це відповідь на питання В)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300" dirty="0" smtClean="0"/>
              <a:t>Аналогічно знайдемо силу струму на 2 і 3 резисторі:</a:t>
            </a:r>
            <a:endParaRPr lang="ru-RU" sz="23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772816"/>
            <a:ext cx="3368211" cy="864096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908720"/>
            <a:ext cx="3087526" cy="79208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r>
              <a:rPr lang="uk-UA" dirty="0" smtClean="0"/>
              <a:t>1 спосіб: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Запишемо початок і кінець рівняння:</a:t>
            </a:r>
          </a:p>
          <a:p>
            <a:endParaRPr lang="uk-UA" dirty="0" smtClean="0"/>
          </a:p>
          <a:p>
            <a:endParaRPr lang="uk-UA" sz="2000" dirty="0" smtClean="0"/>
          </a:p>
          <a:p>
            <a:r>
              <a:rPr lang="uk-UA" dirty="0" smtClean="0"/>
              <a:t>Тепер перевернемо ліву і праву частини рівняння:</a:t>
            </a:r>
          </a:p>
          <a:p>
            <a:endParaRPr lang="uk-UA" dirty="0" smtClean="0"/>
          </a:p>
          <a:p>
            <a:r>
              <a:rPr lang="uk-UA" dirty="0" smtClean="0"/>
              <a:t>2 спосіб: за законом Ома: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500" dirty="0" smtClean="0"/>
              <a:t>Знайдемо загальний опір паралельного з'єднання</a:t>
            </a:r>
            <a:endParaRPr lang="ru-RU" sz="25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340768"/>
            <a:ext cx="6935811" cy="760506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780928"/>
            <a:ext cx="1369611" cy="716657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99" y="4221088"/>
            <a:ext cx="2960329" cy="72008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7" y="5517232"/>
            <a:ext cx="3504391" cy="720080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З'єднання провідників - презентація з фіз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43161"/>
            <a:ext cx="7992888" cy="5989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Блог вчителя фізики та астрономії НВК &quot;ЗОШ І-ІІІ ступенів - ДНЗ с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10813" cy="5927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Три лампи опорами 7 Ом, 1</a:t>
            </a:r>
            <a:r>
              <a:rPr lang="en-US" dirty="0" smtClean="0"/>
              <a:t>4</a:t>
            </a:r>
            <a:r>
              <a:rPr lang="uk-UA" dirty="0" smtClean="0"/>
              <a:t> Ом і 21 Ом з'єднані послідовно. Напруга на третій лампі </a:t>
            </a:r>
            <a:r>
              <a:rPr lang="en-US" dirty="0" smtClean="0"/>
              <a:t>84</a:t>
            </a:r>
            <a:r>
              <a:rPr lang="uk-UA" dirty="0" smtClean="0"/>
              <a:t> В. </a:t>
            </a:r>
          </a:p>
          <a:p>
            <a:endParaRPr lang="uk-UA" dirty="0" smtClean="0"/>
          </a:p>
          <a:p>
            <a:r>
              <a:rPr lang="uk-UA" dirty="0" smtClean="0"/>
              <a:t>Знайти:</a:t>
            </a:r>
          </a:p>
          <a:p>
            <a:endParaRPr lang="uk-UA" dirty="0" smtClean="0"/>
          </a:p>
          <a:p>
            <a:r>
              <a:rPr lang="uk-UA" dirty="0" smtClean="0"/>
              <a:t>А) Силу струму на кожній лампі</a:t>
            </a:r>
          </a:p>
          <a:p>
            <a:r>
              <a:rPr lang="uk-UA" dirty="0" smtClean="0"/>
              <a:t>Б) Загальну силу струму в колі</a:t>
            </a:r>
          </a:p>
          <a:p>
            <a:r>
              <a:rPr lang="uk-UA" dirty="0" smtClean="0"/>
              <a:t>В) Напругу на кожній лампі</a:t>
            </a:r>
          </a:p>
          <a:p>
            <a:r>
              <a:rPr lang="uk-UA" dirty="0" smtClean="0"/>
              <a:t>Г) Загальну напругу на ділянці кола</a:t>
            </a:r>
          </a:p>
          <a:p>
            <a:r>
              <a:rPr lang="uk-UA" dirty="0" smtClean="0"/>
              <a:t>Д) Загальний опір з'єднання.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Задача 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/>
          <a:lstStyle/>
          <a:p>
            <a:r>
              <a:rPr lang="uk-UA" dirty="0" smtClean="0"/>
              <a:t>1. Враховуючи, що ми знаємо </a:t>
            </a:r>
            <a:r>
              <a:rPr lang="en-US" sz="2800" dirty="0" smtClean="0"/>
              <a:t>R</a:t>
            </a:r>
            <a:r>
              <a:rPr lang="uk-UA" sz="2800" baseline="-25000" dirty="0" smtClean="0"/>
              <a:t>3</a:t>
            </a:r>
            <a:r>
              <a:rPr lang="uk-UA" sz="2800" dirty="0" smtClean="0"/>
              <a:t> і </a:t>
            </a:r>
            <a:r>
              <a:rPr lang="en-US" sz="2800" dirty="0" smtClean="0"/>
              <a:t>U</a:t>
            </a:r>
            <a:r>
              <a:rPr lang="uk-UA" sz="2800" baseline="-25000" dirty="0" smtClean="0"/>
              <a:t>3</a:t>
            </a:r>
            <a:r>
              <a:rPr lang="uk-UA" dirty="0" smtClean="0"/>
              <a:t>, ми можемо знайти </a:t>
            </a:r>
            <a:r>
              <a:rPr lang="uk-UA" sz="2800" dirty="0" smtClean="0"/>
              <a:t>І</a:t>
            </a:r>
            <a:r>
              <a:rPr lang="uk-UA" sz="2800" baseline="-25000" dirty="0" smtClean="0"/>
              <a:t>3 </a:t>
            </a:r>
            <a:r>
              <a:rPr lang="uk-UA" sz="2800" dirty="0" smtClean="0"/>
              <a:t> за законом Ома:</a:t>
            </a:r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При послідовному з'єднанні сила струму є однаковою, тобто:</a:t>
            </a:r>
          </a:p>
          <a:p>
            <a:pPr algn="ctr"/>
            <a:r>
              <a:rPr lang="uk-UA" sz="2800" dirty="0" smtClean="0"/>
              <a:t>І</a:t>
            </a:r>
            <a:r>
              <a:rPr lang="uk-UA" sz="2800" baseline="-25000" dirty="0" smtClean="0"/>
              <a:t>1</a:t>
            </a:r>
            <a:r>
              <a:rPr lang="uk-UA" sz="2800" dirty="0" smtClean="0"/>
              <a:t>=І</a:t>
            </a:r>
            <a:r>
              <a:rPr lang="uk-UA" sz="2800" baseline="-25000" dirty="0" smtClean="0"/>
              <a:t>2</a:t>
            </a:r>
            <a:r>
              <a:rPr lang="uk-UA" sz="2800" dirty="0" smtClean="0"/>
              <a:t>=І</a:t>
            </a:r>
            <a:r>
              <a:rPr lang="uk-UA" sz="2800" baseline="-25000" dirty="0" smtClean="0"/>
              <a:t>3</a:t>
            </a:r>
            <a:r>
              <a:rPr lang="uk-UA" sz="2800" dirty="0" smtClean="0"/>
              <a:t>=І=4 А  </a:t>
            </a:r>
            <a:endParaRPr lang="ru-RU" sz="2800" dirty="0" smtClean="0"/>
          </a:p>
          <a:p>
            <a:r>
              <a:rPr lang="uk-UA" sz="2800" dirty="0" smtClean="0"/>
              <a:t>Отже, це відповідь на питання А) і Б)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R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=7</a:t>
            </a:r>
            <a:r>
              <a:rPr lang="uk-UA" sz="2500" dirty="0" smtClean="0"/>
              <a:t> Ом                 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en-US" sz="2500" dirty="0" smtClean="0"/>
              <a:t>R</a:t>
            </a:r>
            <a:r>
              <a:rPr lang="uk-UA" sz="2500" baseline="-25000" dirty="0" smtClean="0"/>
              <a:t>2</a:t>
            </a:r>
            <a:r>
              <a:rPr lang="en-US" sz="2500" dirty="0" smtClean="0"/>
              <a:t>=</a:t>
            </a:r>
            <a:r>
              <a:rPr lang="uk-UA" sz="2500" dirty="0" smtClean="0"/>
              <a:t>14 Ом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en-US" sz="2500" dirty="0" smtClean="0"/>
              <a:t>R</a:t>
            </a:r>
            <a:r>
              <a:rPr lang="uk-UA" sz="2500" baseline="-25000" dirty="0" smtClean="0"/>
              <a:t>3</a:t>
            </a:r>
            <a:r>
              <a:rPr lang="en-US" sz="2500" dirty="0" smtClean="0"/>
              <a:t>=</a:t>
            </a:r>
            <a:r>
              <a:rPr lang="uk-UA" sz="2500" dirty="0" smtClean="0"/>
              <a:t>21 Ом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en-US" sz="2500" dirty="0" smtClean="0"/>
              <a:t>U</a:t>
            </a:r>
            <a:r>
              <a:rPr lang="uk-UA" sz="2500" baseline="-25000" dirty="0" smtClean="0"/>
              <a:t>3</a:t>
            </a:r>
            <a:r>
              <a:rPr lang="uk-UA" sz="2500" dirty="0" smtClean="0"/>
              <a:t>=84В</a:t>
            </a:r>
            <a:endParaRPr lang="ru-RU" sz="2500" dirty="0"/>
          </a:p>
        </p:txBody>
      </p:sp>
      <p:pic>
        <p:nvPicPr>
          <p:cNvPr id="30722" name="Picture 2" descr="ЕЛЕКТРОДИНАМІКА"/>
          <p:cNvPicPr>
            <a:picLocks noChangeAspect="1" noChangeArrowheads="1"/>
          </p:cNvPicPr>
          <p:nvPr/>
        </p:nvPicPr>
        <p:blipFill>
          <a:blip r:embed="rId2" cstate="print"/>
          <a:srcRect r="-4274" b="23379"/>
          <a:stretch>
            <a:fillRect/>
          </a:stretch>
        </p:blipFill>
        <p:spPr bwMode="auto">
          <a:xfrm>
            <a:off x="6228184" y="692696"/>
            <a:ext cx="2592288" cy="1080120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429000"/>
            <a:ext cx="3816424" cy="1021884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=I</a:t>
            </a:r>
            <a:r>
              <a:rPr lang="en-US" baseline="-25000" dirty="0" smtClean="0"/>
              <a:t>1</a:t>
            </a:r>
            <a:r>
              <a:rPr lang="en-US" dirty="0" smtClean="0"/>
              <a:t>·R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r>
              <a:rPr lang="uk-UA" dirty="0" smtClean="0"/>
              <a:t>4 А·7 Ом=28 В</a:t>
            </a:r>
          </a:p>
          <a:p>
            <a:r>
              <a:rPr lang="en-US" dirty="0" smtClean="0"/>
              <a:t>U</a:t>
            </a:r>
            <a:r>
              <a:rPr lang="uk-UA" baseline="-25000" dirty="0" smtClean="0"/>
              <a:t>2</a:t>
            </a:r>
            <a:r>
              <a:rPr lang="en-US" dirty="0" smtClean="0"/>
              <a:t>=I</a:t>
            </a:r>
            <a:r>
              <a:rPr lang="uk-UA" baseline="-25000" dirty="0" smtClean="0"/>
              <a:t>2</a:t>
            </a:r>
            <a:r>
              <a:rPr lang="en-US" dirty="0" smtClean="0"/>
              <a:t>·R</a:t>
            </a:r>
            <a:r>
              <a:rPr lang="uk-UA" baseline="-25000" dirty="0" smtClean="0"/>
              <a:t>2</a:t>
            </a:r>
            <a:r>
              <a:rPr lang="en-US" dirty="0" smtClean="0"/>
              <a:t>=</a:t>
            </a:r>
            <a:r>
              <a:rPr lang="uk-UA" dirty="0" smtClean="0"/>
              <a:t>4А·14 Ом=56 В</a:t>
            </a:r>
          </a:p>
          <a:p>
            <a:r>
              <a:rPr lang="uk-UA" dirty="0" smtClean="0"/>
              <a:t>Отже, це відповідь на питання В)</a:t>
            </a:r>
          </a:p>
          <a:p>
            <a:endParaRPr lang="uk-UA" dirty="0" smtClean="0"/>
          </a:p>
          <a:p>
            <a:r>
              <a:rPr lang="uk-UA" dirty="0" smtClean="0"/>
              <a:t>При послідовному з'єднанні загальна напруга дорівнює сумі напруг:</a:t>
            </a:r>
          </a:p>
          <a:p>
            <a:r>
              <a:rPr lang="en-US" dirty="0" smtClean="0"/>
              <a:t>U=U</a:t>
            </a:r>
            <a:r>
              <a:rPr lang="en-US" baseline="-25000" dirty="0" smtClean="0"/>
              <a:t>1</a:t>
            </a:r>
            <a:r>
              <a:rPr lang="uk-UA" dirty="0" smtClean="0"/>
              <a:t>+</a:t>
            </a:r>
            <a:r>
              <a:rPr lang="en-US" dirty="0" smtClean="0"/>
              <a:t>U</a:t>
            </a:r>
            <a:r>
              <a:rPr lang="uk-UA" baseline="-25000" dirty="0" smtClean="0"/>
              <a:t>2</a:t>
            </a:r>
            <a:r>
              <a:rPr lang="uk-UA" dirty="0" smtClean="0"/>
              <a:t>+</a:t>
            </a:r>
            <a:r>
              <a:rPr lang="en-US" dirty="0" smtClean="0"/>
              <a:t>U</a:t>
            </a:r>
            <a:r>
              <a:rPr lang="uk-UA" baseline="-25000" dirty="0" smtClean="0"/>
              <a:t>3</a:t>
            </a:r>
            <a:r>
              <a:rPr lang="en-US" dirty="0" smtClean="0"/>
              <a:t>=</a:t>
            </a:r>
            <a:r>
              <a:rPr lang="uk-UA" dirty="0" smtClean="0"/>
              <a:t>28 В+56 В+84 В=168 В</a:t>
            </a:r>
          </a:p>
          <a:p>
            <a:r>
              <a:rPr lang="uk-UA" dirty="0" smtClean="0"/>
              <a:t>Отже, це відповідь на питання Г)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Використовуючи закон Ома, знайдемо напругу на кожній лампі: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r>
              <a:rPr lang="uk-UA" dirty="0" smtClean="0"/>
              <a:t>1 спосіб:</a:t>
            </a:r>
          </a:p>
          <a:p>
            <a:r>
              <a:rPr lang="uk-UA" dirty="0" smtClean="0"/>
              <a:t>При послідовному з'єднанні загальний опір дорівнює сумі окремих опорів.</a:t>
            </a:r>
          </a:p>
          <a:p>
            <a:r>
              <a:rPr lang="en-US" dirty="0" smtClean="0"/>
              <a:t>R=R</a:t>
            </a:r>
            <a:r>
              <a:rPr lang="en-US" baseline="-25000" dirty="0" smtClean="0"/>
              <a:t>1</a:t>
            </a:r>
            <a:r>
              <a:rPr lang="uk-UA" dirty="0" smtClean="0"/>
              <a:t>+</a:t>
            </a:r>
            <a:r>
              <a:rPr lang="en-US" dirty="0" smtClean="0"/>
              <a:t>R</a:t>
            </a:r>
            <a:r>
              <a:rPr lang="uk-UA" baseline="-25000" dirty="0" smtClean="0"/>
              <a:t>2</a:t>
            </a:r>
            <a:r>
              <a:rPr lang="uk-UA" dirty="0" smtClean="0"/>
              <a:t>+</a:t>
            </a:r>
            <a:r>
              <a:rPr lang="en-US" dirty="0" smtClean="0"/>
              <a:t>R</a:t>
            </a:r>
            <a:r>
              <a:rPr lang="uk-UA" baseline="-25000" dirty="0" smtClean="0"/>
              <a:t>3</a:t>
            </a:r>
            <a:r>
              <a:rPr lang="en-US" dirty="0" smtClean="0"/>
              <a:t>=7 </a:t>
            </a:r>
            <a:r>
              <a:rPr lang="uk-UA" dirty="0" err="1" smtClean="0"/>
              <a:t>Ом+</a:t>
            </a:r>
            <a:r>
              <a:rPr lang="uk-UA" dirty="0" smtClean="0"/>
              <a:t> 14 Ом+21 </a:t>
            </a:r>
            <a:r>
              <a:rPr lang="uk-UA" dirty="0" err="1" smtClean="0"/>
              <a:t>Ом=</a:t>
            </a:r>
            <a:r>
              <a:rPr lang="uk-UA" dirty="0" smtClean="0"/>
              <a:t> 42 Ом</a:t>
            </a:r>
          </a:p>
          <a:p>
            <a:endParaRPr lang="uk-UA" dirty="0" smtClean="0"/>
          </a:p>
          <a:p>
            <a:r>
              <a:rPr lang="uk-UA" dirty="0" smtClean="0"/>
              <a:t>2 спосіб: </a:t>
            </a:r>
          </a:p>
          <a:p>
            <a:r>
              <a:rPr lang="uk-UA" dirty="0" smtClean="0"/>
              <a:t>Використовуючи закон Ома: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Знайдемо загальний опір з'єднання 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157192"/>
            <a:ext cx="3024336" cy="697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r>
              <a:rPr lang="uk-UA" dirty="0" smtClean="0"/>
              <a:t>Три резистори опорами 12 Ом, </a:t>
            </a:r>
            <a:r>
              <a:rPr lang="en-US" dirty="0" smtClean="0"/>
              <a:t>4</a:t>
            </a:r>
            <a:r>
              <a:rPr lang="uk-UA" dirty="0" smtClean="0"/>
              <a:t> Ом і 5 Ом з'єднані паралельно. Напруга на першому резисторі 240 В. </a:t>
            </a:r>
          </a:p>
          <a:p>
            <a:r>
              <a:rPr lang="uk-UA" dirty="0" smtClean="0"/>
              <a:t>Знайти:</a:t>
            </a:r>
          </a:p>
          <a:p>
            <a:endParaRPr lang="uk-UA" dirty="0" smtClean="0"/>
          </a:p>
          <a:p>
            <a:r>
              <a:rPr lang="uk-UA" dirty="0" smtClean="0"/>
              <a:t>А) Напругу на кожній лампі</a:t>
            </a:r>
          </a:p>
          <a:p>
            <a:r>
              <a:rPr lang="uk-UA" dirty="0" smtClean="0"/>
              <a:t>Б) Загальну напругу на ділянці кола</a:t>
            </a:r>
          </a:p>
          <a:p>
            <a:r>
              <a:rPr lang="uk-UA" dirty="0" smtClean="0"/>
              <a:t>В) Силу струму на кожній лампі</a:t>
            </a:r>
          </a:p>
          <a:p>
            <a:r>
              <a:rPr lang="uk-UA" dirty="0" smtClean="0"/>
              <a:t>Г) Загальну силу струму в колі</a:t>
            </a:r>
          </a:p>
          <a:p>
            <a:r>
              <a:rPr lang="uk-UA" dirty="0" smtClean="0"/>
              <a:t>Д) Загальний опір з'єднання.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uk-UA" sz="2400" dirty="0" smtClean="0"/>
              <a:t>При паралельному з'єднанні напруга є однаковою, тобто:</a:t>
            </a:r>
          </a:p>
          <a:p>
            <a:r>
              <a:rPr lang="en-US" dirty="0" smtClean="0"/>
              <a:t>U=U</a:t>
            </a:r>
            <a:r>
              <a:rPr lang="en-US" baseline="-25000" dirty="0" smtClean="0"/>
              <a:t>1</a:t>
            </a:r>
            <a:r>
              <a:rPr lang="uk-UA" dirty="0" smtClean="0"/>
              <a:t>=</a:t>
            </a:r>
            <a:r>
              <a:rPr lang="en-US" dirty="0" smtClean="0"/>
              <a:t>U</a:t>
            </a:r>
            <a:r>
              <a:rPr lang="uk-UA" baseline="-25000" dirty="0" smtClean="0"/>
              <a:t>2</a:t>
            </a:r>
            <a:r>
              <a:rPr lang="uk-UA" dirty="0" smtClean="0"/>
              <a:t>=</a:t>
            </a:r>
            <a:r>
              <a:rPr lang="en-US" dirty="0" smtClean="0"/>
              <a:t>U</a:t>
            </a:r>
            <a:r>
              <a:rPr lang="uk-UA" baseline="-25000" dirty="0" smtClean="0"/>
              <a:t>3</a:t>
            </a:r>
            <a:r>
              <a:rPr lang="en-US" dirty="0" smtClean="0"/>
              <a:t>=</a:t>
            </a:r>
            <a:r>
              <a:rPr lang="uk-UA" dirty="0" smtClean="0"/>
              <a:t>240 В</a:t>
            </a:r>
          </a:p>
          <a:p>
            <a:r>
              <a:rPr lang="uk-UA" sz="2400" dirty="0" smtClean="0"/>
              <a:t>Отже, це відповідь на питання А) і Б)</a:t>
            </a:r>
          </a:p>
          <a:p>
            <a:endParaRPr lang="uk-UA" sz="2400" dirty="0" smtClean="0"/>
          </a:p>
          <a:p>
            <a:r>
              <a:rPr lang="uk-UA" sz="2400" dirty="0" smtClean="0"/>
              <a:t>Враховуючи, що ми знаємо </a:t>
            </a:r>
            <a:r>
              <a:rPr lang="en-US" sz="2400" dirty="0" smtClean="0"/>
              <a:t>R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 і </a:t>
            </a:r>
            <a:r>
              <a:rPr lang="en-US" sz="2400" dirty="0" smtClean="0"/>
              <a:t>U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, ми можемо знайти І</a:t>
            </a:r>
            <a:r>
              <a:rPr lang="uk-UA" sz="2400" baseline="-25000" dirty="0" smtClean="0"/>
              <a:t>1 </a:t>
            </a:r>
            <a:r>
              <a:rPr lang="uk-UA" sz="2400" dirty="0" smtClean="0"/>
              <a:t> за законом Ома: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=</a:t>
            </a:r>
            <a:r>
              <a:rPr lang="uk-UA" sz="2800" dirty="0" smtClean="0"/>
              <a:t>12 Ом          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R</a:t>
            </a:r>
            <a:r>
              <a:rPr lang="uk-UA" sz="2800" baseline="-25000" dirty="0" smtClean="0"/>
              <a:t>2</a:t>
            </a:r>
            <a:r>
              <a:rPr lang="ru-RU" sz="2800" dirty="0" smtClean="0"/>
              <a:t>=</a:t>
            </a:r>
            <a:r>
              <a:rPr lang="uk-UA" sz="2800" dirty="0" smtClean="0"/>
              <a:t>4 Ом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R</a:t>
            </a:r>
            <a:r>
              <a:rPr lang="uk-UA" sz="2800" baseline="-25000" dirty="0" smtClean="0"/>
              <a:t>3</a:t>
            </a:r>
            <a:r>
              <a:rPr lang="ru-RU" sz="2800" dirty="0" smtClean="0"/>
              <a:t>=</a:t>
            </a:r>
            <a:r>
              <a:rPr lang="uk-UA" sz="2800" dirty="0" smtClean="0"/>
              <a:t>5 Ом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U</a:t>
            </a:r>
            <a:r>
              <a:rPr lang="uk-UA" sz="2800" baseline="-25000" dirty="0" smtClean="0"/>
              <a:t>1</a:t>
            </a:r>
            <a:r>
              <a:rPr lang="uk-UA" sz="2800" dirty="0" smtClean="0"/>
              <a:t>=240В</a:t>
            </a:r>
            <a:endParaRPr lang="ru-RU" sz="2500" dirty="0"/>
          </a:p>
        </p:txBody>
      </p:sp>
      <p:pic>
        <p:nvPicPr>
          <p:cNvPr id="36866" name="Picture 2" descr="Паралельне і послідовне з'єднання резисторі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60648"/>
            <a:ext cx="2212851" cy="1718214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5085184"/>
            <a:ext cx="3823688" cy="970781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399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Розв’язування задач з теми: «Послідовне і паралельне з’єднання провідників». </vt:lpstr>
      <vt:lpstr>Презентация PowerPoint</vt:lpstr>
      <vt:lpstr>Презентация PowerPoint</vt:lpstr>
      <vt:lpstr>Задача 1</vt:lpstr>
      <vt:lpstr>R1=7 Ом                   R2=14 Ом R3=21 Ом U3=84В</vt:lpstr>
      <vt:lpstr>Використовуючи закон Ома, знайдемо напругу на кожній лампі:</vt:lpstr>
      <vt:lpstr>Знайдемо загальний опір з'єднання </vt:lpstr>
      <vt:lpstr>Задача 2</vt:lpstr>
      <vt:lpstr>R1=12 Ом                   R2=4 Ом R3=5 Ом U1=240В</vt:lpstr>
      <vt:lpstr>Аналогічно знайдемо силу струму на 2 і 3 резисторі:</vt:lpstr>
      <vt:lpstr>Знайдемо загальний опір паралельного з'єднання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з теми: «Послідовне і паралельне з’єднання провідників».</dc:title>
  <dc:creator>Professional</dc:creator>
  <cp:lastModifiedBy>Natalya</cp:lastModifiedBy>
  <cp:revision>13</cp:revision>
  <dcterms:created xsi:type="dcterms:W3CDTF">2020-03-30T12:42:08Z</dcterms:created>
  <dcterms:modified xsi:type="dcterms:W3CDTF">2022-04-17T12:56:40Z</dcterms:modified>
</cp:coreProperties>
</file>