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75" r:id="rId3"/>
    <p:sldId id="257" r:id="rId4"/>
    <p:sldId id="258" r:id="rId5"/>
    <p:sldId id="297" r:id="rId6"/>
    <p:sldId id="298" r:id="rId7"/>
    <p:sldId id="273" r:id="rId8"/>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8799B23B-EC83-4686-B30A-512413B5E67A}" styleName="Светлый стиль 3 - акцент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1" d="100"/>
          <a:sy n="51" d="100"/>
        </p:scale>
        <p:origin x="1387"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2"/>
      </p:bgRef>
    </p:bg>
    <p:spTree>
      <p:nvGrpSpPr>
        <p:cNvPr id="1" name=""/>
        <p:cNvGrpSpPr/>
        <p:nvPr/>
      </p:nvGrpSpPr>
      <p:grpSpPr>
        <a:xfrm>
          <a:off x="0" y="0"/>
          <a:ext cx="0" cy="0"/>
          <a:chOff x="0" y="0"/>
          <a:chExt cx="0" cy="0"/>
        </a:xfrm>
      </p:grpSpPr>
      <p:sp>
        <p:nvSpPr>
          <p:cNvPr id="1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Прямоугольник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одзаголовок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a:t>Образец подзаголовка</a:t>
            </a:r>
            <a:endParaRPr kumimoji="0" lang="en-US"/>
          </a:p>
        </p:txBody>
      </p:sp>
      <p:sp>
        <p:nvSpPr>
          <p:cNvPr id="28" name="Дата 27"/>
          <p:cNvSpPr>
            <a:spLocks noGrp="1"/>
          </p:cNvSpPr>
          <p:nvPr>
            <p:ph type="dt" sz="half" idx="10"/>
          </p:nvPr>
        </p:nvSpPr>
        <p:spPr/>
        <p:txBody>
          <a:bodyPr/>
          <a:lstStyle/>
          <a:p>
            <a:fld id="{5022C9D9-6221-4941-A52C-8F78205B571A}" type="datetimeFigureOut">
              <a:rPr lang="uk-UA" smtClean="0"/>
              <a:pPr/>
              <a:t>07.01.2024</a:t>
            </a:fld>
            <a:endParaRPr lang="uk-UA"/>
          </a:p>
        </p:txBody>
      </p:sp>
      <p:sp>
        <p:nvSpPr>
          <p:cNvPr id="17" name="Нижний колонтитул 16"/>
          <p:cNvSpPr>
            <a:spLocks noGrp="1"/>
          </p:cNvSpPr>
          <p:nvPr>
            <p:ph type="ftr" sz="quarter" idx="11"/>
          </p:nvPr>
        </p:nvSpPr>
        <p:spPr/>
        <p:txBody>
          <a:bodyPr/>
          <a:lstStyle/>
          <a:p>
            <a:endParaRPr lang="uk-UA"/>
          </a:p>
        </p:txBody>
      </p:sp>
      <p:sp>
        <p:nvSpPr>
          <p:cNvPr id="7" name="Прямая соединительная линия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Прямоугольник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Овал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Овал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Номер слайда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95E230F6-CA49-4C6C-8157-84593EBCA412}" type="slidenum">
              <a:rPr lang="uk-UA" smtClean="0"/>
              <a:pPr/>
              <a:t>‹№›</a:t>
            </a:fld>
            <a:endParaRPr lang="uk-UA"/>
          </a:p>
        </p:txBody>
      </p:sp>
      <p:sp>
        <p:nvSpPr>
          <p:cNvPr id="8" name="Заголовок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ru-RU"/>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5022C9D9-6221-4941-A52C-8F78205B571A}" type="datetimeFigureOut">
              <a:rPr lang="uk-UA" smtClean="0"/>
              <a:pPr/>
              <a:t>07.01.2024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95E230F6-CA49-4C6C-8157-84593EBCA412}" type="slidenum">
              <a:rPr lang="uk-UA" smtClean="0"/>
              <a:pPr/>
              <a:t>‹№›</a:t>
            </a:fld>
            <a:endParaRPr lang="uk-UA"/>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bg>
      <p:bgRef idx="1001">
        <a:schemeClr val="bg2"/>
      </p:bgRef>
    </p:bg>
    <p:spTree>
      <p:nvGrpSpPr>
        <p:cNvPr id="1" name=""/>
        <p:cNvGrpSpPr/>
        <p:nvPr/>
      </p:nvGrpSpPr>
      <p:grpSpPr>
        <a:xfrm>
          <a:off x="0" y="0"/>
          <a:ext cx="0" cy="0"/>
          <a:chOff x="0" y="0"/>
          <a:chExt cx="0" cy="0"/>
        </a:xfrm>
      </p:grpSpPr>
      <p:sp>
        <p:nvSpPr>
          <p:cNvPr id="7" name="Прямоугольник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Прямоугольник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рямоугольник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Прямоугольник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Прямоугольник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Прямоугольник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Прямая соединительная линия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Овал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Овал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Номер слайда 5"/>
          <p:cNvSpPr>
            <a:spLocks noGrp="1"/>
          </p:cNvSpPr>
          <p:nvPr>
            <p:ph type="sldNum" sz="quarter" idx="12"/>
          </p:nvPr>
        </p:nvSpPr>
        <p:spPr>
          <a:xfrm>
            <a:off x="6915912" y="3009901"/>
            <a:ext cx="457200" cy="441325"/>
          </a:xfrm>
        </p:spPr>
        <p:txBody>
          <a:bodyPr/>
          <a:lstStyle/>
          <a:p>
            <a:fld id="{95E230F6-CA49-4C6C-8157-84593EBCA412}" type="slidenum">
              <a:rPr lang="uk-UA" smtClean="0"/>
              <a:pPr/>
              <a:t>‹№›</a:t>
            </a:fld>
            <a:endParaRPr lang="uk-UA"/>
          </a:p>
        </p:txBody>
      </p:sp>
      <p:sp>
        <p:nvSpPr>
          <p:cNvPr id="3" name="Вертикальный текст 2"/>
          <p:cNvSpPr>
            <a:spLocks noGrp="1"/>
          </p:cNvSpPr>
          <p:nvPr>
            <p:ph type="body" orient="vert" idx="1"/>
          </p:nvPr>
        </p:nvSpPr>
        <p:spPr>
          <a:xfrm>
            <a:off x="304800" y="304800"/>
            <a:ext cx="6553200" cy="5821366"/>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5022C9D9-6221-4941-A52C-8F78205B571A}" type="datetimeFigureOut">
              <a:rPr lang="uk-UA" smtClean="0"/>
              <a:pPr/>
              <a:t>07.01.2024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2" name="Вертикальный заголовок 1"/>
          <p:cNvSpPr>
            <a:spLocks noGrp="1"/>
          </p:cNvSpPr>
          <p:nvPr>
            <p:ph type="title" orient="vert"/>
          </p:nvPr>
        </p:nvSpPr>
        <p:spPr>
          <a:xfrm>
            <a:off x="7391400" y="304801"/>
            <a:ext cx="1447800" cy="5851525"/>
          </a:xfrm>
        </p:spPr>
        <p:txBody>
          <a:bodyPr vert="eaVert"/>
          <a:lstStyle/>
          <a:p>
            <a:r>
              <a:rPr kumimoji="0" lang="ru-RU"/>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solidFill>
                  <a:schemeClr val="accent3">
                    <a:shade val="75000"/>
                  </a:schemeClr>
                </a:solidFill>
              </a:defRPr>
            </a:lvl1pPr>
          </a:lstStyle>
          <a:p>
            <a:r>
              <a:rPr kumimoji="0" lang="ru-RU"/>
              <a:t>Образец заголовка</a:t>
            </a:r>
            <a:endParaRPr kumimoji="0" lang="en-US"/>
          </a:p>
        </p:txBody>
      </p:sp>
      <p:sp>
        <p:nvSpPr>
          <p:cNvPr id="4" name="Дата 3"/>
          <p:cNvSpPr>
            <a:spLocks noGrp="1"/>
          </p:cNvSpPr>
          <p:nvPr>
            <p:ph type="dt" sz="half" idx="10"/>
          </p:nvPr>
        </p:nvSpPr>
        <p:spPr/>
        <p:txBody>
          <a:bodyPr/>
          <a:lstStyle/>
          <a:p>
            <a:fld id="{5022C9D9-6221-4941-A52C-8F78205B571A}" type="datetimeFigureOut">
              <a:rPr lang="uk-UA" smtClean="0"/>
              <a:pPr/>
              <a:t>07.01.2024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a:xfrm>
            <a:off x="4361688" y="1026372"/>
            <a:ext cx="457200" cy="441325"/>
          </a:xfrm>
        </p:spPr>
        <p:txBody>
          <a:bodyPr/>
          <a:lstStyle/>
          <a:p>
            <a:fld id="{95E230F6-CA49-4C6C-8157-84593EBCA412}" type="slidenum">
              <a:rPr lang="uk-UA" smtClean="0"/>
              <a:pPr/>
              <a:t>‹№›</a:t>
            </a:fld>
            <a:endParaRPr lang="uk-UA"/>
          </a:p>
        </p:txBody>
      </p:sp>
      <p:sp>
        <p:nvSpPr>
          <p:cNvPr id="8" name="Содержимое 7"/>
          <p:cNvSpPr>
            <a:spLocks noGrp="1"/>
          </p:cNvSpPr>
          <p:nvPr>
            <p:ph sz="quarter" idx="1"/>
          </p:nvPr>
        </p:nvSpPr>
        <p:spPr>
          <a:xfrm>
            <a:off x="301752" y="1527048"/>
            <a:ext cx="8503920" cy="45720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17" name="Прямоугольник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Прямоугольник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Текст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a:t>Образец текста</a:t>
            </a:r>
          </a:p>
        </p:txBody>
      </p:sp>
      <p:sp>
        <p:nvSpPr>
          <p:cNvPr id="13" name="Прямоугольник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Прямоугольник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Нижний колонтитул 4"/>
          <p:cNvSpPr>
            <a:spLocks noGrp="1"/>
          </p:cNvSpPr>
          <p:nvPr>
            <p:ph type="ftr" sz="quarter" idx="11"/>
          </p:nvPr>
        </p:nvSpPr>
        <p:spPr/>
        <p:txBody>
          <a:bodyPr/>
          <a:lstStyle/>
          <a:p>
            <a:endParaRPr lang="uk-UA"/>
          </a:p>
        </p:txBody>
      </p:sp>
      <p:sp>
        <p:nvSpPr>
          <p:cNvPr id="4" name="Дата 3"/>
          <p:cNvSpPr>
            <a:spLocks noGrp="1"/>
          </p:cNvSpPr>
          <p:nvPr>
            <p:ph type="dt" sz="half" idx="10"/>
          </p:nvPr>
        </p:nvSpPr>
        <p:spPr/>
        <p:txBody>
          <a:bodyPr/>
          <a:lstStyle/>
          <a:p>
            <a:fld id="{5022C9D9-6221-4941-A52C-8F78205B571A}" type="datetimeFigureOut">
              <a:rPr lang="uk-UA" smtClean="0"/>
              <a:pPr/>
              <a:t>07.01.2024</a:t>
            </a:fld>
            <a:endParaRPr lang="uk-UA"/>
          </a:p>
        </p:txBody>
      </p:sp>
      <p:sp>
        <p:nvSpPr>
          <p:cNvPr id="8" name="Прямая соединительная линия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Овал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Овал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Номер слайда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95E230F6-CA49-4C6C-8157-84593EBCA412}" type="slidenum">
              <a:rPr lang="uk-UA" smtClean="0"/>
              <a:pPr/>
              <a:t>‹№›</a:t>
            </a:fld>
            <a:endParaRPr lang="uk-UA"/>
          </a:p>
        </p:txBody>
      </p:sp>
      <p:sp>
        <p:nvSpPr>
          <p:cNvPr id="2" name="Заголовок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ru-RU"/>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1752" y="228600"/>
            <a:ext cx="8534400" cy="758952"/>
          </a:xfrm>
        </p:spPr>
        <p:txBody>
          <a:bodyPr/>
          <a:lstStyle/>
          <a:p>
            <a:r>
              <a:rPr kumimoji="0" lang="ru-RU"/>
              <a:t>Образец заголовка</a:t>
            </a:r>
            <a:endParaRPr kumimoji="0" lang="en-US"/>
          </a:p>
        </p:txBody>
      </p:sp>
      <p:sp>
        <p:nvSpPr>
          <p:cNvPr id="5" name="Дата 4"/>
          <p:cNvSpPr>
            <a:spLocks noGrp="1"/>
          </p:cNvSpPr>
          <p:nvPr>
            <p:ph type="dt" sz="half" idx="10"/>
          </p:nvPr>
        </p:nvSpPr>
        <p:spPr>
          <a:xfrm>
            <a:off x="5791200" y="6409944"/>
            <a:ext cx="3044952" cy="365760"/>
          </a:xfrm>
        </p:spPr>
        <p:txBody>
          <a:bodyPr/>
          <a:lstStyle/>
          <a:p>
            <a:fld id="{5022C9D9-6221-4941-A52C-8F78205B571A}" type="datetimeFigureOut">
              <a:rPr lang="uk-UA" smtClean="0"/>
              <a:pPr/>
              <a:t>07.01.2024</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95E230F6-CA49-4C6C-8157-84593EBCA412}" type="slidenum">
              <a:rPr lang="uk-UA" smtClean="0"/>
              <a:pPr/>
              <a:t>‹№›</a:t>
            </a:fld>
            <a:endParaRPr lang="uk-UA"/>
          </a:p>
        </p:txBody>
      </p:sp>
      <p:sp>
        <p:nvSpPr>
          <p:cNvPr id="8" name="Прямая соединительная линия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Содержимое 9"/>
          <p:cNvSpPr>
            <a:spLocks noGrp="1"/>
          </p:cNvSpPr>
          <p:nvPr>
            <p:ph sz="half" idx="1"/>
          </p:nvPr>
        </p:nvSpPr>
        <p:spPr>
          <a:xfrm>
            <a:off x="301752" y="1371600"/>
            <a:ext cx="4038600" cy="4681728"/>
          </a:xfrm>
        </p:spPr>
        <p:txBody>
          <a:bodyPr/>
          <a:lstStyle>
            <a:lvl1pPr>
              <a:defRPr sz="2500"/>
            </a:lvl1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2" name="Содержимое 11"/>
          <p:cNvSpPr>
            <a:spLocks noGrp="1"/>
          </p:cNvSpPr>
          <p:nvPr>
            <p:ph sz="half" idx="2"/>
          </p:nvPr>
        </p:nvSpPr>
        <p:spPr>
          <a:xfrm>
            <a:off x="4800600" y="1371600"/>
            <a:ext cx="4038600" cy="4681728"/>
          </a:xfrm>
        </p:spPr>
        <p:txBody>
          <a:bodyPr/>
          <a:lstStyle>
            <a:lvl1pPr>
              <a:defRPr sz="2500"/>
            </a:lvl1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1">
        <a:schemeClr val="bg2"/>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Прямоугольник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Прямоугольник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Прямоугольник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Прямоугольник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оугольник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Текст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a:t>Образец текста</a:t>
            </a:r>
          </a:p>
        </p:txBody>
      </p:sp>
      <p:sp>
        <p:nvSpPr>
          <p:cNvPr id="4" name="Текст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ru-RU"/>
              <a:t>Образец текста</a:t>
            </a:r>
          </a:p>
        </p:txBody>
      </p:sp>
      <p:sp>
        <p:nvSpPr>
          <p:cNvPr id="7" name="Дата 6"/>
          <p:cNvSpPr>
            <a:spLocks noGrp="1"/>
          </p:cNvSpPr>
          <p:nvPr>
            <p:ph type="dt" sz="half" idx="10"/>
          </p:nvPr>
        </p:nvSpPr>
        <p:spPr/>
        <p:txBody>
          <a:bodyPr/>
          <a:lstStyle/>
          <a:p>
            <a:fld id="{5022C9D9-6221-4941-A52C-8F78205B571A}" type="datetimeFigureOut">
              <a:rPr lang="uk-UA" smtClean="0"/>
              <a:pPr/>
              <a:t>07.01.2024</a:t>
            </a:fld>
            <a:endParaRPr lang="uk-UA"/>
          </a:p>
        </p:txBody>
      </p:sp>
      <p:sp>
        <p:nvSpPr>
          <p:cNvPr id="8" name="Нижний колонтитул 7"/>
          <p:cNvSpPr>
            <a:spLocks noGrp="1"/>
          </p:cNvSpPr>
          <p:nvPr>
            <p:ph type="ftr" sz="quarter" idx="11"/>
          </p:nvPr>
        </p:nvSpPr>
        <p:spPr>
          <a:xfrm>
            <a:off x="304800" y="6409944"/>
            <a:ext cx="3581400" cy="365760"/>
          </a:xfrm>
        </p:spPr>
        <p:txBody>
          <a:bodyPr/>
          <a:lstStyle/>
          <a:p>
            <a:endParaRPr lang="uk-UA"/>
          </a:p>
        </p:txBody>
      </p:sp>
      <p:sp>
        <p:nvSpPr>
          <p:cNvPr id="15" name="Прямая соединительная линия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Содержимое 23"/>
          <p:cNvSpPr>
            <a:spLocks noGrp="1"/>
          </p:cNvSpPr>
          <p:nvPr>
            <p:ph sz="quarter" idx="2"/>
          </p:nvPr>
        </p:nvSpPr>
        <p:spPr>
          <a:xfrm>
            <a:off x="301752" y="2471383"/>
            <a:ext cx="4041648" cy="3818404"/>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26" name="Содержимое 25"/>
          <p:cNvSpPr>
            <a:spLocks noGrp="1"/>
          </p:cNvSpPr>
          <p:nvPr>
            <p:ph sz="quarter" idx="4"/>
          </p:nvPr>
        </p:nvSpPr>
        <p:spPr>
          <a:xfrm>
            <a:off x="4800600" y="2471383"/>
            <a:ext cx="4038600" cy="3822192"/>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25" name="Овал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Овал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Номер слайда 8"/>
          <p:cNvSpPr>
            <a:spLocks noGrp="1"/>
          </p:cNvSpPr>
          <p:nvPr>
            <p:ph type="sldNum" sz="quarter" idx="12"/>
          </p:nvPr>
        </p:nvSpPr>
        <p:spPr>
          <a:xfrm>
            <a:off x="4343400" y="1042416"/>
            <a:ext cx="457200" cy="441325"/>
          </a:xfrm>
        </p:spPr>
        <p:txBody>
          <a:bodyPr/>
          <a:lstStyle>
            <a:lvl1pPr algn="ctr">
              <a:defRPr/>
            </a:lvl1pPr>
          </a:lstStyle>
          <a:p>
            <a:fld id="{95E230F6-CA49-4C6C-8157-84593EBCA412}" type="slidenum">
              <a:rPr lang="uk-UA" smtClean="0"/>
              <a:pPr/>
              <a:t>‹№›</a:t>
            </a:fld>
            <a:endParaRPr lang="uk-UA"/>
          </a:p>
        </p:txBody>
      </p:sp>
      <p:sp>
        <p:nvSpPr>
          <p:cNvPr id="23" name="Заголовок 22"/>
          <p:cNvSpPr>
            <a:spLocks noGrp="1"/>
          </p:cNvSpPr>
          <p:nvPr>
            <p:ph type="title"/>
          </p:nvPr>
        </p:nvSpPr>
        <p:spPr/>
        <p:txBody>
          <a:bodyPr rtlCol="0" anchor="b" anchorCtr="0"/>
          <a:lstStyle/>
          <a:p>
            <a:r>
              <a:rPr kumimoji="0" lang="ru-RU"/>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Дата 2"/>
          <p:cNvSpPr>
            <a:spLocks noGrp="1"/>
          </p:cNvSpPr>
          <p:nvPr>
            <p:ph type="dt" sz="half" idx="10"/>
          </p:nvPr>
        </p:nvSpPr>
        <p:spPr/>
        <p:txBody>
          <a:bodyPr/>
          <a:lstStyle/>
          <a:p>
            <a:fld id="{5022C9D9-6221-4941-A52C-8F78205B571A}" type="datetimeFigureOut">
              <a:rPr lang="uk-UA" smtClean="0"/>
              <a:pPr/>
              <a:t>07.01.2024</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a:xfrm>
            <a:off x="4343400" y="1036020"/>
            <a:ext cx="457200" cy="441325"/>
          </a:xfrm>
        </p:spPr>
        <p:txBody>
          <a:bodyPr/>
          <a:lstStyle/>
          <a:p>
            <a:fld id="{95E230F6-CA49-4C6C-8157-84593EBCA412}" type="slidenum">
              <a:rPr lang="uk-UA" smtClean="0"/>
              <a:pPr/>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Прямоугольник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Прямоугольник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Прямоугольник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рямоугольник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Прямоугольник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Прямоугольник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Дата 1"/>
          <p:cNvSpPr>
            <a:spLocks noGrp="1"/>
          </p:cNvSpPr>
          <p:nvPr>
            <p:ph type="dt" sz="half" idx="10"/>
          </p:nvPr>
        </p:nvSpPr>
        <p:spPr/>
        <p:txBody>
          <a:bodyPr/>
          <a:lstStyle/>
          <a:p>
            <a:fld id="{5022C9D9-6221-4941-A52C-8F78205B571A}" type="datetimeFigureOut">
              <a:rPr lang="uk-UA" smtClean="0"/>
              <a:pPr/>
              <a:t>07.01.2024</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a:xfrm>
            <a:off x="4267200" y="6324600"/>
            <a:ext cx="609600" cy="441324"/>
          </a:xfrm>
        </p:spPr>
        <p:txBody>
          <a:bodyPr/>
          <a:lstStyle>
            <a:lvl1pPr>
              <a:defRPr>
                <a:solidFill>
                  <a:srgbClr val="FFFFFF"/>
                </a:solidFill>
              </a:defRPr>
            </a:lvl1pPr>
          </a:lstStyle>
          <a:p>
            <a:fld id="{95E230F6-CA49-4C6C-8157-84593EBCA412}" type="slidenum">
              <a:rPr lang="uk-UA" smtClean="0"/>
              <a:pPr/>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9" name="Прямоугольник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Прямоугольник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Прямоугольник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ru-RU"/>
              <a:t>Образец заголовка</a:t>
            </a:r>
            <a:endParaRPr kumimoji="0" lang="en-US"/>
          </a:p>
        </p:txBody>
      </p:sp>
      <p:sp>
        <p:nvSpPr>
          <p:cNvPr id="3" name="Текст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ru-RU"/>
              <a:t>Образец текста</a:t>
            </a:r>
          </a:p>
        </p:txBody>
      </p:sp>
      <p:sp>
        <p:nvSpPr>
          <p:cNvPr id="8" name="Прямоугольник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Прямая соединительная линия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Содержимое 19"/>
          <p:cNvSpPr>
            <a:spLocks noGrp="1"/>
          </p:cNvSpPr>
          <p:nvPr>
            <p:ph sz="quarter" idx="1"/>
          </p:nvPr>
        </p:nvSpPr>
        <p:spPr>
          <a:xfrm>
            <a:off x="3124200" y="685800"/>
            <a:ext cx="5638800" cy="54102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0" name="Овал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Овал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Номер слайда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95E230F6-CA49-4C6C-8157-84593EBCA412}" type="slidenum">
              <a:rPr lang="uk-UA" smtClean="0"/>
              <a:pPr/>
              <a:t>‹№›</a:t>
            </a:fld>
            <a:endParaRPr lang="uk-UA"/>
          </a:p>
        </p:txBody>
      </p:sp>
      <p:sp>
        <p:nvSpPr>
          <p:cNvPr id="21" name="Прямоугольник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Дата 4"/>
          <p:cNvSpPr>
            <a:spLocks noGrp="1"/>
          </p:cNvSpPr>
          <p:nvPr>
            <p:ph type="dt" sz="half" idx="10"/>
          </p:nvPr>
        </p:nvSpPr>
        <p:spPr/>
        <p:txBody>
          <a:bodyPr/>
          <a:lstStyle/>
          <a:p>
            <a:fld id="{5022C9D9-6221-4941-A52C-8F78205B571A}" type="datetimeFigureOut">
              <a:rPr lang="uk-UA" smtClean="0"/>
              <a:pPr/>
              <a:t>07.01.2024</a:t>
            </a:fld>
            <a:endParaRPr lang="uk-UA"/>
          </a:p>
        </p:txBody>
      </p:sp>
      <p:sp>
        <p:nvSpPr>
          <p:cNvPr id="6" name="Нижний колонтитул 5"/>
          <p:cNvSpPr>
            <a:spLocks noGrp="1"/>
          </p:cNvSpPr>
          <p:nvPr>
            <p:ph type="ftr" sz="quarter" idx="11"/>
          </p:nvPr>
        </p:nvSpPr>
        <p:spPr>
          <a:xfrm>
            <a:off x="301752" y="6410848"/>
            <a:ext cx="3383280" cy="365760"/>
          </a:xfrm>
        </p:spPr>
        <p:txBody>
          <a:bodyPr/>
          <a:lstStyle/>
          <a:p>
            <a:endParaRPr lang="uk-UA"/>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1" name="Прямая соединительная линия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Прямоугольник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Прямоугольник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Прямоугольник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Прямоугольник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Овал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Овал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Номер слайда 6"/>
          <p:cNvSpPr>
            <a:spLocks noGrp="1"/>
          </p:cNvSpPr>
          <p:nvPr>
            <p:ph type="sldNum" sz="quarter" idx="12"/>
          </p:nvPr>
        </p:nvSpPr>
        <p:spPr>
          <a:xfrm>
            <a:off x="1371600" y="312738"/>
            <a:ext cx="457200" cy="441325"/>
          </a:xfrm>
        </p:spPr>
        <p:txBody>
          <a:bodyPr/>
          <a:lstStyle/>
          <a:p>
            <a:fld id="{95E230F6-CA49-4C6C-8157-84593EBCA412}" type="slidenum">
              <a:rPr lang="uk-UA" smtClean="0"/>
              <a:pPr/>
              <a:t>‹№›</a:t>
            </a:fld>
            <a:endParaRPr lang="uk-UA"/>
          </a:p>
        </p:txBody>
      </p:sp>
      <p:sp>
        <p:nvSpPr>
          <p:cNvPr id="2" name="Заголовок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ru-RU"/>
              <a:t>Образец заголовка</a:t>
            </a:r>
            <a:endParaRPr kumimoji="0" lang="en-US"/>
          </a:p>
        </p:txBody>
      </p:sp>
      <p:sp>
        <p:nvSpPr>
          <p:cNvPr id="3" name="Рисунок 2"/>
          <p:cNvSpPr>
            <a:spLocks noGrp="1"/>
          </p:cNvSpPr>
          <p:nvPr>
            <p:ph type="pic" idx="1"/>
          </p:nvPr>
        </p:nvSpPr>
        <p:spPr>
          <a:xfrm>
            <a:off x="3000375" y="609600"/>
            <a:ext cx="5867400" cy="4267200"/>
          </a:xfrm>
        </p:spPr>
        <p:txBody>
          <a:bodyPr/>
          <a:lstStyle>
            <a:lvl1pPr marL="0" indent="0">
              <a:buNone/>
              <a:defRPr sz="3200"/>
            </a:lvl1pPr>
          </a:lstStyle>
          <a:p>
            <a:r>
              <a:rPr kumimoji="0" lang="ru-RU"/>
              <a:t>Вставка рисунка</a:t>
            </a:r>
            <a:endParaRPr kumimoji="0" lang="en-US" dirty="0"/>
          </a:p>
        </p:txBody>
      </p:sp>
      <p:sp>
        <p:nvSpPr>
          <p:cNvPr id="4" name="Текст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ru-RU"/>
              <a:t>Образец текста</a:t>
            </a:r>
          </a:p>
        </p:txBody>
      </p:sp>
      <p:sp>
        <p:nvSpPr>
          <p:cNvPr id="22" name="Прямоугольник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Дата 4"/>
          <p:cNvSpPr>
            <a:spLocks noGrp="1"/>
          </p:cNvSpPr>
          <p:nvPr>
            <p:ph type="dt" sz="half" idx="10"/>
          </p:nvPr>
        </p:nvSpPr>
        <p:spPr>
          <a:xfrm>
            <a:off x="5788152" y="6404984"/>
            <a:ext cx="3044952" cy="365760"/>
          </a:xfrm>
        </p:spPr>
        <p:txBody>
          <a:bodyPr/>
          <a:lstStyle/>
          <a:p>
            <a:fld id="{5022C9D9-6221-4941-A52C-8F78205B571A}" type="datetimeFigureOut">
              <a:rPr lang="uk-UA" smtClean="0"/>
              <a:pPr/>
              <a:t>07.01.2024</a:t>
            </a:fld>
            <a:endParaRPr lang="uk-UA"/>
          </a:p>
        </p:txBody>
      </p:sp>
      <p:sp>
        <p:nvSpPr>
          <p:cNvPr id="6" name="Нижний колонтитул 5"/>
          <p:cNvSpPr>
            <a:spLocks noGrp="1"/>
          </p:cNvSpPr>
          <p:nvPr>
            <p:ph type="ftr" sz="quarter" idx="11"/>
          </p:nvPr>
        </p:nvSpPr>
        <p:spPr>
          <a:xfrm>
            <a:off x="301752" y="6410848"/>
            <a:ext cx="3584448" cy="365760"/>
          </a:xfrm>
        </p:spPr>
        <p:txBody>
          <a:bodyPr/>
          <a:lstStyle/>
          <a:p>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Прямоугольник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рямоугольник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Дата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5022C9D9-6221-4941-A52C-8F78205B571A}" type="datetimeFigureOut">
              <a:rPr lang="uk-UA" smtClean="0"/>
              <a:pPr/>
              <a:t>07.01.2024</a:t>
            </a:fld>
            <a:endParaRPr lang="uk-UA"/>
          </a:p>
        </p:txBody>
      </p:sp>
      <p:sp>
        <p:nvSpPr>
          <p:cNvPr id="3" name="Нижний колонтитул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uk-UA"/>
          </a:p>
        </p:txBody>
      </p:sp>
      <p:sp>
        <p:nvSpPr>
          <p:cNvPr id="8" name="Прямоугольник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Прямая соединительная линия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Овал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Овал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Номер слайда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95E230F6-CA49-4C6C-8157-84593EBCA412}" type="slidenum">
              <a:rPr lang="uk-UA" smtClean="0"/>
              <a:pPr/>
              <a:t>‹№›</a:t>
            </a:fld>
            <a:endParaRPr lang="uk-UA"/>
          </a:p>
        </p:txBody>
      </p:sp>
      <p:sp>
        <p:nvSpPr>
          <p:cNvPr id="22" name="Заголовок 21"/>
          <p:cNvSpPr>
            <a:spLocks noGrp="1"/>
          </p:cNvSpPr>
          <p:nvPr>
            <p:ph type="title"/>
          </p:nvPr>
        </p:nvSpPr>
        <p:spPr>
          <a:xfrm>
            <a:off x="301752" y="228600"/>
            <a:ext cx="8534400" cy="758952"/>
          </a:xfrm>
          <a:prstGeom prst="rect">
            <a:avLst/>
          </a:prstGeom>
        </p:spPr>
        <p:txBody>
          <a:bodyPr vert="horz" anchor="b">
            <a:normAutofit/>
          </a:bodyPr>
          <a:lstStyle/>
          <a:p>
            <a:r>
              <a:rPr kumimoji="0" lang="ru-RU"/>
              <a:t>Образец заголовка</a:t>
            </a:r>
            <a:endParaRPr kumimoji="0" lang="en-US"/>
          </a:p>
        </p:txBody>
      </p:sp>
      <p:sp>
        <p:nvSpPr>
          <p:cNvPr id="13" name="Текст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ru-RU"/>
              <a:t>Образец текста</a:t>
            </a:r>
          </a:p>
          <a:p>
            <a:pPr lvl="1" eaLnBrk="1" latinLnBrk="0" hangingPunct="1"/>
            <a:r>
              <a:rPr kumimoji="0" lang="ru-RU"/>
              <a:t>Второй уровень</a:t>
            </a:r>
          </a:p>
          <a:p>
            <a:pPr lvl="2" eaLnBrk="1" latinLnBrk="0" hangingPunct="1"/>
            <a:r>
              <a:rPr kumimoji="0" lang="ru-RU"/>
              <a:t>Третий уровень</a:t>
            </a:r>
          </a:p>
          <a:p>
            <a:pPr lvl="3" eaLnBrk="1" latinLnBrk="0" hangingPunct="1"/>
            <a:r>
              <a:rPr kumimoji="0" lang="ru-RU"/>
              <a:t>Четвертый уровень</a:t>
            </a:r>
          </a:p>
          <a:p>
            <a:pPr lvl="4" eaLnBrk="1" latinLnBrk="0" hangingPunct="1"/>
            <a:r>
              <a:rPr kumimoji="0" lang="ru-RU"/>
              <a:t>Пятый уровень</a:t>
            </a:r>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s://www.bern.com/de/sehen-erleben/sehenswuerdigkeiten"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643042" y="285728"/>
            <a:ext cx="5957902" cy="1752600"/>
          </a:xfrm>
        </p:spPr>
        <p:txBody>
          <a:bodyPr>
            <a:normAutofit/>
          </a:bodyPr>
          <a:lstStyle/>
          <a:p>
            <a:r>
              <a:rPr lang="de-DE" sz="8800" b="1" i="1" dirty="0"/>
              <a:t>Bern</a:t>
            </a:r>
            <a:endParaRPr lang="uk-UA" sz="8800" dirty="0"/>
          </a:p>
        </p:txBody>
      </p:sp>
      <p:sp>
        <p:nvSpPr>
          <p:cNvPr id="25604" name="AutoShape 4" descr="Берн, Швейцария - Январь Прогноз погоды и климатическая информация ..."/>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uk-UA"/>
          </a:p>
        </p:txBody>
      </p:sp>
      <p:sp>
        <p:nvSpPr>
          <p:cNvPr id="25606" name="AutoShape 6" descr="Берн, Швейцария - Январь Прогноз погоды и климатическая информация ..."/>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uk-UA"/>
          </a:p>
        </p:txBody>
      </p:sp>
      <p:sp>
        <p:nvSpPr>
          <p:cNvPr id="25608" name="AutoShape 8" descr="Берн, Швейцария - Январь Прогноз погоды и климатическая информация ..."/>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uk-UA"/>
          </a:p>
        </p:txBody>
      </p:sp>
      <p:pic>
        <p:nvPicPr>
          <p:cNvPr id="25610" name="Picture 10" descr="Берн, Швейцария - Январь Прогноз погоды и климатическая информация ..."/>
          <p:cNvPicPr>
            <a:picLocks noChangeAspect="1" noChangeArrowheads="1"/>
          </p:cNvPicPr>
          <p:nvPr/>
        </p:nvPicPr>
        <p:blipFill>
          <a:blip r:embed="rId2"/>
          <a:srcRect/>
          <a:stretch>
            <a:fillRect/>
          </a:stretch>
        </p:blipFill>
        <p:spPr bwMode="auto">
          <a:xfrm>
            <a:off x="857224" y="1928802"/>
            <a:ext cx="7858180" cy="4652044"/>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pic>
        <p:nvPicPr>
          <p:cNvPr id="23554" name="Picture 2" descr="Schweiz Foto - Karte: Bern - Bildergalerie,Fotogalerie"/>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214282" y="214290"/>
            <a:ext cx="8534400" cy="758952"/>
          </a:xfrm>
        </p:spPr>
        <p:txBody>
          <a:bodyPr>
            <a:normAutofit/>
          </a:bodyPr>
          <a:lstStyle/>
          <a:p>
            <a:endParaRPr lang="uk-UA" dirty="0"/>
          </a:p>
        </p:txBody>
      </p:sp>
      <p:sp>
        <p:nvSpPr>
          <p:cNvPr id="5" name="Содержимое 4"/>
          <p:cNvSpPr>
            <a:spLocks noGrp="1"/>
          </p:cNvSpPr>
          <p:nvPr>
            <p:ph sz="quarter" idx="1"/>
          </p:nvPr>
        </p:nvSpPr>
        <p:spPr>
          <a:xfrm>
            <a:off x="301752" y="1527048"/>
            <a:ext cx="8413652" cy="4572000"/>
          </a:xfrm>
        </p:spPr>
        <p:txBody>
          <a:bodyPr>
            <a:normAutofit fontScale="77500" lnSpcReduction="20000"/>
          </a:bodyPr>
          <a:lstStyle/>
          <a:p>
            <a:r>
              <a:rPr lang="de-DE" dirty="0"/>
              <a:t>Bern ist die Hauptstadt der Schweiz. Die Stadt wurde im 12. Jh. gegründet, aber wurde erst 1848 zur Hauptstadt des Landes. Im Jahre 1981 waren in Bern 145 Tausend Einwohner. Bern liegt in der Stromwindung des Flusses Aare und ist von den Alpen umringt. Die Stadtmitte hat sich seit dem 18.-19. Jahrhundert wenig geändert: grüngraue Häuser mit Arkaden, Turme, Reste der Festungsmauer, altertümliche Springbrunnen mit allegorischen Figürchen und das Rathaus, gebaut im 15. Jh. Die Hauptstraße des alten Stadtteils ist die Marktgasse. Sie geht dann in die Kramgasse über, die zur Brücke über den Fluss Aare führt.</a:t>
            </a:r>
            <a:endParaRPr lang="uk-UA" dirty="0"/>
          </a:p>
          <a:p>
            <a:r>
              <a:rPr lang="de-DE" dirty="0"/>
              <a:t>Die führenden Industriezweige sind hier Maschinenbau, Buchdruck— und Lebensmittelindustrie. In Bern funktioniert ein internationaler Flughafen. Er sichert den Transport der Fracht und der Fluggaste aus verschiedenen Ecken der Erdkugel.</a:t>
            </a:r>
            <a:endParaRPr lang="uk-UA" dirty="0"/>
          </a:p>
          <a:p>
            <a:r>
              <a:rPr lang="de-DE" dirty="0"/>
              <a:t>Bern ist die Residenz des Weltsportbundes.</a:t>
            </a:r>
            <a:endParaRPr lang="uk-U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8" name="Picture 4" descr="Vektor Illustrierte Karte Von Bern, Schweiz. Stilisierte ...">
            <a:hlinkClick r:id="rId2"/>
          </p:cNvPr>
          <p:cNvPicPr>
            <a:picLocks noChangeAspect="1" noChangeArrowheads="1"/>
          </p:cNvPicPr>
          <p:nvPr/>
        </p:nvPicPr>
        <p:blipFill>
          <a:blip r:embed="rId3"/>
          <a:srcRect/>
          <a:stretch>
            <a:fillRect/>
          </a:stretch>
        </p:blipFill>
        <p:spPr bwMode="auto">
          <a:xfrm>
            <a:off x="0" y="0"/>
            <a:ext cx="9144000" cy="68580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Содержимое 2"/>
          <p:cNvSpPr>
            <a:spLocks noGrp="1"/>
          </p:cNvSpPr>
          <p:nvPr>
            <p:ph sz="quarter" idx="1"/>
          </p:nvPr>
        </p:nvSpPr>
        <p:spPr>
          <a:xfrm>
            <a:off x="214282" y="4071942"/>
            <a:ext cx="6072230" cy="2571768"/>
          </a:xfrm>
        </p:spPr>
        <p:txBody>
          <a:bodyPr>
            <a:normAutofit fontScale="92500"/>
          </a:bodyPr>
          <a:lstStyle/>
          <a:p>
            <a:r>
              <a:rPr lang="de-DE" dirty="0"/>
              <a:t>In der Stadt gibt es weltberühmte Denkmaler der Kunst. Das sind vor allem das Kunstmuseum und das einzige in Europa Alpenmuseum, die National-und die Stadtbibliothek und der gotische Dom Sankt-</a:t>
            </a:r>
            <a:r>
              <a:rPr lang="de-DE" dirty="0" err="1"/>
              <a:t>Vincenc</a:t>
            </a:r>
            <a:r>
              <a:rPr lang="de-DE" dirty="0"/>
              <a:t>.</a:t>
            </a:r>
            <a:endParaRPr lang="uk-UA" dirty="0"/>
          </a:p>
          <a:p>
            <a:endParaRPr lang="uk-UA" dirty="0"/>
          </a:p>
        </p:txBody>
      </p:sp>
      <p:pic>
        <p:nvPicPr>
          <p:cNvPr id="3074" name="Picture 2" descr="Bern Minster - Wikipedia"/>
          <p:cNvPicPr>
            <a:picLocks noChangeAspect="1" noChangeArrowheads="1"/>
          </p:cNvPicPr>
          <p:nvPr/>
        </p:nvPicPr>
        <p:blipFill>
          <a:blip r:embed="rId2"/>
          <a:srcRect/>
          <a:stretch>
            <a:fillRect/>
          </a:stretch>
        </p:blipFill>
        <p:spPr bwMode="auto">
          <a:xfrm>
            <a:off x="6143636" y="0"/>
            <a:ext cx="3000364" cy="6858000"/>
          </a:xfrm>
          <a:prstGeom prst="rect">
            <a:avLst/>
          </a:prstGeom>
          <a:noFill/>
        </p:spPr>
      </p:pic>
      <p:pic>
        <p:nvPicPr>
          <p:cNvPr id="3076" name="Picture 4" descr="Alpines Museum der Schweiz Museum in Bern - Öffnungszeiten ..."/>
          <p:cNvPicPr>
            <a:picLocks noChangeAspect="1" noChangeArrowheads="1"/>
          </p:cNvPicPr>
          <p:nvPr/>
        </p:nvPicPr>
        <p:blipFill>
          <a:blip r:embed="rId3" cstate="print"/>
          <a:srcRect/>
          <a:stretch>
            <a:fillRect/>
          </a:stretch>
        </p:blipFill>
        <p:spPr bwMode="auto">
          <a:xfrm>
            <a:off x="0" y="0"/>
            <a:ext cx="6143724" cy="3870088"/>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Содержимое 2"/>
          <p:cNvSpPr>
            <a:spLocks noGrp="1"/>
          </p:cNvSpPr>
          <p:nvPr>
            <p:ph sz="quarter" idx="1"/>
          </p:nvPr>
        </p:nvSpPr>
        <p:spPr/>
        <p:txBody>
          <a:bodyPr>
            <a:normAutofit lnSpcReduction="10000"/>
          </a:bodyPr>
          <a:lstStyle/>
          <a:p>
            <a:r>
              <a:rPr lang="de-DE" dirty="0"/>
              <a:t>Zu den Sehenswürdigkeiten der Stadt Bern gehört auch das Gebäude des Palastes am steilen Ufer des Flusses Aare. Hier befinden sich das Parlament und die Regierungsbehörden. Am Stadtwappen ist ein B</a:t>
            </a:r>
            <a:r>
              <a:rPr lang="uk-UA" dirty="0">
                <a:latin typeface="Times New Roman"/>
                <a:cs typeface="Times New Roman"/>
              </a:rPr>
              <a:t>ӓ</a:t>
            </a:r>
            <a:r>
              <a:rPr lang="de-DE" dirty="0"/>
              <a:t>r dargestellt. Mit den B</a:t>
            </a:r>
            <a:r>
              <a:rPr lang="uk-UA" dirty="0">
                <a:latin typeface="Times New Roman"/>
                <a:cs typeface="Times New Roman"/>
              </a:rPr>
              <a:t>ӓ</a:t>
            </a:r>
            <a:r>
              <a:rPr lang="de-DE" dirty="0" err="1"/>
              <a:t>ren</a:t>
            </a:r>
            <a:r>
              <a:rPr lang="de-DE" dirty="0"/>
              <a:t> ist die Geschichte der Stadt verbunden. Und heute noch ist an der Brücke über den Fluss Aare eine betonierte Grube, in der die B</a:t>
            </a:r>
            <a:r>
              <a:rPr lang="uk-UA" dirty="0">
                <a:latin typeface="Times New Roman"/>
                <a:cs typeface="Times New Roman"/>
              </a:rPr>
              <a:t>ӓ</a:t>
            </a:r>
            <a:r>
              <a:rPr lang="de-DE" dirty="0" err="1"/>
              <a:t>ren</a:t>
            </a:r>
            <a:r>
              <a:rPr lang="de-DE" dirty="0"/>
              <a:t> leben. Sie sind Lieblingstiere der Kinder, die hierher kommen, um sich zu amüsieren. Touristen besuchen Bern, um die Architektur und die Sehenswürdigkeiten der Stadt kennenzulernen.</a:t>
            </a:r>
            <a:endParaRPr lang="uk-UA" dirty="0"/>
          </a:p>
          <a:p>
            <a:endParaRPr lang="uk-U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1752" y="228600"/>
            <a:ext cx="3984496" cy="758952"/>
          </a:xfrm>
        </p:spPr>
        <p:txBody>
          <a:bodyPr/>
          <a:lstStyle/>
          <a:p>
            <a:r>
              <a:rPr lang="en-US" dirty="0" err="1"/>
              <a:t>Hausaufgaben</a:t>
            </a:r>
            <a:r>
              <a:rPr lang="en-US" dirty="0"/>
              <a:t> </a:t>
            </a:r>
            <a:endParaRPr lang="uk-UA" dirty="0"/>
          </a:p>
        </p:txBody>
      </p:sp>
      <p:sp>
        <p:nvSpPr>
          <p:cNvPr id="3" name="Содержимое 2"/>
          <p:cNvSpPr>
            <a:spLocks noGrp="1"/>
          </p:cNvSpPr>
          <p:nvPr>
            <p:ph sz="quarter" idx="1"/>
          </p:nvPr>
        </p:nvSpPr>
        <p:spPr>
          <a:xfrm>
            <a:off x="214282" y="1000108"/>
            <a:ext cx="4071966" cy="857256"/>
          </a:xfrm>
        </p:spPr>
        <p:txBody>
          <a:bodyPr>
            <a:normAutofit/>
          </a:bodyPr>
          <a:lstStyle/>
          <a:p>
            <a:endParaRPr lang="uk-UA" sz="2000" dirty="0"/>
          </a:p>
          <a:p>
            <a:endParaRPr lang="uk-UA"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Официальная">
  <a:themeElements>
    <a:clrScheme name="Официальная">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Официальная">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Официальная">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293</TotalTime>
  <Words>294</Words>
  <Application>Microsoft Office PowerPoint</Application>
  <PresentationFormat>Екран (4:3)</PresentationFormat>
  <Paragraphs>7</Paragraphs>
  <Slides>7</Slides>
  <Notes>0</Notes>
  <HiddenSlides>0</HiddenSlides>
  <MMClips>0</MMClips>
  <ScaleCrop>false</ScaleCrop>
  <HeadingPairs>
    <vt:vector size="6" baseType="variant">
      <vt:variant>
        <vt:lpstr>Використані шрифти</vt:lpstr>
      </vt:variant>
      <vt:variant>
        <vt:i4>4</vt:i4>
      </vt:variant>
      <vt:variant>
        <vt:lpstr>Тема</vt:lpstr>
      </vt:variant>
      <vt:variant>
        <vt:i4>1</vt:i4>
      </vt:variant>
      <vt:variant>
        <vt:lpstr>Заголовки слайдів</vt:lpstr>
      </vt:variant>
      <vt:variant>
        <vt:i4>7</vt:i4>
      </vt:variant>
    </vt:vector>
  </HeadingPairs>
  <TitlesOfParts>
    <vt:vector size="12" baseType="lpstr">
      <vt:lpstr>Georgia</vt:lpstr>
      <vt:lpstr>Times New Roman</vt:lpstr>
      <vt:lpstr>Wingdings</vt:lpstr>
      <vt:lpstr>Wingdings 2</vt:lpstr>
      <vt:lpstr>Официальная</vt:lpstr>
      <vt:lpstr>Bern</vt:lpstr>
      <vt:lpstr>Презентація PowerPoint</vt:lpstr>
      <vt:lpstr>Презентація PowerPoint</vt:lpstr>
      <vt:lpstr>Презентація PowerPoint</vt:lpstr>
      <vt:lpstr>Презентація PowerPoint</vt:lpstr>
      <vt:lpstr>Презентація PowerPoint</vt:lpstr>
      <vt:lpstr>Hausaufgaben </vt:lpstr>
    </vt:vector>
  </TitlesOfParts>
  <Company>Reanimator Extreme Edition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Die BRD und ihre Sehenswürdigkeiten</dc:title>
  <dc:creator>User</dc:creator>
  <cp:lastModifiedBy>Lenovo</cp:lastModifiedBy>
  <cp:revision>21</cp:revision>
  <dcterms:created xsi:type="dcterms:W3CDTF">2020-03-26T08:47:34Z</dcterms:created>
  <dcterms:modified xsi:type="dcterms:W3CDTF">2024-01-07T19:12:37Z</dcterms:modified>
</cp:coreProperties>
</file>