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57" r:id="rId4"/>
    <p:sldId id="258" r:id="rId5"/>
    <p:sldId id="297" r:id="rId6"/>
    <p:sldId id="298" r:id="rId7"/>
    <p:sldId id="273"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8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5E230F6-CA49-4C6C-8157-84593EBCA412}"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95E230F6-CA49-4C6C-8157-84593EBCA412}" type="slidenum">
              <a:rPr lang="uk-UA" smtClean="0"/>
              <a:pPr/>
              <a:t>‹№›</a:t>
            </a:fld>
            <a:endParaRPr lang="uk-UA"/>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4361688" y="1026372"/>
            <a:ext cx="457200" cy="441325"/>
          </a:xfrm>
        </p:spPr>
        <p:txBody>
          <a:bodyPr/>
          <a:lstStyle/>
          <a:p>
            <a:fld id="{95E230F6-CA49-4C6C-8157-84593EBCA412}" type="slidenum">
              <a:rPr lang="uk-UA" smtClean="0"/>
              <a:pPr/>
              <a:t>‹№›</a:t>
            </a:fld>
            <a:endParaRPr lang="uk-UA"/>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uk-UA"/>
          </a:p>
        </p:txBody>
      </p:sp>
      <p:sp>
        <p:nvSpPr>
          <p:cNvPr id="4" name="Дата 3"/>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022C9D9-6221-4941-A52C-8F78205B571A}" type="datetimeFigureOut">
              <a:rPr lang="uk-UA" smtClean="0"/>
              <a:pPr/>
              <a:t>07.01.2024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5E230F6-CA49-4C6C-8157-84593EBCA412}" type="slidenum">
              <a:rPr lang="uk-UA" smtClean="0"/>
              <a:pPr/>
              <a:t>‹№›</a:t>
            </a:fld>
            <a:endParaRPr lang="uk-UA"/>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8" name="Нижний колонтитул 7"/>
          <p:cNvSpPr>
            <a:spLocks noGrp="1"/>
          </p:cNvSpPr>
          <p:nvPr>
            <p:ph type="ftr" sz="quarter" idx="11"/>
          </p:nvPr>
        </p:nvSpPr>
        <p:spPr>
          <a:xfrm>
            <a:off x="304800" y="6409944"/>
            <a:ext cx="3581400" cy="365760"/>
          </a:xfrm>
        </p:spPr>
        <p:txBody>
          <a:bodyPr/>
          <a:lstStyle/>
          <a:p>
            <a:endParaRPr lang="uk-UA"/>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95E230F6-CA49-4C6C-8157-84593EBCA412}" type="slidenum">
              <a:rPr lang="uk-UA" smtClean="0"/>
              <a:pPr/>
              <a:t>‹№›</a:t>
            </a:fld>
            <a:endParaRPr lang="uk-UA"/>
          </a:p>
        </p:txBody>
      </p:sp>
      <p:sp>
        <p:nvSpPr>
          <p:cNvPr id="23" name="Заголовок 22"/>
          <p:cNvSpPr>
            <a:spLocks noGrp="1"/>
          </p:cNvSpPr>
          <p:nvPr>
            <p:ph type="title"/>
          </p:nvPr>
        </p:nvSpPr>
        <p:spPr/>
        <p:txBody>
          <a:bodyPr rtlCol="0" anchor="b" anchorCtr="0"/>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a:xfrm>
            <a:off x="4343400" y="1036020"/>
            <a:ext cx="457200" cy="441325"/>
          </a:xfrm>
        </p:spPr>
        <p:txBody>
          <a:bodyPr/>
          <a:lstStyle/>
          <a:p>
            <a:fld id="{95E230F6-CA49-4C6C-8157-84593EBCA412}"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5E230F6-CA49-4C6C-8157-84593EBCA412}"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022C9D9-6221-4941-A52C-8F78205B571A}" type="datetimeFigureOut">
              <a:rPr lang="uk-UA" smtClean="0"/>
              <a:pPr/>
              <a:t>07.01.2024</a:t>
            </a:fld>
            <a:endParaRPr lang="uk-UA"/>
          </a:p>
        </p:txBody>
      </p:sp>
      <p:sp>
        <p:nvSpPr>
          <p:cNvPr id="6" name="Нижний колонтитул 5"/>
          <p:cNvSpPr>
            <a:spLocks noGrp="1"/>
          </p:cNvSpPr>
          <p:nvPr>
            <p:ph type="ftr" sz="quarter" idx="11"/>
          </p:nvPr>
        </p:nvSpPr>
        <p:spPr>
          <a:xfrm>
            <a:off x="301752" y="6410848"/>
            <a:ext cx="3383280" cy="365760"/>
          </a:xfrm>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95E230F6-CA49-4C6C-8157-84593EBCA412}" type="slidenum">
              <a:rPr lang="uk-UA" smtClean="0"/>
              <a:pPr/>
              <a:t>‹№›</a:t>
            </a:fld>
            <a:endParaRPr lang="uk-UA"/>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022C9D9-6221-4941-A52C-8F78205B571A}" type="datetimeFigureOut">
              <a:rPr lang="uk-UA" smtClean="0"/>
              <a:pPr/>
              <a:t>07.01.2024</a:t>
            </a:fld>
            <a:endParaRPr lang="uk-UA"/>
          </a:p>
        </p:txBody>
      </p:sp>
      <p:sp>
        <p:nvSpPr>
          <p:cNvPr id="6" name="Нижний колонтитул 5"/>
          <p:cNvSpPr>
            <a:spLocks noGrp="1"/>
          </p:cNvSpPr>
          <p:nvPr>
            <p:ph type="ftr" sz="quarter" idx="11"/>
          </p:nvPr>
        </p:nvSpPr>
        <p:spPr>
          <a:xfrm>
            <a:off x="301752" y="6410848"/>
            <a:ext cx="3584448" cy="365760"/>
          </a:xfrm>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22C9D9-6221-4941-A52C-8F78205B571A}" type="datetimeFigureOut">
              <a:rPr lang="uk-UA" smtClean="0"/>
              <a:pPr/>
              <a:t>07.01.2024</a:t>
            </a:fld>
            <a:endParaRPr lang="uk-UA"/>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uk-UA"/>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5E230F6-CA49-4C6C-8157-84593EBCA412}" type="slidenum">
              <a:rPr lang="uk-UA" smtClean="0"/>
              <a:pPr/>
              <a:t>‹№›</a:t>
            </a:fld>
            <a:endParaRPr lang="uk-UA"/>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bern.com/de/sehen-erleben/sehenswuerdigkeit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285728"/>
            <a:ext cx="5957902" cy="1752600"/>
          </a:xfrm>
        </p:spPr>
        <p:txBody>
          <a:bodyPr>
            <a:normAutofit/>
          </a:bodyPr>
          <a:lstStyle/>
          <a:p>
            <a:r>
              <a:rPr lang="de-DE" sz="8800" b="1" i="1" dirty="0"/>
              <a:t>Bern</a:t>
            </a:r>
            <a:endParaRPr lang="uk-UA" sz="8800" dirty="0"/>
          </a:p>
        </p:txBody>
      </p:sp>
      <p:sp>
        <p:nvSpPr>
          <p:cNvPr id="25604" name="AutoShape 4" descr="Берн, Швейцария - Январь Прогноз погоды и климатическая информация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5606" name="AutoShape 6" descr="Берн, Швейцария - Январь Прогноз погоды и климатическая информация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5608" name="AutoShape 8" descr="Берн, Швейцария - Январь Прогноз погоды и климатическая информация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5610" name="Picture 10" descr="Берн, Швейцария - Январь Прогноз погоды и климатическая информация ..."/>
          <p:cNvPicPr>
            <a:picLocks noChangeAspect="1" noChangeArrowheads="1"/>
          </p:cNvPicPr>
          <p:nvPr/>
        </p:nvPicPr>
        <p:blipFill>
          <a:blip r:embed="rId2"/>
          <a:srcRect/>
          <a:stretch>
            <a:fillRect/>
          </a:stretch>
        </p:blipFill>
        <p:spPr bwMode="auto">
          <a:xfrm>
            <a:off x="857224" y="1928802"/>
            <a:ext cx="7858180" cy="46520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23554" name="Picture 2" descr="Schweiz Foto - Karte: Bern - Bildergalerie,Fotogaleri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214290"/>
            <a:ext cx="8534400" cy="758952"/>
          </a:xfrm>
        </p:spPr>
        <p:txBody>
          <a:bodyPr>
            <a:normAutofit/>
          </a:bodyPr>
          <a:lstStyle/>
          <a:p>
            <a:endParaRPr lang="uk-UA" dirty="0"/>
          </a:p>
        </p:txBody>
      </p:sp>
      <p:sp>
        <p:nvSpPr>
          <p:cNvPr id="5" name="Содержимое 4"/>
          <p:cNvSpPr>
            <a:spLocks noGrp="1"/>
          </p:cNvSpPr>
          <p:nvPr>
            <p:ph sz="quarter" idx="1"/>
          </p:nvPr>
        </p:nvSpPr>
        <p:spPr>
          <a:xfrm>
            <a:off x="301752" y="1527048"/>
            <a:ext cx="8413652" cy="4572000"/>
          </a:xfrm>
        </p:spPr>
        <p:txBody>
          <a:bodyPr>
            <a:normAutofit fontScale="77500" lnSpcReduction="20000"/>
          </a:bodyPr>
          <a:lstStyle/>
          <a:p>
            <a:r>
              <a:rPr lang="de-DE" dirty="0"/>
              <a:t>Bern ist die Hauptstadt der Schweiz. Die Stadt wurde im 12. Jh. gegründet, aber wurde erst 1848 zur Hauptstadt des Landes. Im Jahre 1981 waren in Bern 145 Tausend Einwohner. Bern liegt in der Stromwindung des Flusses Aare und ist von den Alpen umringt. Die Stadtmitte hat sich seit dem 18.-19. Jahrhundert wenig geändert: grüngraue Häuser mit Arkaden, Turme, Reste der Festungsmauer, altertümliche Springbrunnen mit allegorischen Figürchen und das Rathaus, gebaut im 15. Jh. Die Hauptstraße des alten Stadtteils ist die Marktgasse. Sie geht dann in die Kramgasse über, die zur Brücke über den Fluss Aare führt.</a:t>
            </a:r>
            <a:endParaRPr lang="uk-UA" dirty="0"/>
          </a:p>
          <a:p>
            <a:r>
              <a:rPr lang="de-DE" dirty="0"/>
              <a:t>Die führenden Industriezweige sind hier Maschinenbau, Buchdruck— und Lebensmittelindustrie. In Bern funktioniert ein internationaler Flughafen. Er sichert den Transport der Fracht und der Fluggaste aus verschiedenen Ecken der Erdkugel.</a:t>
            </a:r>
            <a:endParaRPr lang="uk-UA" dirty="0"/>
          </a:p>
          <a:p>
            <a:r>
              <a:rPr lang="de-DE" dirty="0"/>
              <a:t>Bern ist die Residenz des Weltsportbundes.</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Vektor Illustrierte Karte Von Bern, Schweiz. Stilisierte ...">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sz="quarter" idx="1"/>
          </p:nvPr>
        </p:nvSpPr>
        <p:spPr>
          <a:xfrm>
            <a:off x="214282" y="4071942"/>
            <a:ext cx="6072230" cy="2571768"/>
          </a:xfrm>
        </p:spPr>
        <p:txBody>
          <a:bodyPr>
            <a:normAutofit fontScale="92500"/>
          </a:bodyPr>
          <a:lstStyle/>
          <a:p>
            <a:r>
              <a:rPr lang="de-DE" dirty="0"/>
              <a:t>In der Stadt gibt es weltberühmte Denkmaler der Kunst. Das sind vor allem das Kunstmuseum und das einzige in Europa Alpenmuseum, die National-und die Stadtbibliothek und der gotische Dom Sankt-</a:t>
            </a:r>
            <a:r>
              <a:rPr lang="de-DE" dirty="0" err="1"/>
              <a:t>Vincenc</a:t>
            </a:r>
            <a:r>
              <a:rPr lang="de-DE" dirty="0"/>
              <a:t>.</a:t>
            </a:r>
            <a:endParaRPr lang="uk-UA" dirty="0"/>
          </a:p>
          <a:p>
            <a:endParaRPr lang="uk-UA" dirty="0"/>
          </a:p>
        </p:txBody>
      </p:sp>
      <p:pic>
        <p:nvPicPr>
          <p:cNvPr id="3074" name="Picture 2" descr="Bern Minster - Wikipedia"/>
          <p:cNvPicPr>
            <a:picLocks noChangeAspect="1" noChangeArrowheads="1"/>
          </p:cNvPicPr>
          <p:nvPr/>
        </p:nvPicPr>
        <p:blipFill>
          <a:blip r:embed="rId2"/>
          <a:srcRect/>
          <a:stretch>
            <a:fillRect/>
          </a:stretch>
        </p:blipFill>
        <p:spPr bwMode="auto">
          <a:xfrm>
            <a:off x="6143636" y="0"/>
            <a:ext cx="3000364" cy="6858000"/>
          </a:xfrm>
          <a:prstGeom prst="rect">
            <a:avLst/>
          </a:prstGeom>
          <a:noFill/>
        </p:spPr>
      </p:pic>
      <p:pic>
        <p:nvPicPr>
          <p:cNvPr id="3076" name="Picture 4" descr="Alpines Museum der Schweiz Museum in Bern - Öffnungszeiten ..."/>
          <p:cNvPicPr>
            <a:picLocks noChangeAspect="1" noChangeArrowheads="1"/>
          </p:cNvPicPr>
          <p:nvPr/>
        </p:nvPicPr>
        <p:blipFill>
          <a:blip r:embed="rId3" cstate="print"/>
          <a:srcRect/>
          <a:stretch>
            <a:fillRect/>
          </a:stretch>
        </p:blipFill>
        <p:spPr bwMode="auto">
          <a:xfrm>
            <a:off x="0" y="0"/>
            <a:ext cx="6143724" cy="38700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sz="quarter" idx="1"/>
          </p:nvPr>
        </p:nvSpPr>
        <p:spPr/>
        <p:txBody>
          <a:bodyPr>
            <a:normAutofit lnSpcReduction="10000"/>
          </a:bodyPr>
          <a:lstStyle/>
          <a:p>
            <a:r>
              <a:rPr lang="de-DE" dirty="0"/>
              <a:t>Zu den Sehenswürdigkeiten der Stadt Bern gehört auch das Gebäude des Palastes am steilen Ufer des Flusses Aare. Hier befinden sich das Parlament und die Regierungsbehörden. Am Stadtwappen ist ein B</a:t>
            </a:r>
            <a:r>
              <a:rPr lang="uk-UA" dirty="0">
                <a:latin typeface="Times New Roman"/>
                <a:cs typeface="Times New Roman"/>
              </a:rPr>
              <a:t>ӓ</a:t>
            </a:r>
            <a:r>
              <a:rPr lang="de-DE" dirty="0"/>
              <a:t>r dargestellt. Mit den B</a:t>
            </a:r>
            <a:r>
              <a:rPr lang="uk-UA" dirty="0">
                <a:latin typeface="Times New Roman"/>
                <a:cs typeface="Times New Roman"/>
              </a:rPr>
              <a:t>ӓ</a:t>
            </a:r>
            <a:r>
              <a:rPr lang="de-DE" dirty="0" err="1"/>
              <a:t>ren</a:t>
            </a:r>
            <a:r>
              <a:rPr lang="de-DE" dirty="0"/>
              <a:t> ist die Geschichte der Stadt verbunden. Und heute noch ist an der Brücke über den Fluss Aare eine betonierte Grube, in der die B</a:t>
            </a:r>
            <a:r>
              <a:rPr lang="uk-UA" dirty="0">
                <a:latin typeface="Times New Roman"/>
                <a:cs typeface="Times New Roman"/>
              </a:rPr>
              <a:t>ӓ</a:t>
            </a:r>
            <a:r>
              <a:rPr lang="de-DE" dirty="0" err="1"/>
              <a:t>ren</a:t>
            </a:r>
            <a:r>
              <a:rPr lang="de-DE" dirty="0"/>
              <a:t> leben. Sie sind Lieblingstiere der Kinder, die hierher kommen, um sich zu amüsieren. Touristen besuchen Bern, um die Architektur und die Sehenswürdigkeiten der Stadt kennenzulernen.</a:t>
            </a:r>
            <a:endParaRPr lang="uk-UA" dirty="0"/>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3984496" cy="758952"/>
          </a:xfrm>
        </p:spPr>
        <p:txBody>
          <a:bodyPr/>
          <a:lstStyle/>
          <a:p>
            <a:r>
              <a:rPr lang="en-US" dirty="0" err="1"/>
              <a:t>Hausaufgaben</a:t>
            </a:r>
            <a:r>
              <a:rPr lang="en-US" dirty="0"/>
              <a:t> </a:t>
            </a:r>
            <a:endParaRPr lang="uk-UA" dirty="0"/>
          </a:p>
        </p:txBody>
      </p:sp>
      <p:sp>
        <p:nvSpPr>
          <p:cNvPr id="3" name="Содержимое 2"/>
          <p:cNvSpPr>
            <a:spLocks noGrp="1"/>
          </p:cNvSpPr>
          <p:nvPr>
            <p:ph sz="quarter" idx="1"/>
          </p:nvPr>
        </p:nvSpPr>
        <p:spPr>
          <a:xfrm>
            <a:off x="214282" y="1000108"/>
            <a:ext cx="4071966" cy="857256"/>
          </a:xfrm>
        </p:spPr>
        <p:txBody>
          <a:bodyPr>
            <a:normAutofit/>
          </a:bodyPr>
          <a:lstStyle/>
          <a:p>
            <a:endParaRPr lang="uk-UA" sz="2000" dirty="0"/>
          </a:p>
          <a:p>
            <a:endParaRPr lang="uk-U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293</TotalTime>
  <Words>294</Words>
  <Application>Microsoft Office PowerPoint</Application>
  <PresentationFormat>Екран (4:3)</PresentationFormat>
  <Paragraphs>7</Paragraphs>
  <Slides>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7</vt:i4>
      </vt:variant>
    </vt:vector>
  </HeadingPairs>
  <TitlesOfParts>
    <vt:vector size="12" baseType="lpstr">
      <vt:lpstr>Georgia</vt:lpstr>
      <vt:lpstr>Times New Roman</vt:lpstr>
      <vt:lpstr>Wingdings</vt:lpstr>
      <vt:lpstr>Wingdings 2</vt:lpstr>
      <vt:lpstr>Официальная</vt:lpstr>
      <vt:lpstr>Bern</vt:lpstr>
      <vt:lpstr>Презентація PowerPoint</vt:lpstr>
      <vt:lpstr>Презентація PowerPoint</vt:lpstr>
      <vt:lpstr>Презентація PowerPoint</vt:lpstr>
      <vt:lpstr>Презентація PowerPoint</vt:lpstr>
      <vt:lpstr>Презентація PowerPoint</vt:lpstr>
      <vt:lpstr>Hausaufgaben </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BRD und ihre Sehenswürdigkeiten</dc:title>
  <dc:creator>User</dc:creator>
  <cp:lastModifiedBy>Lenovo</cp:lastModifiedBy>
  <cp:revision>21</cp:revision>
  <dcterms:created xsi:type="dcterms:W3CDTF">2020-03-26T08:47:34Z</dcterms:created>
  <dcterms:modified xsi:type="dcterms:W3CDTF">2024-01-07T19:12:37Z</dcterms:modified>
</cp:coreProperties>
</file>