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svg" ContentType="image/svg+xml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sldMasterIdLst>
    <p:sldMasterId id="2147483661" r:id="rId5"/>
  </p:sldMasterIdLst>
  <p:notesMasterIdLst>
    <p:notesMasterId r:id="rId6"/>
  </p:notesMasterIdLst>
  <p:handoutMasterIdLst>
    <p:handoutMasterId r:id="rId7"/>
  </p:handoutMasterIdLst>
  <p:sldIdLst>
    <p:sldId id="485" r:id="rId8"/>
    <p:sldId id="590" r:id="rId9"/>
    <p:sldId id="591" r:id="rId10"/>
    <p:sldId id="592" r:id="rId11"/>
    <p:sldId id="578" r:id="rId12"/>
    <p:sldId id="579" r:id="rId13"/>
  </p:sldIdLst>
  <p:sldSz cx="9144000" cy="6858000"/>
  <p:notesSz cx="6699250" cy="983615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800" b="0" i="0" u="none" strike="noStrike" kern="1" spc="0" baseline="0">
        <a:solidFill>
          <a:schemeClr val="tx1"/>
        </a:solidFill>
        <a:effectLst/>
        <a:latin typeface="Arial" pitchFamily="2" charset="-52"/>
        <a:ea typeface="Arial" pitchFamily="2" charset="-52"/>
        <a:cs typeface="Arial" pitchFamily="2" charset="-52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800" b="0" i="0" u="none" strike="noStrike" kern="1" spc="0" baseline="0">
        <a:solidFill>
          <a:schemeClr val="tx1"/>
        </a:solidFill>
        <a:effectLst/>
        <a:latin typeface="Arial" pitchFamily="2" charset="-52"/>
        <a:ea typeface="Arial" pitchFamily="2" charset="-52"/>
        <a:cs typeface="Arial" pitchFamily="2" charset="-52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800" b="0" i="0" u="none" strike="noStrike" kern="1" spc="0" baseline="0">
        <a:solidFill>
          <a:schemeClr val="tx1"/>
        </a:solidFill>
        <a:effectLst/>
        <a:latin typeface="Arial" pitchFamily="2" charset="-52"/>
        <a:ea typeface="Arial" pitchFamily="2" charset="-52"/>
        <a:cs typeface="Arial" pitchFamily="2" charset="-52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800" b="0" i="0" u="none" strike="noStrike" kern="1" spc="0" baseline="0">
        <a:solidFill>
          <a:schemeClr val="tx1"/>
        </a:solidFill>
        <a:effectLst/>
        <a:latin typeface="Arial" pitchFamily="2" charset="-52"/>
        <a:ea typeface="Arial" pitchFamily="2" charset="-52"/>
        <a:cs typeface="Arial" pitchFamily="2" charset="-52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800" b="0" i="0" u="none" strike="noStrike" kern="1" spc="0" baseline="0">
        <a:solidFill>
          <a:schemeClr val="tx1"/>
        </a:solidFill>
        <a:effectLst/>
        <a:latin typeface="Arial" pitchFamily="2" charset="-52"/>
        <a:ea typeface="Arial" pitchFamily="2" charset="-52"/>
        <a:cs typeface="Arial" pitchFamily="2" charset="-52"/>
      </a:defRPr>
    </a:lvl5pPr>
    <a:lvl6pPr marL="22860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800" b="0" i="0" u="none" strike="noStrike" kern="1" spc="0" baseline="0">
        <a:solidFill>
          <a:schemeClr val="tx1"/>
        </a:solidFill>
        <a:effectLst/>
        <a:latin typeface="Arial" pitchFamily="2" charset="-52"/>
        <a:ea typeface="Arial" pitchFamily="2" charset="-52"/>
        <a:cs typeface="Arial" pitchFamily="2" charset="-52"/>
      </a:defRPr>
    </a:lvl6pPr>
    <a:lvl7pPr marL="2743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800" b="0" i="0" u="none" strike="noStrike" kern="1" spc="0" baseline="0">
        <a:solidFill>
          <a:schemeClr val="tx1"/>
        </a:solidFill>
        <a:effectLst/>
        <a:latin typeface="Arial" pitchFamily="2" charset="-52"/>
        <a:ea typeface="Arial" pitchFamily="2" charset="-52"/>
        <a:cs typeface="Arial" pitchFamily="2" charset="-52"/>
      </a:defRPr>
    </a:lvl7pPr>
    <a:lvl8pPr marL="3200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800" b="0" i="0" u="none" strike="noStrike" kern="1" spc="0" baseline="0">
        <a:solidFill>
          <a:schemeClr val="tx1"/>
        </a:solidFill>
        <a:effectLst/>
        <a:latin typeface="Arial" pitchFamily="2" charset="-52"/>
        <a:ea typeface="Arial" pitchFamily="2" charset="-52"/>
        <a:cs typeface="Arial" pitchFamily="2" charset="-52"/>
      </a:defRPr>
    </a:lvl8pPr>
    <a:lvl9pPr marL="3657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800" b="0" i="0" u="none" strike="noStrike" kern="1" spc="0" baseline="0">
        <a:solidFill>
          <a:schemeClr val="tx1"/>
        </a:solidFill>
        <a:effectLst/>
        <a:latin typeface="Arial" pitchFamily="2" charset="-52"/>
        <a:ea typeface="Arial" pitchFamily="2" charset="-52"/>
        <a:cs typeface="Arial" pitchFamily="2" charset="-52"/>
      </a:defRPr>
    </a:lvl9pPr>
  </p:defaultTextStyle>
</p:presentation>
</file>

<file path=ppt/presProps.xml><?xml version="1.0" encoding="utf-8"?>
<p:presentationPr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showPr loop="1" showNarration="1">
    <p:penClr>
      <a:schemeClr val="tx1"/>
    </p:penClr>
  </p:showPr>
  <p:extLst>
    <p:ext uri="smNativeData">
      <pr:smAppRevision xmlns:pr="smNativeData" xmlns="smNativeData" dt="1670774416" val="1032" revOS="4"/>
      <pr:smFileRevision xmlns:pr="smNativeData" xmlns="smNativeData" dt="1670774416" val="0"/>
      <pr:guideOptions xmlns:pr="smNativeData" xmlns="smNativeData" dt="1670774416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slideViewPr>
    <p:cSldViewPr snapToGrid="0">
      <p:cViewPr varScale="1">
        <p:scale>
          <a:sx n="63" d="100"/>
          <a:sy n="63" d="100"/>
        </p:scale>
        <p:origin x="3306" y="209"/>
      </p:cViewPr>
      <p:guideLst x="0" y="0">
        <p:guide orient="horz" pos="4319"/>
        <p:guide pos="265"/>
        <p:guide pos="1932"/>
        <p:guide pos="5418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" d="100"/>
        <a:sy n="1" d="100"/>
      </p:scale>
      <p:origin x="0" y="0"/>
    </p:cViewPr>
  </p:sorterViewPr>
  <p:notesViewPr>
    <p:cSldViewPr snapToGrid="0">
      <p:cViewPr>
        <p:scale>
          <a:sx n="63" d="100"/>
          <a:sy n="63" d="100"/>
        </p:scale>
        <p:origin x="3306" y="209"/>
      </p:cViewPr>
    </p:cSldViewPr>
  </p:notesViewPr>
  <p:gridSpacing cx="73477120" cy="73477120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/Relationships>
</file>

<file path=ppt/handoutMasters/_rels/handoutMaster1.xml.rels><?xml version="1.0" encoding="UTF-8" standalone="yes" ?>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xmlns="smNativeData" val="SMDATA_16_kP6VYxMAAAAlAAAAZAAAAA0AAAAAjAAAAEYAAACMAAAARg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UB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AAAAAAAAAAC1EQAANwMAABAAAAAmAAAACAAAAL+fAAD//8EBMAAAABQAAAAAAAAAAAD//wAAAQAAAP//AAABAA=="/>
              </a:ext>
            </a:extLst>
          </p:cNvSpPr>
          <p:nvPr>
            <p:ph type="hdr" sz="quarter"/>
          </p:nvPr>
        </p:nvSpPr>
        <p:spPr>
          <a:xfrm>
            <a:off x="0" y="0"/>
            <a:ext cx="2878455" cy="52260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8900" tIns="44450" rIns="88900" bIns="44450" numCol="1" spcCol="215900" anchor="t">
            <a:prstTxWarp prst="textNoShape">
              <a:avLst/>
            </a:prstTxWarp>
          </a:bodyPr>
          <a:lstStyle>
            <a:lvl1pPr defTabSz="889000">
              <a:tabLst/>
              <a:defRPr lang="de-de" sz="1200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  <a:lvl6pPr>
              <a:defRPr lang="de-de"/>
            </a:lvl6pPr>
            <a:lvl7pPr>
              <a:defRPr lang="de-de"/>
            </a:lvl7pPr>
            <a:lvl8pPr>
              <a:defRPr lang="de-de"/>
            </a:lvl8pPr>
            <a:lvl9pPr>
              <a:defRPr lang="de-de"/>
            </a:lvl9pPr>
          </a:lstStyle>
          <a:p>
            <a:pPr>
              <a:defRPr lang="de-de"/>
            </a:pPr>
            <a:endParaRPr lang="en-gb"/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xmlns="smNativeData" val="SMDATA_16_kP6VYxMAAAAlAAAAZAAAAA0AAAAAjAAAAEYAAACMAAAARg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jL2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JRcAAAAAAABPKQAANwMAABAAAAAmAAAACAAAAL+fAAD//8EBMAAAABQAAAAAAAAAAAD//wAAAQAAAP//AAABAA=="/>
              </a:ext>
            </a:extLst>
          </p:cNvSpPr>
          <p:nvPr>
            <p:ph type="dt" sz="quarter" idx="1"/>
          </p:nvPr>
        </p:nvSpPr>
        <p:spPr>
          <a:xfrm>
            <a:off x="3762375" y="0"/>
            <a:ext cx="2952750" cy="52260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8900" tIns="44450" rIns="88900" bIns="44450" numCol="1" spcCol="215900" anchor="t">
            <a:prstTxWarp prst="textNoShape">
              <a:avLst/>
            </a:prstTxWarp>
          </a:bodyPr>
          <a:lstStyle>
            <a:lvl1pPr algn="r" defTabSz="889000">
              <a:tabLst/>
              <a:defRPr lang="de-de" sz="1200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  <a:lvl6pPr>
              <a:defRPr lang="de-de"/>
            </a:lvl6pPr>
            <a:lvl7pPr>
              <a:defRPr lang="de-de"/>
            </a:lvl7pPr>
            <a:lvl8pPr>
              <a:defRPr lang="de-de"/>
            </a:lvl8pPr>
            <a:lvl9pPr>
              <a:defRPr lang="de-de"/>
            </a:lvl9pPr>
          </a:lstStyle>
          <a:p>
            <a:pPr>
              <a:defRPr lang="de-de"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  <a:extLst>
              <a:ext uri="smNativeData">
                <pr:smNativeData xmlns:pr="smNativeData" xmlns="smNativeData" val="SMDATA_16_kP6VYxMAAAAlAAAAZAAAAA0AAAAAjAAAAEYAAACMAAAARg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AAAAAFs5AAC1EQAAkTwAABAAAAAmAAAACAAAAL+fAAD//8EBMAAAABQAAAAAAAAAAAD//wAAAQAAAP//AAABAA=="/>
              </a:ext>
            </a:extLst>
          </p:cNvSpPr>
          <p:nvPr>
            <p:ph type="ftr" sz="quarter" idx="2"/>
          </p:nvPr>
        </p:nvSpPr>
        <p:spPr>
          <a:xfrm>
            <a:off x="0" y="9323705"/>
            <a:ext cx="2878455" cy="5219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8900" tIns="44450" rIns="88900" bIns="44450" numCol="1" spcCol="215900" anchor="b">
            <a:prstTxWarp prst="textNoShape">
              <a:avLst/>
            </a:prstTxWarp>
          </a:bodyPr>
          <a:lstStyle>
            <a:lvl1pPr defTabSz="889000">
              <a:tabLst/>
              <a:defRPr lang="de-de" sz="1200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  <a:lvl6pPr>
              <a:defRPr lang="de-de"/>
            </a:lvl6pPr>
            <a:lvl7pPr>
              <a:defRPr lang="de-de"/>
            </a:lvl7pPr>
            <a:lvl8pPr>
              <a:defRPr lang="de-de"/>
            </a:lvl8pPr>
            <a:lvl9pPr>
              <a:defRPr lang="de-de"/>
            </a:lvl9pPr>
          </a:lstStyle>
          <a:p>
            <a:pPr>
              <a:defRPr lang="de-de"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  <a:extLst>
              <a:ext uri="smNativeData">
                <pr:smNativeData xmlns:pr="smNativeData" xmlns="smNativeData" val="SMDATA_16_kP6VYxMAAAAlAAAAZAAAAA0AAAAAjAAAAEYAAACMAAAARg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EALg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JRcAAFs5AABPKQAAkTwAABAAAAAmAAAACAAAAL+fAAD//8EBMAAAABQAAAAAAAAAAAD//wAAAQAAAP//AAABAA=="/>
              </a:ext>
            </a:extLst>
          </p:cNvSpPr>
          <p:nvPr>
            <p:ph type="sldNum" sz="quarter" idx="3"/>
          </p:nvPr>
        </p:nvSpPr>
        <p:spPr>
          <a:xfrm>
            <a:off x="3762375" y="9323705"/>
            <a:ext cx="2952750" cy="5219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8900" tIns="44450" rIns="88900" bIns="44450" numCol="1" spcCol="215900" anchor="b">
            <a:prstTxWarp prst="textNoShape">
              <a:avLst/>
            </a:prstTxWarp>
          </a:bodyPr>
          <a:lstStyle>
            <a:lvl1pPr algn="r" defTabSz="889000">
              <a:tabLst/>
              <a:defRPr lang="de-de" sz="1200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  <a:lvl6pPr>
              <a:defRPr lang="de-de"/>
            </a:lvl6pPr>
            <a:lvl7pPr>
              <a:defRPr lang="de-de"/>
            </a:lvl7pPr>
            <a:lvl8pPr>
              <a:defRPr lang="de-de"/>
            </a:lvl8pPr>
            <a:lvl9pPr>
              <a:defRPr lang="de-de"/>
            </a:lvl9pPr>
          </a:lstStyle>
          <a:p>
            <a:pPr>
              <a:defRPr lang="de-de"/>
            </a:pPr>
            <a:fld id="{05339425-6BE8-6662-A68B-9D37DAC550C8}" type="slidenum">
              <a:rPr lang="en-gb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 ?>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xmlns="smNativeData" val="SMDATA_16_kP6VYxMAAAAlAAAAZAAAAA0AAAAAlQAAAEoAAACVAAAASg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E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AAAAAAAAAADaEQAABwMAABAAAAAmAAAACAAAAL+fAAD//8EBMAAAABQAAAAAAAAAAAD//wAAAQAAAP//AAABAA=="/>
              </a:ext>
            </a:extLst>
          </p:cNvSpPr>
          <p:nvPr>
            <p:ph type="hdr" sz="quarter"/>
          </p:nvPr>
        </p:nvSpPr>
        <p:spPr>
          <a:xfrm>
            <a:off x="0" y="0"/>
            <a:ext cx="2901950" cy="492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615" tIns="46990" rIns="94615" bIns="46990" numCol="1" spcCol="215900" anchor="t">
            <a:prstTxWarp prst="textNoShape">
              <a:avLst/>
            </a:prstTxWarp>
          </a:bodyPr>
          <a:lstStyle>
            <a:lvl1pPr defTabSz="942975">
              <a:tabLst/>
              <a:defRPr lang="de-de" sz="1300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  <a:lvl6pPr>
              <a:defRPr lang="de-de"/>
            </a:lvl6pPr>
            <a:lvl7pPr>
              <a:defRPr lang="de-de"/>
            </a:lvl7pPr>
            <a:lvl8pPr>
              <a:defRPr lang="de-de"/>
            </a:lvl8pPr>
            <a:lvl9pPr>
              <a:defRPr lang="de-de"/>
            </a:lvl9pPr>
          </a:lstStyle>
          <a:p>
            <a:pPr>
              <a:defRPr lang="de-de"/>
            </a:pPr>
            <a:endParaRPr lang="en-gb"/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xmlns="smNativeData" val="SMDATA_16_kP6VYxMAAAAlAAAAZAAAAA0AAAAAlQAAAEoAAACVAAAASg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XBcAAAAAAAA2KQAABwMAABAAAAAmAAAACAAAAL+fAAD//8EBMAAAABQAAAAAAAAAAAD//wAAAQAAAP//AAABAA=="/>
              </a:ext>
            </a:extLst>
          </p:cNvSpPr>
          <p:nvPr>
            <p:ph type="dt" idx="1"/>
          </p:nvPr>
        </p:nvSpPr>
        <p:spPr>
          <a:xfrm>
            <a:off x="3797300" y="0"/>
            <a:ext cx="2901950" cy="492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615" tIns="46990" rIns="94615" bIns="46990" numCol="1" spcCol="215900" anchor="t">
            <a:prstTxWarp prst="textNoShape">
              <a:avLst/>
            </a:prstTxWarp>
          </a:bodyPr>
          <a:lstStyle>
            <a:lvl1pPr algn="r" defTabSz="942975">
              <a:tabLst/>
              <a:defRPr lang="de-de" sz="1300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  <a:lvl6pPr>
              <a:defRPr lang="de-de"/>
            </a:lvl6pPr>
            <a:lvl7pPr>
              <a:defRPr lang="de-de"/>
            </a:lvl7pPr>
            <a:lvl8pPr>
              <a:defRPr lang="de-de"/>
            </a:lvl8pPr>
            <a:lvl9pPr>
              <a:defRPr lang="de-de"/>
            </a:lvl9pPr>
          </a:lstStyle>
          <a:p>
            <a:pPr>
              <a:defRPr lang="de-de"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  <a:extLst>
              <a:ext uri="smNativeData">
                <pr:smNativeData xmlns:pr="smNativeData" xmlns="smNativeData" val="SMDATA_16_kP6VYx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hy2Q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B/f38AAAAAA8zMzADAwP8Af39/AAAAAAAAAAAAAAAAAAAAAAAAAAAAIQAAABgAAAAUAAAAewUAAIsEAAC+IwAAPRsAABAAAAAmAAAACAAAAAEPAAD//8EBMAAAABQAAAAAAAAAAAD//wAAAQAAAP//AAABAA=="/>
              </a:ext>
            </a:extLst>
          </p:cNvSpPr>
          <p:nvPr>
            <p:ph type="sldImg" idx="2"/>
          </p:nvPr>
        </p:nvSpPr>
        <p:spPr>
          <a:xfrm>
            <a:off x="890905" y="738505"/>
            <a:ext cx="4919345" cy="3689350"/>
          </a:xfrm>
          <a:prstGeom prst="rect">
            <a:avLst/>
          </a:prstGeom>
          <a:noFill/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Rectangle 5"/>
          <p:cNvSpPr>
            <a:spLocks noGrp="1" noChangeArrowheads="1"/>
            <a:extLst>
              <a:ext uri="smNativeData">
                <pr:smNativeData xmlns:pr="smNativeData" xmlns="smNativeData" val="SMDATA_16_kP6VYxMAAAAlAAAAZAAAAA0AAAAAlQAAAEoAAACVAAAASg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gAUAAL4cAAC3IwAA+DcAABAAAAAmAAAACAAAAL8fAAD//8EBMAAAABQAAAAAAAAAAAD//wAAAQAAAP//AAABAA=="/>
              </a:ext>
            </a:extLst>
          </p:cNvSpPr>
          <p:nvPr>
            <p:ph type="body" idx="3"/>
          </p:nvPr>
        </p:nvSpPr>
        <p:spPr>
          <a:xfrm>
            <a:off x="894080" y="4672330"/>
            <a:ext cx="4911725" cy="4425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615" tIns="46990" rIns="94615" bIns="46990" numCol="1" spcCol="215900" anchor="t">
            <a:prstTxWarp prst="textNoShape">
              <a:avLst/>
            </a:prstTxWarp>
          </a:bodyPr>
          <a:lstStyle/>
          <a:p>
            <a:pPr>
              <a:defRPr lang="de-de"/>
            </a:pPr>
            <a:r>
              <a:rPr lang="en-gb"/>
              <a:t>Klicken Sie, um die Formate des Vorlagentextes zu bearbeiten</a:t>
            </a:r>
            <a:endParaRPr lang="en-gb"/>
          </a:p>
          <a:p>
            <a:pPr lvl="1">
              <a:defRPr lang="de-de"/>
            </a:pPr>
            <a:r>
              <a:rPr lang="en-gb"/>
              <a:t>Zweite Ebene</a:t>
            </a:r>
            <a:endParaRPr lang="en-gb"/>
          </a:p>
          <a:p>
            <a:pPr lvl="2">
              <a:defRPr lang="de-de"/>
            </a:pPr>
            <a:r>
              <a:rPr lang="en-gb"/>
              <a:t>Dritte Ebene</a:t>
            </a:r>
            <a:endParaRPr lang="en-gb"/>
          </a:p>
          <a:p>
            <a:pPr lvl="3">
              <a:defRPr lang="de-de"/>
            </a:pPr>
            <a:r>
              <a:rPr lang="en-gb"/>
              <a:t>Vierte Ebene</a:t>
            </a:r>
            <a:endParaRPr lang="en-gb"/>
          </a:p>
          <a:p>
            <a:pPr lvl="4">
              <a:defRPr lang="de-de"/>
            </a:pPr>
            <a:r>
              <a:rPr lang="en-gb"/>
              <a:t>Fünfte Ebene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  <a:extLst>
              <a:ext uri="smNativeData">
                <pr:smNativeData xmlns:pr="smNativeData" xmlns="smNativeData" val="SMDATA_16_kP6VYxMAAAAlAAAAZAAAAA0AAAAAlQAAAEoAAACVAAAASg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V0Lgc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AAAAAH45AADaEQAAgjwAABAAAAAmAAAACAAAAL+fAAD//8EBMAAAABQAAAAAAAAAAAD//wAAAQAAAP//AAABAA=="/>
              </a:ext>
            </a:extLst>
          </p:cNvSpPr>
          <p:nvPr>
            <p:ph type="ftr" sz="quarter" idx="4"/>
          </p:nvPr>
        </p:nvSpPr>
        <p:spPr>
          <a:xfrm>
            <a:off x="0" y="9345930"/>
            <a:ext cx="2901950" cy="4902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615" tIns="46990" rIns="94615" bIns="46990" numCol="1" spcCol="215900" anchor="b">
            <a:prstTxWarp prst="textNoShape">
              <a:avLst/>
            </a:prstTxWarp>
          </a:bodyPr>
          <a:lstStyle>
            <a:lvl1pPr defTabSz="942975">
              <a:tabLst/>
              <a:defRPr lang="de-de" sz="1300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  <a:lvl6pPr>
              <a:defRPr lang="de-de"/>
            </a:lvl6pPr>
            <a:lvl7pPr>
              <a:defRPr lang="de-de"/>
            </a:lvl7pPr>
            <a:lvl8pPr>
              <a:defRPr lang="de-de"/>
            </a:lvl8pPr>
            <a:lvl9pPr>
              <a:defRPr lang="de-de"/>
            </a:lvl9pPr>
          </a:lstStyle>
          <a:p>
            <a:pPr>
              <a:defRPr lang="de-de"/>
            </a:pPr>
            <a:endParaRPr lang="en-gb"/>
          </a:p>
        </p:txBody>
      </p:sp>
      <p:sp>
        <p:nvSpPr>
          <p:cNvPr id="7" name="Rectangle 7"/>
          <p:cNvSpPr>
            <a:spLocks noGrp="1" noChangeArrowheads="1"/>
            <a:extLst>
              <a:ext uri="smNativeData">
                <pr:smNativeData xmlns:pr="smNativeData" xmlns="smNativeData" val="SMDATA_16_kP6VYxMAAAAlAAAAZAAAAA0AAAAAlQAAAEoAAACVAAAASg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XBcAAH45AAA2KQAAgjwAABAAAAAmAAAACAAAAL+fAAD//8EBMAAAABQAAAAAAAAAAAD//wAAAQAAAP//AAABAA=="/>
              </a:ext>
            </a:extLst>
          </p:cNvSpPr>
          <p:nvPr>
            <p:ph type="sldNum" sz="quarter" idx="5"/>
          </p:nvPr>
        </p:nvSpPr>
        <p:spPr>
          <a:xfrm>
            <a:off x="3797300" y="9345930"/>
            <a:ext cx="2901950" cy="4902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615" tIns="46990" rIns="94615" bIns="46990" numCol="1" spcCol="215900" anchor="b">
            <a:prstTxWarp prst="textNoShape">
              <a:avLst/>
            </a:prstTxWarp>
          </a:bodyPr>
          <a:lstStyle>
            <a:lvl1pPr algn="r" defTabSz="942975">
              <a:tabLst/>
              <a:defRPr lang="de-de" sz="1300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  <a:lvl6pPr>
              <a:defRPr lang="de-de"/>
            </a:lvl6pPr>
            <a:lvl7pPr>
              <a:defRPr lang="de-de"/>
            </a:lvl7pPr>
            <a:lvl8pPr>
              <a:defRPr lang="de-de"/>
            </a:lvl8pPr>
            <a:lvl9pPr>
              <a:defRPr lang="de-de"/>
            </a:lvl9pPr>
          </a:lstStyle>
          <a:p>
            <a:pPr>
              <a:defRPr lang="de-de"/>
            </a:pPr>
            <a:fld id="{0533F67A-34E8-6600-A68B-C255B8C55097}" type="slidenum">
              <a:rPr lang="en-gb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200" b="0" i="0" u="none" strike="noStrike" kern="1" spc="0" baseline="0">
        <a:solidFill>
          <a:schemeClr val="tx1"/>
        </a:solidFill>
        <a:effectLst/>
        <a:latin typeface="Arial" pitchFamily="2" charset="-52"/>
        <a:ea typeface="Arial" pitchFamily="2" charset="-52"/>
        <a:cs typeface="Arial" pitchFamily="2" charset="-52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200" b="0" i="0" u="none" strike="noStrike" kern="1" spc="0" baseline="0">
        <a:solidFill>
          <a:schemeClr val="tx1"/>
        </a:solidFill>
        <a:effectLst/>
        <a:latin typeface="Arial" pitchFamily="2" charset="-52"/>
        <a:ea typeface="Arial" pitchFamily="2" charset="-52"/>
        <a:cs typeface="Arial" pitchFamily="2" charset="-52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200" b="0" i="0" u="none" strike="noStrike" kern="1" spc="0" baseline="0">
        <a:solidFill>
          <a:schemeClr val="tx1"/>
        </a:solidFill>
        <a:effectLst/>
        <a:latin typeface="Arial" pitchFamily="2" charset="-52"/>
        <a:ea typeface="Arial" pitchFamily="2" charset="-52"/>
        <a:cs typeface="Arial" pitchFamily="2" charset="-52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200" b="0" i="0" u="none" strike="noStrike" kern="1" spc="0" baseline="0">
        <a:solidFill>
          <a:schemeClr val="tx1"/>
        </a:solidFill>
        <a:effectLst/>
        <a:latin typeface="Arial" pitchFamily="2" charset="-52"/>
        <a:ea typeface="Arial" pitchFamily="2" charset="-52"/>
        <a:cs typeface="Arial" pitchFamily="2" charset="-52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200" b="0" i="0" u="none" strike="noStrike" kern="1" spc="0" baseline="0">
        <a:solidFill>
          <a:schemeClr val="tx1"/>
        </a:solidFill>
        <a:effectLst/>
        <a:latin typeface="Arial" pitchFamily="2" charset="-52"/>
        <a:ea typeface="Arial" pitchFamily="2" charset="-52"/>
        <a:cs typeface="Arial" pitchFamily="2" charset="-52"/>
      </a:defRPr>
    </a:lvl5pPr>
    <a:lvl6pPr marL="22860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6pPr>
    <a:lvl7pPr marL="2743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7pPr>
    <a:lvl8pPr marL="3200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8pPr>
    <a:lvl9pPr marL="3657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9pPr>
  </p:notesStyle>
</p:notesMaster>
</file>

<file path=ppt/notesSlides/_rels/notesSlide1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  <a:extLst>
              <a:ext uri="smNativeData">
                <pr:smNativeData xmlns:pr="smNativeData" xmlns="smNativeData" val="SMDATA_16_kP6VYxMAAAAlAAAAZAAAAA0AAAAAlQAAAEoAAACVAAAASgAAAAAAAAAC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FTYQ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XBcAAH45AAA2KQAAgjwAABAAAAAmAAAACAAAAAEAAACAHwAAMAAAABQAAAAAAAAAAAD//wAAAQAAAP//AAABAA=="/>
              </a:ext>
            </a:extLst>
          </p:cNvSpPr>
          <p:nvPr>
            <p:ph type="sldNum" sz="quarter" idx="5"/>
          </p:nvPr>
        </p:nvSpPr>
        <p:spPr>
          <a:xfrm>
            <a:off x="3797300" y="9345930"/>
            <a:ext cx="2901950" cy="490220"/>
          </a:xfrm>
          <a:ln>
            <a:noFill/>
          </a:ln>
        </p:spPr>
        <p:txBody>
          <a:bodyPr/>
          <a:lstStyle/>
          <a:p>
            <a:pPr>
              <a:defRPr lang="de-de"/>
            </a:pPr>
            <a:fld id="{0533A3A7-E9E8-6655-A68B-1F00EDC5504A}" type="slidenum">
              <a:rPr lang="en-gb"/>
              <a:t>1</a:t>
            </a:fld>
            <a:endParaRPr lang="en-gb"/>
          </a:p>
        </p:txBody>
      </p:sp>
      <p:sp>
        <p:nvSpPr>
          <p:cNvPr id="3" name="Rectangle 1026"/>
          <p:cNvSpPr>
            <a:spLocks noGrp="1" noChangeArrowheads="1"/>
            <a:extLst>
              <a:ext uri="smNativeData">
                <pr:smNativeData xmlns:pr="smNativeData" xmlns="smNativeData" val="SMDATA_16_kP6VYxMAAAAlAAAAZAAAAA0AAAAAjQAAAEYAAACNAAAAR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QSMAc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fwEAAFEgAAAmKAAAPTkAABAAAAAmAAAACAAAAD0OAAAAAAAAMAAAABQAAAAAAAAAAAD//wAAAQAAAP//AAABAA=="/>
              </a:ext>
            </a:extLst>
          </p:cNvSpPr>
          <p:nvPr>
            <p:ph type="body" idx="1"/>
          </p:nvPr>
        </p:nvSpPr>
        <p:spPr>
          <a:xfrm>
            <a:off x="243205" y="5253355"/>
            <a:ext cx="6283325" cy="4051300"/>
          </a:xfrm>
        </p:spPr>
        <p:txBody>
          <a:bodyPr vert="horz" wrap="square" lIns="89535" tIns="44450" rIns="89535" bIns="44450" numCol="1" spcCol="215900" anchor="t">
            <a:prstTxWarp prst="textNoShape">
              <a:avLst/>
            </a:prstTxWarp>
          </a:bodyPr>
          <a:lstStyle/>
          <a:p>
            <a:pPr>
              <a:defRPr lang="de-de"/>
            </a:pPr>
            <a:endParaRPr lang="en-gb"/>
          </a:p>
        </p:txBody>
      </p:sp>
      <p:sp>
        <p:nvSpPr>
          <p:cNvPr id="4" name="Rectangle 1027"/>
          <p:cNvSpPr>
            <a:spLocks noGrp="1" noChangeArrowheads="1"/>
            <a:extLst>
              <a:ext uri="smNativeData">
                <pr:smNativeData xmlns:pr="smNativeData" xmlns="smNativeData" val="SMDATA_16_kP6V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B/f38AAAAAA8zMzADAwP8Af39/AAAAAAAAAAAAAAAAAAAAAAAAAAAAIQAAABgAAAAUAAAAAwAAAAAAAAA0KQAA5h4AABAAAAAmAAAACAAAAAEOAACAHwAAMAAAABQAAAAAAAAAAAD//wAAAQAAAP//AAABAA=="/>
              </a:ext>
            </a:extLst>
          </p:cNvSpPr>
          <p:nvPr>
            <p:ph type="sldImg"/>
          </p:nvPr>
        </p:nvSpPr>
        <p:spPr>
          <a:xfrm>
            <a:off x="1905" y="0"/>
            <a:ext cx="6696075" cy="5022850"/>
          </a:xfrm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</p:spPr>
      </p:sp>
    </p:spTree>
  </p:cSld>
  <p:clrMapOvr>
    <a:masterClrMapping/>
  </p:clrMapOvr>
</p:notes>
</file>

<file path=ppt/notesSlides/notesSlide2.xml><?xml version="1.0" encoding="utf-8"?>
<p:notes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  <a:extLst>
              <a:ext uri="smNativeData">
                <pr:smNativeData xmlns:pr="smNativeData" xmlns="smNativeData" val="SMDATA_16_kP6VYxMAAAAlAAAAZAAAAA0AAAAAlQAAAEoAAACVAAAASgAAAAAAAAAC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Pj///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XBcAAH45AAA2KQAAgjwAABAAAAAmAAAACAAAAAEAAACAHwAAMAAAABQAAAAAAAAAAAD//wAAAQAAAP//AAABAA=="/>
              </a:ext>
            </a:extLst>
          </p:cNvSpPr>
          <p:nvPr>
            <p:ph type="sldNum" sz="quarter" idx="5"/>
          </p:nvPr>
        </p:nvSpPr>
        <p:spPr>
          <a:xfrm>
            <a:off x="3797300" y="9345930"/>
            <a:ext cx="2901950" cy="490220"/>
          </a:xfrm>
          <a:ln>
            <a:noFill/>
          </a:ln>
        </p:spPr>
        <p:txBody>
          <a:bodyPr/>
          <a:lstStyle/>
          <a:p>
            <a:pPr>
              <a:defRPr lang="de-de"/>
            </a:pPr>
            <a:fld id="{0533A235-7BE8-6654-A68B-8D01ECC550D8}" type="slidenum">
              <a:rPr lang="en-gb"/>
              <a:t>2</a:t>
            </a:fld>
            <a:endParaRPr lang="en-gb"/>
          </a:p>
        </p:txBody>
      </p:sp>
      <p:sp>
        <p:nvSpPr>
          <p:cNvPr id="3" name="Rectangle 2"/>
          <p:cNvSpPr>
            <a:spLocks noGrp="1" noChangeArrowheads="1"/>
            <a:extLst>
              <a:ext uri="smNativeData">
                <pr:smNativeData xmlns:pr="smNativeData" xmlns="smNativeData" val="SMDATA_16_kP6V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NT///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B/f38AAAAAA8zMzADAwP8Af39/AAAAAAAAAAAAAAAAAAAAAAAAAAAAIQAAABgAAAAUAAAAewUAAIsEAAC+IwAAPRsAABAAAAAmAAAACAAAAAEAAACAHwAAMAAAABQAAAAAAAAAAAD//wAAAQAAAP//AAABAA=="/>
              </a:ext>
            </a:extLst>
          </p:cNvSpPr>
          <p:nvPr>
            <p:ph type="sldImg"/>
          </p:nvPr>
        </p:nvSpPr>
        <p:spPr>
          <a:xfrm>
            <a:off x="890905" y="738505"/>
            <a:ext cx="4919345" cy="3689350"/>
          </a:xfrm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</p:spPr>
      </p:sp>
      <p:sp>
        <p:nvSpPr>
          <p:cNvPr id="4" name="Rectangle 3"/>
          <p:cNvSpPr>
            <a:spLocks noGrp="1" noChangeArrowheads="1"/>
            <a:extLst>
              <a:ext uri="smNativeData">
                <pr:smNativeData xmlns:pr="smNativeData" xmlns="smNativeData" val="SMDATA_16_kP6VYxMAAAAlAAAAZAAAAA0AAAAAlQAAAEoAAACVAAAAS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PT///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gAUAAL4cAAC3IwAA+DcAABAAAAAmAAAACAAAAAEAAAAAAAAAMAAAABQAAAAAAAAAAAD//wAAAQAAAP//AAABAA=="/>
              </a:ext>
            </a:extLst>
          </p:cNvSpPr>
          <p:nvPr>
            <p:ph type="body" idx="1"/>
          </p:nvPr>
        </p:nvSpPr>
        <p:spPr>
          <a:xfrm>
            <a:off x="894080" y="4672330"/>
            <a:ext cx="4911725" cy="4425950"/>
          </a:xfrm>
        </p:spPr>
        <p:txBody>
          <a:bodyPr/>
          <a:lstStyle/>
          <a:p>
            <a:pPr>
              <a:defRPr lang="de-de"/>
            </a:pP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  <a:extLst>
              <a:ext uri="smNativeData">
                <pr:smNativeData xmlns:pr="smNativeData" xmlns="smNativeData" val="SMDATA_16_kP6VYxMAAAAlAAAAZAAAAA0AAAAAlQAAAEoAAACVAAAASgAAAAAAAAAC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OX///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XBcAAH45AAA2KQAAgjwAABAAAAAmAAAACAAAAAEAAACAHwAAMAAAABQAAAAAAAAAAAD//wAAAQAAAP//AAABAA=="/>
              </a:ext>
            </a:extLst>
          </p:cNvSpPr>
          <p:nvPr>
            <p:ph type="sldNum" sz="quarter" idx="5"/>
          </p:nvPr>
        </p:nvSpPr>
        <p:spPr>
          <a:xfrm>
            <a:off x="3797300" y="9345930"/>
            <a:ext cx="2901950" cy="490220"/>
          </a:xfrm>
          <a:ln>
            <a:noFill/>
          </a:ln>
        </p:spPr>
        <p:txBody>
          <a:bodyPr/>
          <a:lstStyle/>
          <a:p>
            <a:pPr>
              <a:defRPr lang="de-de"/>
            </a:pPr>
            <a:fld id="{05339226-68E8-6664-A68B-9E31DCC550CB}" type="slidenum">
              <a:rPr lang="en-gb"/>
              <a:t>3</a:t>
            </a:fld>
            <a:endParaRPr lang="en-gb"/>
          </a:p>
        </p:txBody>
      </p:sp>
      <p:sp>
        <p:nvSpPr>
          <p:cNvPr id="3" name="Rectangle 2"/>
          <p:cNvSpPr>
            <a:spLocks noGrp="1" noChangeArrowheads="1"/>
            <a:extLst>
              <a:ext uri="smNativeData">
                <pr:smNativeData xmlns:pr="smNativeData" xmlns="smNativeData" val="SMDATA_16_kP6V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B/f38AAAAAA8zMzADAwP8Af39/AAAAAAAAAAAAAAAAAAAAAAAAAAAAIQAAABgAAAAUAAAAewUAAIsEAAC+IwAAPRsAABAAAAAmAAAACAAAAAEAAACAHwAAMAAAABQAAAAAAAAAAAD//wAAAQAAAP//AAABAA=="/>
              </a:ext>
            </a:extLst>
          </p:cNvSpPr>
          <p:nvPr>
            <p:ph type="sldImg"/>
          </p:nvPr>
        </p:nvSpPr>
        <p:spPr>
          <a:xfrm>
            <a:off x="890905" y="738505"/>
            <a:ext cx="4919345" cy="3689350"/>
          </a:xfrm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</p:spPr>
      </p:sp>
      <p:sp>
        <p:nvSpPr>
          <p:cNvPr id="4" name="Rectangle 3"/>
          <p:cNvSpPr>
            <a:spLocks noGrp="1" noChangeArrowheads="1"/>
            <a:extLst>
              <a:ext uri="smNativeData">
                <pr:smNativeData xmlns:pr="smNativeData" xmlns="smNativeData" val="SMDATA_16_kP6VYxMAAAAlAAAAZAAAAA0AAAAAlQAAAEoAAACVAAAAS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gAUAAL4cAAC3IwAA+DcAABAAAAAmAAAACAAAAAEAAAAAAAAAMAAAABQAAAAAAAAAAAD//wAAAQAAAP//AAABAA=="/>
              </a:ext>
            </a:extLst>
          </p:cNvSpPr>
          <p:nvPr>
            <p:ph type="body" idx="1"/>
          </p:nvPr>
        </p:nvSpPr>
        <p:spPr>
          <a:xfrm>
            <a:off x="894080" y="4672330"/>
            <a:ext cx="4911725" cy="4425950"/>
          </a:xfrm>
        </p:spPr>
        <p:txBody>
          <a:bodyPr/>
          <a:lstStyle/>
          <a:p>
            <a:pPr>
              <a:defRPr lang="de-de"/>
            </a:pP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  <a:extLst>
              <a:ext uri="smNativeData">
                <pr:smNativeData xmlns:pr="smNativeData" xmlns="smNativeData" val="SMDATA_16_kP6VYxMAAAAlAAAAZAAAAA0AAAAAlQAAAEoAAACVAAAASgAAAAAAAAAC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XBcAAH45AAA2KQAAgjwAABAAAAAmAAAACAAAAAEAAACAHwAAMAAAABQAAAAAAAAAAAD//wAAAQAAAP//AAABAA=="/>
              </a:ext>
            </a:extLst>
          </p:cNvSpPr>
          <p:nvPr>
            <p:ph type="sldNum" sz="quarter" idx="5"/>
          </p:nvPr>
        </p:nvSpPr>
        <p:spPr>
          <a:xfrm>
            <a:off x="3797300" y="9345930"/>
            <a:ext cx="2901950" cy="490220"/>
          </a:xfrm>
          <a:ln>
            <a:noFill/>
          </a:ln>
        </p:spPr>
        <p:txBody>
          <a:bodyPr/>
          <a:lstStyle/>
          <a:p>
            <a:pPr>
              <a:defRPr lang="de-de"/>
            </a:pPr>
            <a:fld id="{0533FC17-59E8-660A-A68B-AF5FB2C550FA}" type="slidenum">
              <a:rPr lang="en-gb"/>
              <a:t>4</a:t>
            </a:fld>
            <a:endParaRPr lang="en-gb"/>
          </a:p>
        </p:txBody>
      </p:sp>
      <p:sp>
        <p:nvSpPr>
          <p:cNvPr id="3" name="Rectangle 2"/>
          <p:cNvSpPr>
            <a:spLocks noGrp="1" noChangeArrowheads="1"/>
            <a:extLst>
              <a:ext uri="smNativeData">
                <pr:smNativeData xmlns:pr="smNativeData" xmlns="smNativeData" val="SMDATA_16_kP6V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B/f38AAAAAA8zMzADAwP8Af39/AAAAAAAAAAAAAAAAAAAAAAAAAAAAIQAAABgAAAAUAAAAewUAAIsEAAC+IwAAPRsAABAAAAAmAAAACAAAAAEAAACAHwAAMAAAABQAAAAAAAAAAAD//wAAAQAAAP//AAABAA=="/>
              </a:ext>
            </a:extLst>
          </p:cNvSpPr>
          <p:nvPr>
            <p:ph type="sldImg"/>
          </p:nvPr>
        </p:nvSpPr>
        <p:spPr>
          <a:xfrm>
            <a:off x="890905" y="738505"/>
            <a:ext cx="4919345" cy="3689350"/>
          </a:xfrm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</p:spPr>
      </p:sp>
      <p:sp>
        <p:nvSpPr>
          <p:cNvPr id="4" name="Rectangle 3"/>
          <p:cNvSpPr>
            <a:spLocks noGrp="1" noChangeArrowheads="1"/>
            <a:extLst>
              <a:ext uri="smNativeData">
                <pr:smNativeData xmlns:pr="smNativeData" xmlns="smNativeData" val="SMDATA_16_kP6VYxMAAAAlAAAAZAAAAA0AAAAAlQAAAEoAAACVAAAAS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gAUAAL4cAAC3IwAA+DcAABAAAAAmAAAACAAAAAEAAAAAAAAAMAAAABQAAAAAAAAAAAD//wAAAQAAAP//AAABAA=="/>
              </a:ext>
            </a:extLst>
          </p:cNvSpPr>
          <p:nvPr>
            <p:ph type="body" idx="1"/>
          </p:nvPr>
        </p:nvSpPr>
        <p:spPr>
          <a:xfrm>
            <a:off x="894080" y="4672330"/>
            <a:ext cx="4911725" cy="4425950"/>
          </a:xfrm>
        </p:spPr>
        <p:txBody>
          <a:bodyPr/>
          <a:lstStyle/>
          <a:p>
            <a:pPr>
              <a:defRPr lang="de-de"/>
            </a:pP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  <a:extLst>
              <a:ext uri="smNativeData">
                <pr:smNativeData xmlns:pr="smNativeData" xmlns="smNativeData" val="SMDATA_16_kP6VYxMAAAAlAAAAZAAAAA0AAAAAlQAAAEoAAACVAAAASgAAAAAAAAAC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XBcAAH45AAA2KQAAgjwAABAAAAAmAAAACAAAAAEAAACAHwAAMAAAABQAAAAAAAAAAAD//wAAAQAAAP//AAABAA=="/>
              </a:ext>
            </a:extLst>
          </p:cNvSpPr>
          <p:nvPr>
            <p:ph type="sldNum" sz="quarter" idx="5"/>
          </p:nvPr>
        </p:nvSpPr>
        <p:spPr>
          <a:xfrm>
            <a:off x="3797300" y="9345930"/>
            <a:ext cx="2901950" cy="490220"/>
          </a:xfrm>
          <a:ln>
            <a:noFill/>
          </a:ln>
        </p:spPr>
        <p:txBody>
          <a:bodyPr/>
          <a:lstStyle/>
          <a:p>
            <a:pPr>
              <a:defRPr lang="de-de"/>
            </a:pPr>
            <a:fld id="{0533E5A0-EEE8-6613-A68B-1846ABC5504D}" type="slidenum">
              <a:rPr lang="en-gb"/>
              <a:t>5</a:t>
            </a:fld>
            <a:endParaRPr lang="en-gb"/>
          </a:p>
        </p:txBody>
      </p:sp>
      <p:sp>
        <p:nvSpPr>
          <p:cNvPr id="3" name="Rectangle 2"/>
          <p:cNvSpPr>
            <a:spLocks noGrp="1" noChangeArrowheads="1"/>
            <a:extLst>
              <a:ext uri="smNativeData">
                <pr:smNativeData xmlns:pr="smNativeData" xmlns="smNativeData" val="SMDATA_16_kP6V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B/f38AAAAAA8zMzADAwP8Af39/AAAAAAAAAAAAAAAAAAAAAAAAAAAAIQAAABgAAAAUAAAAAAAAAOn///82KQAA0h4AABAAAAAmAAAACAAAAAEOAACAHwAAMAAAABQAAAAAAAAAAAD//wAAAQAAAP//AAABAA=="/>
              </a:ext>
            </a:extLst>
          </p:cNvSpPr>
          <p:nvPr>
            <p:ph type="sldImg"/>
          </p:nvPr>
        </p:nvSpPr>
        <p:spPr>
          <a:xfrm>
            <a:off x="0" y="-14605"/>
            <a:ext cx="6699250" cy="5024755"/>
          </a:xfrm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</p:spPr>
      </p:sp>
      <p:sp>
        <p:nvSpPr>
          <p:cNvPr id="4" name="Rectangle 4"/>
          <p:cNvSpPr>
            <a:spLocks noGrp="1" noChangeArrowheads="1"/>
            <a:extLst>
              <a:ext uri="smNativeData">
                <pr:smNativeData xmlns:pr="smNativeData" xmlns="smNativeData" val="SMDATA_16_kP6VYxMAAAAlAAAAZAAAAA0AAAAAjQAAAEYAAACNAAAAR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fwEAAFEgAAAmKAAAPTkAABAAAAAmAAAACAAAAD0OAACAHwAAMAAAABQAAAAAAAAAAAD//wAAAQAAAP//AAABAA=="/>
              </a:ext>
            </a:extLst>
          </p:cNvSpPr>
          <p:nvPr>
            <p:ph type="body" idx="1"/>
          </p:nvPr>
        </p:nvSpPr>
        <p:spPr>
          <a:xfrm>
            <a:off x="243205" y="5253355"/>
            <a:ext cx="6283325" cy="4051300"/>
          </a:xfrm>
          <a:ln>
            <a:noFill/>
          </a:ln>
        </p:spPr>
        <p:txBody>
          <a:bodyPr vert="horz" wrap="square" lIns="89535" tIns="44450" rIns="89535" bIns="44450" numCol="1" spcCol="215900" anchor="t">
            <a:prstTxWarp prst="textNoShape">
              <a:avLst/>
            </a:prstTxWarp>
          </a:bodyPr>
          <a:lstStyle/>
          <a:p>
            <a:pPr>
              <a:defRPr lang="de-de"/>
            </a:pPr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  <a:extLst>
              <a:ext uri="smNativeData">
                <pr:smNativeData xmlns:pr="smNativeData" xmlns="smNativeData" val="SMDATA_16_kP6VYxMAAAAlAAAAZAAAAA0AAAAAlQAAAEoAAACVAAAASgAAAAAAAAAC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XBcAAH45AAA2KQAAgjwAABAAAAAmAAAACAAAAAEAAACAHwAAMAAAABQAAAAAAAAAAAD//wAAAQAAAP//AAABAA=="/>
              </a:ext>
            </a:extLst>
          </p:cNvSpPr>
          <p:nvPr>
            <p:ph type="sldNum" sz="quarter" idx="5"/>
          </p:nvPr>
        </p:nvSpPr>
        <p:spPr>
          <a:xfrm>
            <a:off x="3797300" y="9345930"/>
            <a:ext cx="2901950" cy="490220"/>
          </a:xfrm>
          <a:ln>
            <a:noFill/>
          </a:ln>
        </p:spPr>
        <p:txBody>
          <a:bodyPr/>
          <a:lstStyle/>
          <a:p>
            <a:pPr>
              <a:defRPr lang="de-de"/>
            </a:pPr>
            <a:fld id="{0533C575-3BE8-6633-A68B-CD668BC55098}" type="slidenum">
              <a:rPr lang="en-gb"/>
              <a:t>6</a:t>
            </a:fld>
            <a:endParaRPr lang="en-gb"/>
          </a:p>
        </p:txBody>
      </p:sp>
      <p:sp>
        <p:nvSpPr>
          <p:cNvPr id="3" name="Rectangle 2"/>
          <p:cNvSpPr>
            <a:spLocks noGrp="1" noChangeArrowheads="1"/>
            <a:extLst>
              <a:ext uri="smNativeData">
                <pr:smNativeData xmlns:pr="smNativeData" xmlns="smNativeData" val="SMDATA_16_kP6V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B/f38AAAAAA8zMzADAwP8Af39/AAAAAAAAAAAAAAAAAAAAAAAAAAAAIQAAABgAAAAUAAAAAAAAAOn///82KQAA0h4AABAAAAAmAAAACAAAAAEOAACAHwAAMAAAABQAAAAAAAAAAAD//wAAAQAAAP//AAABAA=="/>
              </a:ext>
            </a:extLst>
          </p:cNvSpPr>
          <p:nvPr>
            <p:ph type="sldImg"/>
          </p:nvPr>
        </p:nvSpPr>
        <p:spPr>
          <a:xfrm>
            <a:off x="0" y="-14605"/>
            <a:ext cx="6699250" cy="5024755"/>
          </a:xfrm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</p:spPr>
      </p:sp>
      <p:sp>
        <p:nvSpPr>
          <p:cNvPr id="4" name="Rectangle 3"/>
          <p:cNvSpPr>
            <a:spLocks noGrp="1" noChangeArrowheads="1"/>
            <a:extLst>
              <a:ext uri="smNativeData">
                <pr:smNativeData xmlns:pr="smNativeData" xmlns="smNativeData" val="SMDATA_16_kP6VYxMAAAAlAAAAZAAAAA0AAAAAjQAAAEYAAACNAAAAR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fwEAAFEgAAAmKAAAPTkAABAAAAAmAAAACAAAAD0OAACAHwAAMAAAABQAAAAAAAAAAAD//wAAAQAAAP//AAABAA=="/>
              </a:ext>
            </a:extLst>
          </p:cNvSpPr>
          <p:nvPr>
            <p:ph type="body" idx="1"/>
          </p:nvPr>
        </p:nvSpPr>
        <p:spPr>
          <a:xfrm>
            <a:off x="243205" y="5253355"/>
            <a:ext cx="6283325" cy="4051300"/>
          </a:xfrm>
          <a:ln>
            <a:noFill/>
          </a:ln>
        </p:spPr>
        <p:txBody>
          <a:bodyPr vert="horz" wrap="square" lIns="89535" tIns="44450" rIns="89535" bIns="44450" numCol="1" spcCol="215900" anchor="t">
            <a:prstTxWarp prst="textNoShape">
              <a:avLst/>
            </a:prstTxWarp>
          </a:bodyPr>
          <a:lstStyle/>
          <a:p>
            <a:pPr>
              <a:defRPr lang="de-de"/>
            </a:pPr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showMasterSp="0" type="title" preserve="1">
  <p:cSld name="Титульный слайд">
    <p:bg>
      <p:bgPr>
        <a:blipFill>
          <a:blip r:embed="rId2"/>
          <a:srcRect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xmlns="smNativeData" val="SMDATA_16_kP6VYxMAAAAlAAAAZAAAAA0AAAAAkAAAAEgAAACQAAAASAAAAAAAAAAC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/gQAAO0NAAD+MQAAEhYAABAAAAAmAAAACAAAAI2AAAAAAAAAMAAAABQAAAAAAAAAAAD//wAAAQAAAP//AAABAA=="/>
              </a:ext>
            </a:extLst>
          </p:cNvSpPr>
          <p:nvPr>
            <p:ph type="ctrTitle" sz="quarter"/>
          </p:nvPr>
        </p:nvSpPr>
        <p:spPr>
          <a:xfrm>
            <a:off x="811530" y="2263775"/>
            <a:ext cx="7315200" cy="132397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ctr">
              <a:lnSpc>
                <a:spcPct val="115000"/>
              </a:lnSpc>
              <a:defRPr lang="de-de" sz="4000" i="1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  <a:lvl6pPr>
              <a:defRPr lang="de-de"/>
            </a:lvl6pPr>
            <a:lvl7pPr>
              <a:defRPr lang="de-de"/>
            </a:lvl7pPr>
            <a:lvl8pPr>
              <a:defRPr lang="de-de"/>
            </a:lvl8pPr>
            <a:lvl9pPr>
              <a:defRPr lang="de-de"/>
            </a:lvl9pPr>
          </a:lstStyle>
          <a:p>
            <a:pPr>
              <a:defRPr lang="de-de"/>
            </a:pPr>
            <a:r>
              <a:rPr lang="en-us"/>
              <a:t>Click to edit Master title style</a:t>
            </a:r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xmlns="smNativeData" val="SMDATA_16_kP6V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/gQAAI4XAAAKMgAAHx0AABAAAAAmAAAACAAAAD2AAAAAAAAAMAAAABQAAAAAAAAAAAD//wAAAQAAAP//AAABAA=="/>
              </a:ext>
            </a:extLst>
          </p:cNvSpPr>
          <p:nvPr>
            <p:ph type="subTitle" sz="quarter" idx="1"/>
          </p:nvPr>
        </p:nvSpPr>
        <p:spPr>
          <a:xfrm>
            <a:off x="811530" y="3829050"/>
            <a:ext cx="7322820" cy="90487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marL="0" indent="0" algn="ctr">
              <a:spcBef>
                <a:spcPts val="0"/>
              </a:spcBef>
              <a:buNone/>
              <a:defRPr lang="de-de" sz="2000" b="1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  <a:lvl6pPr>
              <a:defRPr lang="de-de"/>
            </a:lvl6pPr>
            <a:lvl7pPr>
              <a:defRPr lang="de-de"/>
            </a:lvl7pPr>
            <a:lvl8pPr>
              <a:defRPr lang="de-de"/>
            </a:lvl8pPr>
            <a:lvl9pPr>
              <a:defRPr lang="de-de"/>
            </a:lvl9pPr>
          </a:lstStyle>
          <a:p>
            <a:pPr>
              <a:defRPr lang="de-de"/>
            </a:pPr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AutoShape 9"/>
          <p:cNvSpPr>
            <a:extLst>
              <a:ext uri="smNativeData">
                <pr:smNativeData xmlns:pr="smNativeData" xmlns="smNativeData" val="SMDATA_16_kP6VYxMAAAAlAAAAyQAAAA0AAAAAkAAAAEgAAACQAAAASAAAAAAAAAABAAAAAgAAAAEAAABQAAAAGC4vy7Tn5j8UP8bctYTgPwAAAAAAAOA/AAAAAAAA4D8AAAAAAADgPwAAAAAAAOA/AAAAAAAA4D8AAAAAAADgPwAAAAAAAOA/AAAAAAAA4D8CAAAAjAAAAAEAAAADAAAAt7e3ANvb2wAAAAAAYwAAAAAAAAAAAAAAAAAAAAAAAAAAAAAAeAAAAAEAAABAAAAAZAAAAAAAAABoAQ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EAAAAAAAAAAAAAAAAAAAAAAAAAECcAABAnAAAAAAAAAAAAAAAAAAAAAABiAAAAAAAAAAAAAAAAAAAAABQAAAAAAAAAwMD/AAAAAAAAAAAAAAAAAAAAAABkAAAAAAAAAH9/fwAKAAAAIgAAABgAAAAAAAAAAAAAAAAAAAAAAAAAAAAAAAAAAAAkAAAAJAAAAAAAAAAHAAAAAAAAAAAAAAAAAAAAAAAAAAAAAAAAAAAAf39/ACUAAABYAAAAAAAAAAAAAAAAAAAAAAAAAAAAAAAAAAAAAAAAAAAAAAAAAAAAAAAAAAAAAAA/AAAAAAAAAKCGAQAAAAAAAAAAAAAAAAAMAAAAAQAAAAAAAAAAAAAAAAAAAB8AAABUAAAAt7e3ANvb2wAAAAAAAAAAAAAAAAAAAAAAAAAAAAAAAAAAAAAAAAAAAAAAAAJ/f38AtUEsA8zMzADAwP8Af39/AAAAAAAAAAAAAAAAAAAAAAAAAAAAIQAAABgAAAAUAAAA8SAAAFUmAAClJgAAfykAABAgAAAmAAAACAAAAP//////////MAAAABQAAAAAAAAAHkv//wAAAQDbe///JYQAAA=="/>
              </a:ext>
            </a:extLst>
          </p:cNvSpPr>
          <p:nvPr/>
        </p:nvSpPr>
        <p:spPr>
          <a:xfrm rot="10800000">
            <a:off x="5354955" y="6231255"/>
            <a:ext cx="927100" cy="514350"/>
          </a:xfrm>
          <a:prstGeom prst="leftArrow">
            <a:avLst>
              <a:gd name="adj1" fmla="val 51620"/>
              <a:gd name="adj2" fmla="val 51229"/>
            </a:avLst>
          </a:prstGeom>
          <a:gradFill flip="none" rotWithShape="1">
            <a:gsLst>
              <a:gs pos="0">
                <a:srgbClr val="B7B7B7"/>
              </a:gs>
              <a:gs pos="100000">
                <a:srgbClr val="DBDBDB">
                  <a:alpha val="2000"/>
                </a:srgbClr>
              </a:gs>
            </a:gsLst>
            <a:lin ang="0" scaled="0"/>
            <a:tileRect/>
          </a:gradFill>
          <a:ln>
            <a:noFill/>
          </a:ln>
          <a:effectLst/>
        </p:spPr>
        <p:txBody>
          <a:bodyPr rot="10800000" vert="horz" wrap="none" lIns="91440" tIns="45720" rIns="91440" bIns="45720" numCol="1" spcCol="215900" anchor="ctr"/>
          <a:lstStyle/>
          <a:p>
            <a:pPr algn="ctr">
              <a:defRPr lang="de-de"/>
            </a:pPr>
            <a:r>
              <a:rPr lang="de-de" sz="1400">
                <a:solidFill>
                  <a:schemeClr val="bg1"/>
                </a:solidFill>
              </a:rPr>
              <a:t>Ihr Logo</a:t>
            </a:r>
            <a:endParaRPr lang="de-de" sz="1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 p14:dur="1300">
    <p:wipe dir="r"/>
    <p:extLst>
      <p:ext uri="smNativeData">
        <pr:smNativeData xmlns:pr="smNativeData" xmlns="smNativeData" val="kP6VYwAAAAAUBQAAAAAAAAoAAAACAAAAAAAAAAAAAAAAAAAAAQAAAAAAAAAAAAAAAAAAAAAAAAAAAAAA"/>
      </p:ext>
    </p:extLst>
  </p:transition>
</p:sldLayout>
</file>

<file path=ppt/slideLayouts/slideLayout10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="smNativeData" val="SMDATA_16_kP6VYxMAAAAlAAAAZAAAAA0AAAAAAAAAAEgAAAAA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AIAAFkGAADpNAAACgo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de-de"/>
            </a:pPr>
            <a:r>
              <a:rPr lang="ru-ru"/>
              <a:t>Образец заголовка</a:t>
            </a:r>
            <a:endParaRPr lang="be-by"/>
          </a:p>
        </p:txBody>
      </p:sp>
      <p:sp>
        <p:nvSpPr>
          <p:cNvPr id="3" name="Вертикальный текст 2"/>
          <p:cNvSpPr>
            <a:spLocks noGrp="1" noChangeArrowheads="1"/>
            <a:extLst>
              <a:ext uri="smNativeData">
                <pr:smNativeData xmlns:pr="smNativeData" xmlns="smNativeData" val="SMDATA_16_kP6VYxMAAAAlAAAAZAAAAA0AAAAAjgAAAI4AAABxAAAAjgAAAAAAAAAAAAAAAQ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nAIAAM0KAADpNAAApSMAABAAAAAmAAAACAAAAAIAAAAAAAAAMAAAABQAAAAAAAAAAAD//wAAAQAAAP//AAABAA=="/>
              </a:ext>
            </a:extLst>
          </p:cNvSpPr>
          <p:nvPr>
            <p:ph idx="1"/>
          </p:nvPr>
        </p:nvSpPr>
        <p:spPr/>
        <p:txBody>
          <a:bodyPr vert="vert" wrap="square" lIns="90170" tIns="90170" rIns="71755" bIns="90170" numCol="1" spcCol="215900" anchor="t">
            <a:prstTxWarp prst="textNoShape">
              <a:avLst/>
            </a:prstTxWarp>
          </a:bodyPr>
          <a:lstStyle/>
          <a:p>
            <a:pPr>
              <a:defRPr lang="de-de"/>
            </a:pPr>
            <a:r>
              <a:rPr lang="ru-ru"/>
              <a:t>Образец текста</a:t>
            </a:r>
            <a:endParaRPr lang="ru-ru"/>
          </a:p>
          <a:p>
            <a:pPr lvl="1">
              <a:defRPr lang="de-de"/>
            </a:pPr>
            <a:r>
              <a:rPr lang="ru-ru"/>
              <a:t>Второй уровень</a:t>
            </a:r>
            <a:endParaRPr lang="ru-ru"/>
          </a:p>
          <a:p>
            <a:pPr lvl="2">
              <a:defRPr lang="de-de"/>
            </a:pPr>
            <a:r>
              <a:rPr lang="ru-ru"/>
              <a:t>Третий уровень</a:t>
            </a:r>
            <a:endParaRPr lang="ru-ru"/>
          </a:p>
          <a:p>
            <a:pPr lvl="3">
              <a:defRPr lang="de-de"/>
            </a:pPr>
            <a:r>
              <a:rPr lang="ru-ru"/>
              <a:t>Четвертый уровень</a:t>
            </a:r>
            <a:endParaRPr lang="ru-ru"/>
          </a:p>
          <a:p>
            <a:pPr lvl="4">
              <a:defRPr lang="de-de"/>
            </a:pPr>
            <a:r>
              <a:rPr lang="ru-ru"/>
              <a:t>Пятый уровень</a:t>
            </a:r>
            <a:endParaRPr lang="be-by"/>
          </a:p>
        </p:txBody>
      </p:sp>
      <p:sp>
        <p:nvSpPr>
          <p:cNvPr id="4" name="Нижний колонтитул 3"/>
          <p:cNvSpPr>
            <a:spLocks noGrp="1" noChangeArrowheads="1"/>
            <a:extLst>
              <a:ext uri="smNativeData">
                <pr:smNativeData xmlns:pr="smNativeData" xmlns="smNativeData" val="SMDATA_16_kP6V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wEAAJonAAD7EwAAICkAABAAAAAmAAAACAAAAAAAAAAAAAAAMAAAABQAAAAAAAAAAAD//wAAAQAAAP//AAABAA=="/>
              </a:ext>
            </a:extLst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lang="be-by"/>
            </a:pPr>
            <a:r>
              <a:rPr lang="de-de"/>
              <a:t>Here comes your footer  </a:t>
            </a:r>
            <a:r>
              <a:rPr lang="de-de">
                <a:latin typeface="Wingdings" pitchFamily="5" charset="2"/>
                <a:ea typeface="Arial" pitchFamily="2" charset="-52"/>
                <a:cs typeface="Arial" pitchFamily="2" charset="-52"/>
              </a:rPr>
              <a:t></a:t>
            </a:r>
            <a:r>
              <a:rPr lang="de-de"/>
              <a:t>  Page </a:t>
            </a:r>
            <a:fld id="{0533AC4B-05E8-665A-A68B-F30FE2C550A6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  <p:transition spd="med" p14:dur="1300">
    <p:wipe dir="r"/>
    <p:extLst>
      <p:ext uri="smNativeData">
        <pr:smNativeData xmlns:pr="smNativeData" xmlns="smNativeData" val="kP6VYwAAAAAUBQAAAAAAAAoAAAACAAAAAAAAAAAAAAAAAAAAAQAAAAAAAAAAAAAAAAAAAAAAAAAAAAAA"/>
      </p:ext>
    </p:extLst>
  </p:transition>
</p:sldLayout>
</file>

<file path=ppt/slideLayouts/slideLayout11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 noChangeArrowheads="1"/>
            <a:extLst>
              <a:ext uri="smNativeData">
                <pr:smNativeData xmlns:pr="smNativeData" xmlns="smNativeData" val="SMDATA_16_kP6VYxMAAAAlAAAAZAAAAA0AAAAAAAAAAEgAAAAAAAAASAAAAAAAAAAAAAAAAQ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M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SgAAFkGAADpNAAApSMAABAAAAAmAAAACAAAAAMAAAAAAAAAMAAAABQAAAAAAAAAAAD//wAAAQAAAP//AAABAA=="/>
              </a:ext>
            </a:extLst>
          </p:cNvSpPr>
          <p:nvPr>
            <p:ph type="title"/>
          </p:nvPr>
        </p:nvSpPr>
        <p:spPr>
          <a:xfrm>
            <a:off x="6556375" y="1031875"/>
            <a:ext cx="2044700" cy="4762500"/>
          </a:xfrm>
        </p:spPr>
        <p:txBody>
          <a:bodyPr vert="vert" wrap="square" lIns="0" tIns="45720" rIns="0" bIns="45720" numCol="1" spcCol="215900" anchor="t">
            <a:prstTxWarp prst="textNoShape">
              <a:avLst/>
            </a:prstTxWarp>
          </a:bodyPr>
          <a:lstStyle/>
          <a:p>
            <a:pPr>
              <a:defRPr lang="de-de"/>
            </a:pPr>
            <a:r>
              <a:rPr lang="ru-ru"/>
              <a:t>Образец заголовка</a:t>
            </a:r>
            <a:endParaRPr lang="be-by"/>
          </a:p>
        </p:txBody>
      </p:sp>
      <p:sp>
        <p:nvSpPr>
          <p:cNvPr id="3" name="Вертикальный текст 2"/>
          <p:cNvSpPr>
            <a:spLocks noGrp="1" noChangeArrowheads="1"/>
            <a:extLst>
              <a:ext uri="smNativeData">
                <pr:smNativeData xmlns:pr="smNativeData" xmlns="smNativeData" val="SMDATA_16_kP6VYxMAAAAlAAAAZAAAAA0AAAAAjgAAAI4AAABxAAAAjgAAAAAAAAAAAAAAAQ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AIAAFkGAABlJwAApSMAABAAAAAmAAAACAAAAAMAAAAAAAAAMAAAABQAAAAAAAAAAAD//wAAAQAAAP//AAABAA=="/>
              </a:ext>
            </a:extLst>
          </p:cNvSpPr>
          <p:nvPr>
            <p:ph idx="1"/>
          </p:nvPr>
        </p:nvSpPr>
        <p:spPr>
          <a:xfrm>
            <a:off x="419100" y="1031875"/>
            <a:ext cx="5984875" cy="4762500"/>
          </a:xfrm>
        </p:spPr>
        <p:txBody>
          <a:bodyPr vert="vert" wrap="square" lIns="90170" tIns="90170" rIns="71755" bIns="90170" numCol="1" spcCol="215900" anchor="t">
            <a:prstTxWarp prst="textNoShape">
              <a:avLst/>
            </a:prstTxWarp>
          </a:bodyPr>
          <a:lstStyle/>
          <a:p>
            <a:pPr>
              <a:defRPr lang="de-de"/>
            </a:pPr>
            <a:r>
              <a:rPr lang="ru-ru"/>
              <a:t>Образец текста</a:t>
            </a:r>
            <a:endParaRPr lang="ru-ru"/>
          </a:p>
          <a:p>
            <a:pPr lvl="1">
              <a:defRPr lang="de-de"/>
            </a:pPr>
            <a:r>
              <a:rPr lang="ru-ru"/>
              <a:t>Второй уровень</a:t>
            </a:r>
            <a:endParaRPr lang="ru-ru"/>
          </a:p>
          <a:p>
            <a:pPr lvl="2">
              <a:defRPr lang="de-de"/>
            </a:pPr>
            <a:r>
              <a:rPr lang="ru-ru"/>
              <a:t>Третий уровень</a:t>
            </a:r>
            <a:endParaRPr lang="ru-ru"/>
          </a:p>
          <a:p>
            <a:pPr lvl="3">
              <a:defRPr lang="de-de"/>
            </a:pPr>
            <a:r>
              <a:rPr lang="ru-ru"/>
              <a:t>Четвертый уровень</a:t>
            </a:r>
            <a:endParaRPr lang="ru-ru"/>
          </a:p>
          <a:p>
            <a:pPr lvl="4">
              <a:defRPr lang="de-de"/>
            </a:pPr>
            <a:r>
              <a:rPr lang="ru-ru"/>
              <a:t>Пятый уровень</a:t>
            </a:r>
            <a:endParaRPr lang="be-by"/>
          </a:p>
        </p:txBody>
      </p:sp>
      <p:sp>
        <p:nvSpPr>
          <p:cNvPr id="4" name="Нижний колонтитул 3"/>
          <p:cNvSpPr>
            <a:spLocks noGrp="1" noChangeArrowheads="1"/>
            <a:extLst>
              <a:ext uri="smNativeData">
                <pr:smNativeData xmlns:pr="smNativeData" xmlns="smNativeData" val="SMDATA_16_kP6V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HiyQ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wEAAJonAAD7EwAAICkAABAAAAAmAAAACAAAAAAAAAAAAAAAMAAAABQAAAAAAAAAAAD//wAAAQAAAP//AAABAA=="/>
              </a:ext>
            </a:extLst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lang="be-by"/>
            </a:pPr>
            <a:r>
              <a:rPr lang="de-de"/>
              <a:t>Here comes your footer  </a:t>
            </a:r>
            <a:r>
              <a:rPr lang="de-de">
                <a:latin typeface="Wingdings" pitchFamily="5" charset="2"/>
                <a:ea typeface="Arial" pitchFamily="2" charset="-52"/>
                <a:cs typeface="Arial" pitchFamily="2" charset="-52"/>
              </a:rPr>
              <a:t></a:t>
            </a:r>
            <a:r>
              <a:rPr lang="de-de"/>
              <a:t>  Page </a:t>
            </a:r>
            <a:fld id="{0533D756-18E8-6621-A68B-EE7499C550BB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  <p:transition spd="med" p14:dur="1300">
    <p:wipe dir="r"/>
    <p:extLst>
      <p:ext uri="smNativeData">
        <pr:smNativeData xmlns:pr="smNativeData" xmlns="smNativeData" val="kP6VYwAAAAAUBQAAAAAAAAoAAAACAAAAAAAAAAAAAAAAAAAAAQAAAAAAAAAAAAAAAAAAAAAAAAAAAAAA"/>
      </p:ext>
    </p:extLst>
  </p:transition>
</p:sldLayout>
</file>

<file path=ppt/slideLayouts/slideLayout2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="smNativeData" val="SMDATA_16_kP6VYxMAAAAlAAAAZAAAAA0AAAAAAAAAAEgAAAAA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AIAAFkGAADpNAAACgo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de-de"/>
            </a:pPr>
            <a:r>
              <a:rPr lang="ru-ru"/>
              <a:t>Образец заголовка</a:t>
            </a:r>
            <a:endParaRPr lang="be-by"/>
          </a:p>
        </p:txBody>
      </p:sp>
      <p:sp>
        <p:nvSpPr>
          <p:cNvPr id="3" name="Содержимое 2"/>
          <p:cNvSpPr>
            <a:spLocks noGrp="1" noChangeArrowheads="1"/>
            <a:extLst>
              <a:ext uri="smNativeData">
                <pr:smNativeData xmlns:pr="smNativeData" xmlns="smNativeData" val="SMDATA_16_kP6V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nAIAAM0KAADpNAAApSMAABAAAAAmAAAACAAAAAAAAAAAAAAAMAAAABQAAAAAAAAAAAD//wAAAQAAAP//AAABAA=="/>
              </a:ext>
            </a:extLst>
          </p:cNvSpPr>
          <p:nvPr>
            <p:ph idx="1"/>
          </p:nvPr>
        </p:nvSpPr>
        <p:spPr/>
        <p:txBody>
          <a:bodyPr/>
          <a:lstStyle/>
          <a:p>
            <a:pPr>
              <a:defRPr lang="de-de"/>
            </a:pPr>
            <a:r>
              <a:rPr lang="ru-ru"/>
              <a:t>Образец текста</a:t>
            </a:r>
            <a:endParaRPr lang="ru-ru"/>
          </a:p>
          <a:p>
            <a:pPr lvl="1">
              <a:defRPr lang="de-de"/>
            </a:pPr>
            <a:r>
              <a:rPr lang="ru-ru"/>
              <a:t>Второй уровень</a:t>
            </a:r>
            <a:endParaRPr lang="ru-ru"/>
          </a:p>
          <a:p>
            <a:pPr lvl="2">
              <a:defRPr lang="de-de"/>
            </a:pPr>
            <a:r>
              <a:rPr lang="ru-ru"/>
              <a:t>Третий уровень</a:t>
            </a:r>
            <a:endParaRPr lang="ru-ru"/>
          </a:p>
          <a:p>
            <a:pPr lvl="3">
              <a:defRPr lang="de-de"/>
            </a:pPr>
            <a:r>
              <a:rPr lang="ru-ru"/>
              <a:t>Четвертый уровень</a:t>
            </a:r>
            <a:endParaRPr lang="ru-ru"/>
          </a:p>
          <a:p>
            <a:pPr lvl="4">
              <a:defRPr lang="de-de"/>
            </a:pPr>
            <a:r>
              <a:rPr lang="ru-ru"/>
              <a:t>Пятый уровень</a:t>
            </a:r>
            <a:endParaRPr lang="be-by"/>
          </a:p>
        </p:txBody>
      </p:sp>
      <p:sp>
        <p:nvSpPr>
          <p:cNvPr id="4" name="Нижний колонтитул 3"/>
          <p:cNvSpPr>
            <a:spLocks noGrp="1" noChangeArrowheads="1"/>
            <a:extLst>
              <a:ext uri="smNativeData">
                <pr:smNativeData xmlns:pr="smNativeData" xmlns="smNativeData" val="SMDATA_16_kP6V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wEAAJonAAD7EwAAICkAABAAAAAmAAAACAAAAAAAAAAAAAAAMAAAABQAAAAAAAAAAAD//wAAAQAAAP//AAABAA=="/>
              </a:ext>
            </a:extLst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lang="be-by"/>
            </a:pPr>
            <a:r>
              <a:rPr lang="de-de"/>
              <a:t>Here comes your footer  </a:t>
            </a:r>
            <a:r>
              <a:rPr lang="de-de">
                <a:latin typeface="Wingdings" pitchFamily="5" charset="2"/>
                <a:ea typeface="Arial" pitchFamily="2" charset="-52"/>
                <a:cs typeface="Arial" pitchFamily="2" charset="-52"/>
              </a:rPr>
              <a:t></a:t>
            </a:r>
            <a:r>
              <a:rPr lang="de-de"/>
              <a:t>  Page </a:t>
            </a:r>
            <a:fld id="{0533DBE7-A9E8-662D-A68B-5F7895C5500A}" type="slidenum">
              <a:rPr lang="de-de"/>
              <a:t>4</a:t>
            </a:fld>
            <a:endParaRPr lang="de-de"/>
          </a:p>
        </p:txBody>
      </p:sp>
    </p:spTree>
  </p:cSld>
  <p:clrMapOvr>
    <a:masterClrMapping/>
  </p:clrMapOvr>
  <p:transition spd="med" p14:dur="1300">
    <p:wipe dir="r"/>
    <p:extLst>
      <p:ext uri="smNativeData">
        <pr:smNativeData xmlns:pr="smNativeData" xmlns="smNativeData" val="kP6VYwAAAAAUBQAAAAAAAAoAAAACAAAAAAAAAAAAAAAAAAAAAQAAAAAAAAAAAAAAAAAAAAAAAAAAAAAA"/>
      </p:ext>
    </p:extLst>
  </p:transition>
</p:sldLayout>
</file>

<file path=ppt/slideLayouts/slideLayout3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="smNativeData" val="SMDATA_16_kP6VYxMAAAAlAAAAZAAAAA0AAAAAAAAAAEgAAAAA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gQAABwbAABCNAAAfSMAABAAAAAmAAAACAAAAAGAAAAAAAAAMAAAABQAAAAAAAAAAAD//wAAAQAAAP//AAABAA=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/>
          <a:lstStyle>
            <a:lvl1pPr algn="l">
              <a:defRPr lang="de-de" sz="4000" b="1" cap="all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  <a:lvl6pPr>
              <a:defRPr lang="de-de"/>
            </a:lvl6pPr>
            <a:lvl7pPr>
              <a:defRPr lang="de-de"/>
            </a:lvl7pPr>
            <a:lvl8pPr>
              <a:defRPr lang="de-de"/>
            </a:lvl8pPr>
            <a:lvl9pPr>
              <a:defRPr lang="de-de"/>
            </a:lvl9pPr>
          </a:lstStyle>
          <a:p>
            <a:pPr>
              <a:defRPr lang="de-de" cap="all"/>
            </a:pPr>
            <a:r>
              <a:rPr lang="ru-ru" cap="all"/>
              <a:t>Образец заголовка</a:t>
            </a:r>
            <a:endParaRPr lang="be-by" cap="all"/>
          </a:p>
        </p:txBody>
      </p:sp>
      <p:sp>
        <p:nvSpPr>
          <p:cNvPr id="3" name="Текст 2"/>
          <p:cNvSpPr>
            <a:spLocks noGrp="1" noChangeArrowheads="1"/>
            <a:extLst>
              <a:ext uri="smNativeData">
                <pr:smNativeData xmlns:pr="smNativeData" xmlns="smNativeData" val="SMDATA_16_kP6VYxMAAAAlAAAAZAAAAA0AAAAAjgAAAI4AAABxAAAAjgAAAAAAAAAC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gQAAOIRAABCNAAAHBsAABAAAAAmAAAACAAAAIGAAAAAAAAAMAAAABQAAAAAAAAAAAD//wAAAQAAAP//AAABAA=="/>
              </a:ext>
            </a:extLst>
          </p:cNvSpPr>
          <p:nvPr>
            <p:ph idx="1"/>
          </p:nvPr>
        </p:nvSpPr>
        <p:spPr>
          <a:xfrm>
            <a:off x="722630" y="2907030"/>
            <a:ext cx="7772400" cy="1499870"/>
          </a:xfrm>
        </p:spPr>
        <p:txBody>
          <a:bodyPr vert="horz" wrap="square" lIns="90170" tIns="90170" rIns="71755" bIns="90170" numCol="1" spcCol="215900" anchor="b">
            <a:prstTxWarp prst="textNoShape">
              <a:avLst/>
            </a:prstTxWarp>
          </a:bodyPr>
          <a:lstStyle>
            <a:lvl1pPr marL="0" indent="0">
              <a:buNone/>
              <a:defRPr lang="de-de" sz="2000"/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600"/>
            </a:lvl3pPr>
            <a:lvl4pPr marL="1371600" indent="0">
              <a:buNone/>
              <a:defRPr lang="de-de" sz="1400"/>
            </a:lvl4pPr>
            <a:lvl5pPr marL="1828800" indent="0">
              <a:buNone/>
              <a:defRPr lang="de-de" sz="1400"/>
            </a:lvl5pPr>
            <a:lvl6pPr marL="2286000" indent="0">
              <a:buNone/>
              <a:defRPr lang="de-de" sz="1400"/>
            </a:lvl6pPr>
            <a:lvl7pPr marL="2743200" indent="0">
              <a:buNone/>
              <a:defRPr lang="de-de" sz="1400"/>
            </a:lvl7pPr>
            <a:lvl8pPr marL="3200400" indent="0">
              <a:buNone/>
              <a:defRPr lang="de-de" sz="1400"/>
            </a:lvl8pPr>
            <a:lvl9pPr marL="3657600" indent="0">
              <a:buNone/>
              <a:defRPr lang="de-de" sz="1400"/>
            </a:lvl9pPr>
          </a:lstStyle>
          <a:p>
            <a:pPr>
              <a:defRPr lang="de-de"/>
            </a:pPr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Нижний колонтитул 3"/>
          <p:cNvSpPr>
            <a:spLocks noGrp="1" noChangeArrowheads="1"/>
            <a:extLst>
              <a:ext uri="smNativeData">
                <pr:smNativeData xmlns:pr="smNativeData" xmlns="smNativeData" val="SMDATA_16_kP6V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wEAAJonAAD7EwAAICkAABAAAAAmAAAACAAAAAAAAAAAAAAAMAAAABQAAAAAAAAAAAD//wAAAQAAAP//AAABAA=="/>
              </a:ext>
            </a:extLst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lang="be-by"/>
            </a:pPr>
            <a:r>
              <a:rPr lang="de-de"/>
              <a:t>Here comes your footer  </a:t>
            </a:r>
            <a:r>
              <a:rPr lang="de-de">
                <a:latin typeface="Wingdings" pitchFamily="5" charset="2"/>
                <a:ea typeface="Arial" pitchFamily="2" charset="-52"/>
                <a:cs typeface="Arial" pitchFamily="2" charset="-52"/>
              </a:rPr>
              <a:t></a:t>
            </a:r>
            <a:r>
              <a:rPr lang="de-de"/>
              <a:t>  Page </a:t>
            </a:r>
            <a:fld id="{0533D144-0AE8-6627-A68B-FC729FC550A9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  <p:transition spd="med" p14:dur="1300">
    <p:wipe dir="r"/>
    <p:extLst>
      <p:ext uri="smNativeData">
        <pr:smNativeData xmlns:pr="smNativeData" xmlns="smNativeData" val="kP6VYwAAAAAUBQAAAAAAAAoAAAACAAAAAAAAAAAAAAAAAAAAAQAAAAAAAAAAAAAAAAAAAAAAAAAAAAAA"/>
      </p:ext>
    </p:extLst>
  </p:transition>
</p:sldLayout>
</file>

<file path=ppt/slideLayouts/slideLayout4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="smNativeData" val="SMDATA_16_kP6VYxMAAAAlAAAAZAAAAA0AAAAAAAAAAEgAAAAA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AIAAFkGAADpNAAACgo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de-de"/>
            </a:pPr>
            <a:r>
              <a:rPr lang="ru-ru"/>
              <a:t>Образец заголовка</a:t>
            </a:r>
            <a:endParaRPr lang="be-by"/>
          </a:p>
        </p:txBody>
      </p:sp>
      <p:sp>
        <p:nvSpPr>
          <p:cNvPr id="3" name="Содержимое 2"/>
          <p:cNvSpPr>
            <a:spLocks noGrp="1" noChangeArrowheads="1"/>
            <a:extLst>
              <a:ext uri="smNativeData">
                <pr:smNativeData xmlns:pr="smNativeData" xmlns="smNativeData" val="SMDATA_16_kP6V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nAIAAM0KAABJGwAApSMAABAAAAAmAAAACAAAAAGAAAAAAAAAMAAAABQAAAAAAAAAAAD//wAAAQAAAP//AAABAA=="/>
              </a:ext>
            </a:extLst>
          </p:cNvSpPr>
          <p:nvPr>
            <p:ph idx="1"/>
          </p:nvPr>
        </p:nvSpPr>
        <p:spPr>
          <a:xfrm>
            <a:off x="424180" y="1755775"/>
            <a:ext cx="4011295" cy="4038600"/>
          </a:xfrm>
        </p:spPr>
        <p:txBody>
          <a:bodyPr/>
          <a:lstStyle>
            <a:lvl1pPr>
              <a:defRPr lang="de-de" sz="2800"/>
            </a:lvl1pPr>
            <a:lvl2pPr>
              <a:defRPr lang="de-de" sz="2400"/>
            </a:lvl2pPr>
            <a:lvl3pPr>
              <a:defRPr lang="de-de" sz="2000"/>
            </a:lvl3pPr>
            <a:lvl4pPr>
              <a:defRPr lang="de-de" sz="1800"/>
            </a:lvl4pPr>
            <a:lvl5pPr>
              <a:defRPr lang="de-de" sz="1800"/>
            </a:lvl5pPr>
            <a:lvl6pPr>
              <a:defRPr lang="de-de" sz="1800"/>
            </a:lvl6pPr>
            <a:lvl7pPr>
              <a:defRPr lang="de-de" sz="1800"/>
            </a:lvl7pPr>
            <a:lvl8pPr>
              <a:defRPr lang="de-de" sz="1800"/>
            </a:lvl8pPr>
            <a:lvl9pPr>
              <a:defRPr lang="de-de" sz="1800"/>
            </a:lvl9pPr>
          </a:lstStyle>
          <a:p>
            <a:pPr>
              <a:defRPr lang="de-de"/>
            </a:pPr>
            <a:r>
              <a:rPr lang="ru-ru"/>
              <a:t>Образец текста</a:t>
            </a:r>
            <a:endParaRPr lang="ru-ru"/>
          </a:p>
          <a:p>
            <a:pPr lvl="1">
              <a:defRPr lang="de-de"/>
            </a:pPr>
            <a:r>
              <a:rPr lang="ru-ru"/>
              <a:t>Второй уровень</a:t>
            </a:r>
            <a:endParaRPr lang="ru-ru"/>
          </a:p>
          <a:p>
            <a:pPr lvl="2">
              <a:defRPr lang="de-de"/>
            </a:pPr>
            <a:r>
              <a:rPr lang="ru-ru"/>
              <a:t>Третий уровень</a:t>
            </a:r>
            <a:endParaRPr lang="ru-ru"/>
          </a:p>
          <a:p>
            <a:pPr lvl="3">
              <a:defRPr lang="de-de"/>
            </a:pPr>
            <a:r>
              <a:rPr lang="ru-ru"/>
              <a:t>Четвертый уровень</a:t>
            </a:r>
            <a:endParaRPr lang="ru-ru"/>
          </a:p>
          <a:p>
            <a:pPr lvl="4">
              <a:defRPr lang="de-de"/>
            </a:pPr>
            <a:r>
              <a:rPr lang="ru-ru"/>
              <a:t>Пятый уровень</a:t>
            </a:r>
            <a:endParaRPr lang="be-by"/>
          </a:p>
        </p:txBody>
      </p:sp>
      <p:sp>
        <p:nvSpPr>
          <p:cNvPr id="4" name="Содержимое 3"/>
          <p:cNvSpPr>
            <a:spLocks noGrp="1" noChangeArrowheads="1"/>
            <a:extLst>
              <a:ext uri="smNativeData">
                <pr:smNativeData xmlns:pr="smNativeData" xmlns="smNativeData" val="SMDATA_16_kP6V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RwAAM0KAADpNAAApSMAABAAAAAmAAAACAAAAAGAAAAAAAAAMAAAABQAAAAAAAAAAAD//wAAAQAAAP//AAABAA=="/>
              </a:ext>
            </a:extLst>
          </p:cNvSpPr>
          <p:nvPr>
            <p:ph idx="2"/>
          </p:nvPr>
        </p:nvSpPr>
        <p:spPr>
          <a:xfrm>
            <a:off x="4587875" y="1755775"/>
            <a:ext cx="4013200" cy="4038600"/>
          </a:xfrm>
        </p:spPr>
        <p:txBody>
          <a:bodyPr/>
          <a:lstStyle>
            <a:lvl1pPr>
              <a:defRPr lang="de-de" sz="2800"/>
            </a:lvl1pPr>
            <a:lvl2pPr>
              <a:defRPr lang="de-de" sz="2400"/>
            </a:lvl2pPr>
            <a:lvl3pPr>
              <a:defRPr lang="de-de" sz="2000"/>
            </a:lvl3pPr>
            <a:lvl4pPr>
              <a:defRPr lang="de-de" sz="1800"/>
            </a:lvl4pPr>
            <a:lvl5pPr>
              <a:defRPr lang="de-de" sz="1800"/>
            </a:lvl5pPr>
            <a:lvl6pPr>
              <a:defRPr lang="de-de" sz="1800"/>
            </a:lvl6pPr>
            <a:lvl7pPr>
              <a:defRPr lang="de-de" sz="1800"/>
            </a:lvl7pPr>
            <a:lvl8pPr>
              <a:defRPr lang="de-de" sz="1800"/>
            </a:lvl8pPr>
            <a:lvl9pPr>
              <a:defRPr lang="de-de" sz="1800"/>
            </a:lvl9pPr>
          </a:lstStyle>
          <a:p>
            <a:pPr>
              <a:defRPr lang="de-de"/>
            </a:pPr>
            <a:r>
              <a:rPr lang="ru-ru"/>
              <a:t>Образец текста</a:t>
            </a:r>
            <a:endParaRPr lang="ru-ru"/>
          </a:p>
          <a:p>
            <a:pPr lvl="1">
              <a:defRPr lang="de-de"/>
            </a:pPr>
            <a:r>
              <a:rPr lang="ru-ru"/>
              <a:t>Второй уровень</a:t>
            </a:r>
            <a:endParaRPr lang="ru-ru"/>
          </a:p>
          <a:p>
            <a:pPr lvl="2">
              <a:defRPr lang="de-de"/>
            </a:pPr>
            <a:r>
              <a:rPr lang="ru-ru"/>
              <a:t>Третий уровень</a:t>
            </a:r>
            <a:endParaRPr lang="ru-ru"/>
          </a:p>
          <a:p>
            <a:pPr lvl="3">
              <a:defRPr lang="de-de"/>
            </a:pPr>
            <a:r>
              <a:rPr lang="ru-ru"/>
              <a:t>Четвертый уровень</a:t>
            </a:r>
            <a:endParaRPr lang="ru-ru"/>
          </a:p>
          <a:p>
            <a:pPr lvl="4">
              <a:defRPr lang="de-de"/>
            </a:pPr>
            <a:r>
              <a:rPr lang="ru-ru"/>
              <a:t>Пятый уровень</a:t>
            </a:r>
            <a:endParaRPr lang="be-by"/>
          </a:p>
        </p:txBody>
      </p:sp>
      <p:sp>
        <p:nvSpPr>
          <p:cNvPr id="5" name="Нижний колонтитул 4"/>
          <p:cNvSpPr>
            <a:spLocks noGrp="1" noChangeArrowheads="1"/>
            <a:extLst>
              <a:ext uri="smNativeData">
                <pr:smNativeData xmlns:pr="smNativeData" xmlns="smNativeData" val="SMDATA_16_kP6V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wEAAJonAAD7EwAAICkAABAAAAAmAAAACAAAAAAAAAAAAAAAMAAAABQAAAAAAAAAAAD//wAAAQAAAP//AAABAA=="/>
              </a:ext>
            </a:extLst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lang="be-by"/>
            </a:pPr>
            <a:r>
              <a:rPr lang="de-de"/>
              <a:t>Here comes your footer  </a:t>
            </a:r>
            <a:r>
              <a:rPr lang="de-de">
                <a:latin typeface="Wingdings" pitchFamily="5" charset="2"/>
                <a:ea typeface="Arial" pitchFamily="2" charset="-52"/>
                <a:cs typeface="Arial" pitchFamily="2" charset="-52"/>
              </a:rPr>
              <a:t></a:t>
            </a:r>
            <a:r>
              <a:rPr lang="de-de"/>
              <a:t>  Page </a:t>
            </a:r>
            <a:fld id="{0533F12B-65E8-6607-A68B-9352BFC550C6}" type="slidenum">
              <a:rPr lang="de-de"/>
              <a:t>3</a:t>
            </a:fld>
            <a:endParaRPr lang="de-de"/>
          </a:p>
        </p:txBody>
      </p:sp>
    </p:spTree>
  </p:cSld>
  <p:clrMapOvr>
    <a:masterClrMapping/>
  </p:clrMapOvr>
  <p:transition spd="med" p14:dur="1300">
    <p:wipe dir="r"/>
    <p:extLst>
      <p:ext uri="smNativeData">
        <pr:smNativeData xmlns:pr="smNativeData" xmlns="smNativeData" val="kP6VYwAAAAAUBQAAAAAAAAoAAAACAAAAAAAAAAAAAAAAAAAAAQAAAAAAAAAAAAAAAAAAAAAAAAAAAAAA"/>
      </p:ext>
    </p:extLst>
  </p:transition>
</p:sldLayout>
</file>

<file path=ppt/slideLayouts/slideLayout5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="smNativeData" val="SMDATA_16_kP6VYxMAAAAlAAAAZAAAAA0AAAAAAAAAAEgAAAAA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LEBAABwNQAAuQgAABAAAAAmAAAACAAAAAEAAAAAAAAAMAAAABQAAAAAAAAAAAD//wAAAQAAAP//AAABAA=="/>
              </a:ext>
            </a:extLst>
          </p:cNvSpPr>
          <p:nvPr>
            <p:ph type="title"/>
          </p:nvPr>
        </p:nvSpPr>
        <p:spPr>
          <a:xfrm>
            <a:off x="457200" y="274955"/>
            <a:ext cx="8229600" cy="1143000"/>
          </a:xfrm>
        </p:spPr>
        <p:txBody>
          <a:bodyPr/>
          <a:lstStyle/>
          <a:p>
            <a:pPr>
              <a:defRPr lang="de-de"/>
            </a:pPr>
            <a:r>
              <a:rPr lang="ru-ru"/>
              <a:t>Образец заголовка</a:t>
            </a:r>
            <a:endParaRPr lang="be-by"/>
          </a:p>
        </p:txBody>
      </p:sp>
      <p:sp>
        <p:nvSpPr>
          <p:cNvPr id="3" name="Текст 2"/>
          <p:cNvSpPr>
            <a:spLocks noGrp="1" noChangeArrowheads="1"/>
            <a:extLst>
              <a:ext uri="smNativeData">
                <pr:smNativeData xmlns:pr="smNativeData" xmlns="smNativeData" val="SMDATA_16_kP6VYxMAAAAlAAAAZAAAAA0AAAAAjgAAAI4AAABxAAAAjgAAAAAAAAAC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HIJAACrGwAAYQ0AABAAAAAmAAAACAAAAIGAAAAAAAAAMAAAABQAAAAAAAAAAAD//wAAAQAAAP//AAABAA=="/>
              </a:ext>
            </a:extLst>
          </p:cNvSpPr>
          <p:nvPr>
            <p:ph idx="1"/>
          </p:nvPr>
        </p:nvSpPr>
        <p:spPr>
          <a:xfrm>
            <a:off x="457200" y="1535430"/>
            <a:ext cx="4040505" cy="639445"/>
          </a:xfrm>
        </p:spPr>
        <p:txBody>
          <a:bodyPr vert="horz" wrap="square" lIns="90170" tIns="90170" rIns="71755" bIns="90170" numCol="1" spcCol="215900" anchor="b">
            <a:prstTxWarp prst="textNoShape">
              <a:avLst/>
            </a:prstTxWarp>
          </a:bodyPr>
          <a:lstStyle>
            <a:lvl1pPr marL="0" indent="0">
              <a:buNone/>
              <a:defRPr lang="de-de" sz="2400" b="1"/>
            </a:lvl1pPr>
            <a:lvl2pPr marL="457200" indent="0">
              <a:buNone/>
              <a:defRPr lang="de-de" sz="2000" b="1"/>
            </a:lvl2pPr>
            <a:lvl3pPr marL="914400" indent="0">
              <a:buNone/>
              <a:defRPr lang="de-de" sz="1800" b="1"/>
            </a:lvl3pPr>
            <a:lvl4pPr marL="1371600" indent="0">
              <a:buNone/>
              <a:defRPr lang="de-de" sz="1600" b="1"/>
            </a:lvl4pPr>
            <a:lvl5pPr marL="1828800" indent="0">
              <a:buNone/>
              <a:defRPr lang="de-de" sz="1600" b="1"/>
            </a:lvl5pPr>
            <a:lvl6pPr marL="2286000" indent="0">
              <a:buNone/>
              <a:defRPr lang="de-de" sz="1600" b="1"/>
            </a:lvl6pPr>
            <a:lvl7pPr marL="2743200" indent="0">
              <a:buNone/>
              <a:defRPr lang="de-de" sz="1600" b="1"/>
            </a:lvl7pPr>
            <a:lvl8pPr marL="3200400" indent="0">
              <a:buNone/>
              <a:defRPr lang="de-de" sz="1600" b="1"/>
            </a:lvl8pPr>
            <a:lvl9pPr marL="3657600" indent="0">
              <a:buNone/>
              <a:defRPr lang="de-de" sz="1600" b="1"/>
            </a:lvl9pPr>
          </a:lstStyle>
          <a:p>
            <a:pPr>
              <a:defRPr lang="de-de"/>
            </a:pPr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Содержимое 3"/>
          <p:cNvSpPr>
            <a:spLocks noGrp="1" noChangeArrowheads="1"/>
            <a:extLst>
              <a:ext uri="smNativeData">
                <pr:smNativeData xmlns:pr="smNativeData" xmlns="smNativeData" val="SMDATA_16_kP6V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GENAACrGwAAsCUAABAAAAAmAAAACAAAAAGAAAAAAAAAMAAAABQAAAAAAAAAAAD//wAAAQAAAP//AAABAA=="/>
              </a:ext>
            </a:extLst>
          </p:cNvSpPr>
          <p:nvPr>
            <p:ph idx="2"/>
          </p:nvPr>
        </p:nvSpPr>
        <p:spPr>
          <a:xfrm>
            <a:off x="457200" y="2174875"/>
            <a:ext cx="4040505" cy="3951605"/>
          </a:xfrm>
        </p:spPr>
        <p:txBody>
          <a:bodyPr/>
          <a:lstStyle>
            <a:lvl1pPr>
              <a:defRPr lang="de-de" sz="2400"/>
            </a:lvl1pPr>
            <a:lvl2pPr>
              <a:defRPr lang="de-de" sz="2000"/>
            </a:lvl2pPr>
            <a:lvl3pPr>
              <a:defRPr lang="de-de" sz="1800"/>
            </a:lvl3pPr>
            <a:lvl4pPr>
              <a:defRPr lang="de-de" sz="1600"/>
            </a:lvl4pPr>
            <a:lvl5pPr>
              <a:defRPr lang="de-de" sz="1600"/>
            </a:lvl5pPr>
            <a:lvl6pPr>
              <a:defRPr lang="de-de" sz="1600"/>
            </a:lvl6pPr>
            <a:lvl7pPr>
              <a:defRPr lang="de-de" sz="1600"/>
            </a:lvl7pPr>
            <a:lvl8pPr>
              <a:defRPr lang="de-de" sz="1600"/>
            </a:lvl8pPr>
            <a:lvl9pPr>
              <a:defRPr lang="de-de" sz="1600"/>
            </a:lvl9pPr>
          </a:lstStyle>
          <a:p>
            <a:pPr>
              <a:defRPr lang="de-de"/>
            </a:pPr>
            <a:r>
              <a:rPr lang="ru-ru"/>
              <a:t>Образец текста</a:t>
            </a:r>
            <a:endParaRPr lang="ru-ru"/>
          </a:p>
          <a:p>
            <a:pPr lvl="1">
              <a:defRPr lang="de-de"/>
            </a:pPr>
            <a:r>
              <a:rPr lang="ru-ru"/>
              <a:t>Второй уровень</a:t>
            </a:r>
            <a:endParaRPr lang="ru-ru"/>
          </a:p>
          <a:p>
            <a:pPr lvl="2">
              <a:defRPr lang="de-de"/>
            </a:pPr>
            <a:r>
              <a:rPr lang="ru-ru"/>
              <a:t>Третий уровень</a:t>
            </a:r>
            <a:endParaRPr lang="ru-ru"/>
          </a:p>
          <a:p>
            <a:pPr lvl="3">
              <a:defRPr lang="de-de"/>
            </a:pPr>
            <a:r>
              <a:rPr lang="ru-ru"/>
              <a:t>Четвертый уровень</a:t>
            </a:r>
            <a:endParaRPr lang="ru-ru"/>
          </a:p>
          <a:p>
            <a:pPr lvl="4">
              <a:defRPr lang="de-de"/>
            </a:pPr>
            <a:r>
              <a:rPr lang="ru-ru"/>
              <a:t>Пятый уровень</a:t>
            </a:r>
            <a:endParaRPr lang="be-by"/>
          </a:p>
        </p:txBody>
      </p:sp>
      <p:sp>
        <p:nvSpPr>
          <p:cNvPr id="5" name="Текст 4"/>
          <p:cNvSpPr>
            <a:spLocks noGrp="1" noChangeArrowheads="1"/>
            <a:extLst>
              <a:ext uri="smNativeData">
                <pr:smNativeData xmlns:pr="smNativeData" xmlns="smNativeData" val="SMDATA_16_kP6VYxMAAAAlAAAAZAAAAA0AAAAAjgAAAI4AAABxAAAAjgAAAAAAAAAC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xwAAHIJAABwNQAAYQ0AABAAAAAmAAAACAAAAIGAAAAAAAAAMAAAABQAAAAAAAAAAAD//wAAAQAAAP//AAABAA=="/>
              </a:ext>
            </a:extLst>
          </p:cNvSpPr>
          <p:nvPr>
            <p:ph idx="3"/>
          </p:nvPr>
        </p:nvSpPr>
        <p:spPr>
          <a:xfrm>
            <a:off x="4645025" y="1535430"/>
            <a:ext cx="4041775" cy="639445"/>
          </a:xfrm>
        </p:spPr>
        <p:txBody>
          <a:bodyPr vert="horz" wrap="square" lIns="90170" tIns="90170" rIns="71755" bIns="90170" numCol="1" spcCol="215900" anchor="b">
            <a:prstTxWarp prst="textNoShape">
              <a:avLst/>
            </a:prstTxWarp>
          </a:bodyPr>
          <a:lstStyle>
            <a:lvl1pPr marL="0" indent="0">
              <a:buNone/>
              <a:defRPr lang="de-de" sz="2400" b="1"/>
            </a:lvl1pPr>
            <a:lvl2pPr marL="457200" indent="0">
              <a:buNone/>
              <a:defRPr lang="de-de" sz="2000" b="1"/>
            </a:lvl2pPr>
            <a:lvl3pPr marL="914400" indent="0">
              <a:buNone/>
              <a:defRPr lang="de-de" sz="1800" b="1"/>
            </a:lvl3pPr>
            <a:lvl4pPr marL="1371600" indent="0">
              <a:buNone/>
              <a:defRPr lang="de-de" sz="1600" b="1"/>
            </a:lvl4pPr>
            <a:lvl5pPr marL="1828800" indent="0">
              <a:buNone/>
              <a:defRPr lang="de-de" sz="1600" b="1"/>
            </a:lvl5pPr>
            <a:lvl6pPr marL="2286000" indent="0">
              <a:buNone/>
              <a:defRPr lang="de-de" sz="1600" b="1"/>
            </a:lvl6pPr>
            <a:lvl7pPr marL="2743200" indent="0">
              <a:buNone/>
              <a:defRPr lang="de-de" sz="1600" b="1"/>
            </a:lvl7pPr>
            <a:lvl8pPr marL="3200400" indent="0">
              <a:buNone/>
              <a:defRPr lang="de-de" sz="1600" b="1"/>
            </a:lvl8pPr>
            <a:lvl9pPr marL="3657600" indent="0">
              <a:buNone/>
              <a:defRPr lang="de-de" sz="1600" b="1"/>
            </a:lvl9pPr>
          </a:lstStyle>
          <a:p>
            <a:pPr>
              <a:defRPr lang="de-de"/>
            </a:pPr>
            <a:r>
              <a:rPr lang="ru-ru"/>
              <a:t>Образец текста</a:t>
            </a:r>
            <a:endParaRPr lang="ru-ru"/>
          </a:p>
        </p:txBody>
      </p:sp>
      <p:sp>
        <p:nvSpPr>
          <p:cNvPr id="6" name="Содержимое 5"/>
          <p:cNvSpPr>
            <a:spLocks noGrp="1" noChangeArrowheads="1"/>
            <a:extLst>
              <a:ext uri="smNativeData">
                <pr:smNativeData xmlns:pr="smNativeData" xmlns="smNativeData" val="SMDATA_16_kP6V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xwAAGENAABwNQAAsCUAABAAAAAmAAAACAAAAAGAAAAAAAAAMAAAABQAAAAAAAAAAAD//wAAAQAAAP//AAABAA=="/>
              </a:ext>
            </a:extLst>
          </p:cNvSpPr>
          <p:nvPr>
            <p:ph idx="4"/>
          </p:nvPr>
        </p:nvSpPr>
        <p:spPr>
          <a:xfrm>
            <a:off x="4645025" y="2174875"/>
            <a:ext cx="4041775" cy="3951605"/>
          </a:xfrm>
        </p:spPr>
        <p:txBody>
          <a:bodyPr/>
          <a:lstStyle>
            <a:lvl1pPr>
              <a:defRPr lang="de-de" sz="2400"/>
            </a:lvl1pPr>
            <a:lvl2pPr>
              <a:defRPr lang="de-de" sz="2000"/>
            </a:lvl2pPr>
            <a:lvl3pPr>
              <a:defRPr lang="de-de" sz="1800"/>
            </a:lvl3pPr>
            <a:lvl4pPr>
              <a:defRPr lang="de-de" sz="1600"/>
            </a:lvl4pPr>
            <a:lvl5pPr>
              <a:defRPr lang="de-de" sz="1600"/>
            </a:lvl5pPr>
            <a:lvl6pPr>
              <a:defRPr lang="de-de" sz="1600"/>
            </a:lvl6pPr>
            <a:lvl7pPr>
              <a:defRPr lang="de-de" sz="1600"/>
            </a:lvl7pPr>
            <a:lvl8pPr>
              <a:defRPr lang="de-de" sz="1600"/>
            </a:lvl8pPr>
            <a:lvl9pPr>
              <a:defRPr lang="de-de" sz="1600"/>
            </a:lvl9pPr>
          </a:lstStyle>
          <a:p>
            <a:pPr>
              <a:defRPr lang="de-de"/>
            </a:pPr>
            <a:r>
              <a:rPr lang="ru-ru"/>
              <a:t>Образец текста</a:t>
            </a:r>
            <a:endParaRPr lang="ru-ru"/>
          </a:p>
          <a:p>
            <a:pPr lvl="1">
              <a:defRPr lang="de-de"/>
            </a:pPr>
            <a:r>
              <a:rPr lang="ru-ru"/>
              <a:t>Второй уровень</a:t>
            </a:r>
            <a:endParaRPr lang="ru-ru"/>
          </a:p>
          <a:p>
            <a:pPr lvl="2">
              <a:defRPr lang="de-de"/>
            </a:pPr>
            <a:r>
              <a:rPr lang="ru-ru"/>
              <a:t>Третий уровень</a:t>
            </a:r>
            <a:endParaRPr lang="ru-ru"/>
          </a:p>
          <a:p>
            <a:pPr lvl="3">
              <a:defRPr lang="de-de"/>
            </a:pPr>
            <a:r>
              <a:rPr lang="ru-ru"/>
              <a:t>Четвертый уровень</a:t>
            </a:r>
            <a:endParaRPr lang="ru-ru"/>
          </a:p>
          <a:p>
            <a:pPr lvl="4">
              <a:defRPr lang="de-de"/>
            </a:pPr>
            <a:r>
              <a:rPr lang="ru-ru"/>
              <a:t>Пятый уровень</a:t>
            </a:r>
            <a:endParaRPr lang="be-by"/>
          </a:p>
        </p:txBody>
      </p:sp>
      <p:sp>
        <p:nvSpPr>
          <p:cNvPr id="7" name="Нижний колонтитул 6"/>
          <p:cNvSpPr>
            <a:spLocks noGrp="1" noChangeArrowheads="1"/>
            <a:extLst>
              <a:ext uri="smNativeData">
                <pr:smNativeData xmlns:pr="smNativeData" xmlns="smNativeData" val="SMDATA_16_kP6V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wEAAJonAAD7EwAAICkAABAAAAAmAAAACAAAAAAAAAAAAAAAMAAAABQAAAAAAAAAAAD//wAAAQAAAP//AAABAA=="/>
              </a:ext>
            </a:extLst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lang="be-by"/>
            </a:pPr>
            <a:r>
              <a:rPr lang="de-de"/>
              <a:t>Here comes your footer  </a:t>
            </a:r>
            <a:r>
              <a:rPr lang="de-de">
                <a:latin typeface="Wingdings" pitchFamily="5" charset="2"/>
                <a:ea typeface="Arial" pitchFamily="2" charset="-52"/>
                <a:cs typeface="Arial" pitchFamily="2" charset="-52"/>
              </a:rPr>
              <a:t></a:t>
            </a:r>
            <a:r>
              <a:rPr lang="de-de"/>
              <a:t>  Page </a:t>
            </a:r>
            <a:fld id="{0533D5F4-BAE8-6623-A68B-4C769BC55019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  <p:transition spd="med" p14:dur="1300">
    <p:wipe dir="r"/>
    <p:extLst>
      <p:ext uri="smNativeData">
        <pr:smNativeData xmlns:pr="smNativeData" xmlns="smNativeData" val="kP6VYwAAAAAUBQAAAAAAAAoAAAACAAAAAAAAAAAAAAAAAAAAAQAAAAAAAAAAAAAAAAAAAAAAAAAAAAAA"/>
      </p:ext>
    </p:extLst>
  </p:transition>
</p:sldLayout>
</file>

<file path=ppt/slideLayouts/slideLayout6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="smNativeData" val="SMDATA_16_kP6VYxMAAAAlAAAAZAAAAA0AAAAAAAAAAEgAAAAA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AIAAFkGAADpNAAACgo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de-de"/>
            </a:pPr>
            <a:r>
              <a:rPr lang="ru-ru"/>
              <a:t>Образец заголовка</a:t>
            </a:r>
            <a:endParaRPr lang="be-by"/>
          </a:p>
        </p:txBody>
      </p:sp>
      <p:sp>
        <p:nvSpPr>
          <p:cNvPr id="3" name="Нижний колонтитул 2"/>
          <p:cNvSpPr>
            <a:spLocks noGrp="1" noChangeArrowheads="1"/>
            <a:extLst>
              <a:ext uri="smNativeData">
                <pr:smNativeData xmlns:pr="smNativeData" xmlns="smNativeData" val="SMDATA_16_kP6V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wEAAJonAAD7EwAAICkAABAAAAAmAAAACAAAAAAAAAAAAAAAMAAAABQAAAAAAAAAAAD//wAAAQAAAP//AAABAA=="/>
              </a:ext>
            </a:extLst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lang="be-by"/>
            </a:pPr>
            <a:r>
              <a:rPr lang="de-de"/>
              <a:t>Here comes your footer  </a:t>
            </a:r>
            <a:r>
              <a:rPr lang="de-de">
                <a:latin typeface="Wingdings" pitchFamily="5" charset="2"/>
                <a:ea typeface="Arial" pitchFamily="2" charset="-52"/>
                <a:cs typeface="Arial" pitchFamily="2" charset="-52"/>
              </a:rPr>
              <a:t></a:t>
            </a:r>
            <a:r>
              <a:rPr lang="de-de"/>
              <a:t>  Page </a:t>
            </a:r>
            <a:fld id="{0533AE53-1DE8-6658-A68B-EB0DE0C550BE}" type="slidenum">
              <a:rPr lang="de-de"/>
              <a:t>6</a:t>
            </a:fld>
            <a:endParaRPr lang="de-de"/>
          </a:p>
        </p:txBody>
      </p:sp>
    </p:spTree>
  </p:cSld>
  <p:clrMapOvr>
    <a:masterClrMapping/>
  </p:clrMapOvr>
  <p:transition spd="med" p14:dur="1300">
    <p:wipe dir="r"/>
    <p:extLst>
      <p:ext uri="smNativeData">
        <pr:smNativeData xmlns:pr="smNativeData" xmlns="smNativeData" val="kP6VYwAAAAAUBQAAAAAAAAoAAAACAAAAAAAAAAAAAAAAAAAAAQAAAAAAAAAAAAAAAAAAAAAAAAAAAAAA"/>
      </p:ext>
    </p:extLst>
  </p:transition>
</p:sldLayout>
</file>

<file path=ppt/slideLayouts/slideLayout7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 noChangeArrowheads="1"/>
            <a:extLst>
              <a:ext uri="smNativeData">
                <pr:smNativeData xmlns:pr="smNativeData" xmlns="smNativeData" val="SMDATA_16_kP6V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wEAAJonAAD7EwAAICkAABAAAAAmAAAACAAAAAAAAAAAAAAAMAAAABQAAAAAAAAAAAD//wAAAQAAAP//AAABAA=="/>
              </a:ext>
            </a:extLst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lang="be-by"/>
            </a:pPr>
            <a:r>
              <a:rPr lang="de-de"/>
              <a:t>Here comes your footer  </a:t>
            </a:r>
            <a:r>
              <a:rPr lang="de-de">
                <a:latin typeface="Wingdings" pitchFamily="5" charset="2"/>
                <a:ea typeface="Arial" pitchFamily="2" charset="-52"/>
                <a:cs typeface="Arial" pitchFamily="2" charset="-52"/>
              </a:rPr>
              <a:t></a:t>
            </a:r>
            <a:r>
              <a:rPr lang="de-de"/>
              <a:t>  Page </a:t>
            </a:r>
            <a:fld id="{0533AD8D-C3E8-665B-A68B-350EE3C55060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  <p:transition spd="med" p14:dur="1300">
    <p:wipe dir="r"/>
    <p:extLst>
      <p:ext uri="smNativeData">
        <pr:smNativeData xmlns:pr="smNativeData" xmlns="smNativeData" val="kP6VYwAAAAAUBQAAAAAAAAoAAAACAAAAAAAAAAAAAAAAAAAAAQAAAAAAAAAAAAAAAAAAAAAAAAAAAAAA"/>
      </p:ext>
    </p:extLst>
  </p:transition>
</p:sldLayout>
</file>

<file path=ppt/slideLayouts/slideLayout8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="smNativeData" val="SMDATA_16_kP6VYxMAAAAlAAAAZAAAAA0AAAAAAAAAAEgAAAAAAAAASAAAAAAAAAAC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K4BAABSFQAA1AgAABAAAAAmAAAACAAAAIGAAAAAAAAAMAAAABQAAAAAAAAAAAD//wAAAQAAAP//AAABAA=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lIns="0" tIns="45720" rIns="0" bIns="45720" numCol="1" spcCol="215900" anchor="b">
            <a:prstTxWarp prst="textNoShape">
              <a:avLst/>
            </a:prstTxWarp>
          </a:bodyPr>
          <a:lstStyle>
            <a:lvl1pPr algn="l">
              <a:defRPr lang="de-de" sz="2000" b="1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  <a:lvl6pPr>
              <a:defRPr lang="de-de"/>
            </a:lvl6pPr>
            <a:lvl7pPr>
              <a:defRPr lang="de-de"/>
            </a:lvl7pPr>
            <a:lvl8pPr>
              <a:defRPr lang="de-de"/>
            </a:lvl8pPr>
            <a:lvl9pPr>
              <a:defRPr lang="de-de"/>
            </a:lvl9pPr>
          </a:lstStyle>
          <a:p>
            <a:pPr>
              <a:defRPr lang="de-de"/>
            </a:pPr>
            <a:r>
              <a:rPr lang="ru-ru"/>
              <a:t>Образец заголовка</a:t>
            </a:r>
            <a:endParaRPr lang="be-by"/>
          </a:p>
        </p:txBody>
      </p:sp>
      <p:sp>
        <p:nvSpPr>
          <p:cNvPr id="3" name="Содержимое 2"/>
          <p:cNvSpPr>
            <a:spLocks noGrp="1" noChangeArrowheads="1"/>
            <a:extLst>
              <a:ext uri="smNativeData">
                <pr:smNativeData xmlns:pr="smNativeData" xmlns="smNativeData" val="SMDATA_16_kP6V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/hUAAK4BAABwNQAAsCUAABAAAAAmAAAACAAAAAGAAAAAAAAAMAAAABQAAAAAAAAAAAD//wAAAQAAAP//AAABAA=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>
            <a:lvl1pPr>
              <a:defRPr lang="de-de" sz="3200"/>
            </a:lvl1pPr>
            <a:lvl2pPr>
              <a:defRPr lang="de-de" sz="2800"/>
            </a:lvl2pPr>
            <a:lvl3pPr>
              <a:defRPr lang="de-de" sz="2400"/>
            </a:lvl3pPr>
            <a:lvl4pPr>
              <a:defRPr lang="de-de" sz="2000"/>
            </a:lvl4pPr>
            <a:lvl5pPr>
              <a:defRPr lang="de-de" sz="2000"/>
            </a:lvl5pPr>
            <a:lvl6pPr>
              <a:defRPr lang="de-de" sz="2000"/>
            </a:lvl6pPr>
            <a:lvl7pPr>
              <a:defRPr lang="de-de" sz="2000"/>
            </a:lvl7pPr>
            <a:lvl8pPr>
              <a:defRPr lang="de-de" sz="2000"/>
            </a:lvl8pPr>
            <a:lvl9pPr>
              <a:defRPr lang="de-de" sz="2000"/>
            </a:lvl9pPr>
          </a:lstStyle>
          <a:p>
            <a:pPr>
              <a:defRPr lang="de-de"/>
            </a:pPr>
            <a:r>
              <a:rPr lang="ru-ru"/>
              <a:t>Образец текста</a:t>
            </a:r>
            <a:endParaRPr lang="ru-ru"/>
          </a:p>
          <a:p>
            <a:pPr lvl="1">
              <a:defRPr lang="de-de"/>
            </a:pPr>
            <a:r>
              <a:rPr lang="ru-ru"/>
              <a:t>Второй уровень</a:t>
            </a:r>
            <a:endParaRPr lang="ru-ru"/>
          </a:p>
          <a:p>
            <a:pPr lvl="2">
              <a:defRPr lang="de-de"/>
            </a:pPr>
            <a:r>
              <a:rPr lang="ru-ru"/>
              <a:t>Третий уровень</a:t>
            </a:r>
            <a:endParaRPr lang="ru-ru"/>
          </a:p>
          <a:p>
            <a:pPr lvl="3">
              <a:defRPr lang="de-de"/>
            </a:pPr>
            <a:r>
              <a:rPr lang="ru-ru"/>
              <a:t>Четвертый уровень</a:t>
            </a:r>
            <a:endParaRPr lang="ru-ru"/>
          </a:p>
          <a:p>
            <a:pPr lvl="4">
              <a:defRPr lang="de-de"/>
            </a:pPr>
            <a:r>
              <a:rPr lang="ru-ru"/>
              <a:t>Пятый уровень</a:t>
            </a:r>
            <a:endParaRPr lang="be-by"/>
          </a:p>
        </p:txBody>
      </p:sp>
      <p:sp>
        <p:nvSpPr>
          <p:cNvPr id="4" name="Текст 3"/>
          <p:cNvSpPr>
            <a:spLocks noGrp="1" noChangeArrowheads="1"/>
            <a:extLst>
              <a:ext uri="smNativeData">
                <pr:smNativeData xmlns:pr="smNativeData" xmlns="smNativeData" val="SMDATA_16_kP6V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NQIAABSFQAAsCUAABAAAAAmAAAACAAAAAGAAAAAAAAAMAAAABQAAAAAAAAAAAD//wAAAQAAAP//AAABAA=="/>
              </a:ext>
            </a:extLst>
          </p:cNvSpPr>
          <p:nvPr>
            <p:ph idx="2"/>
          </p:nvPr>
        </p:nvSpPr>
        <p:spPr>
          <a:xfrm>
            <a:off x="457200" y="1435100"/>
            <a:ext cx="3008630" cy="4691380"/>
          </a:xfrm>
        </p:spPr>
        <p:txBody>
          <a:bodyPr/>
          <a:lstStyle>
            <a:lvl1pPr marL="0" indent="0">
              <a:buNone/>
              <a:defRPr lang="de-de" sz="1400"/>
            </a:lvl1pPr>
            <a:lvl2pPr marL="457200" indent="0">
              <a:buNone/>
              <a:defRPr lang="de-de" sz="1200"/>
            </a:lvl2pPr>
            <a:lvl3pPr marL="914400" indent="0">
              <a:buNone/>
              <a:defRPr lang="de-de" sz="1000"/>
            </a:lvl3pPr>
            <a:lvl4pPr marL="1371600" indent="0">
              <a:buNone/>
              <a:defRPr lang="de-de" sz="900"/>
            </a:lvl4pPr>
            <a:lvl5pPr marL="1828800" indent="0">
              <a:buNone/>
              <a:defRPr lang="de-de" sz="900"/>
            </a:lvl5pPr>
            <a:lvl6pPr marL="2286000" indent="0">
              <a:buNone/>
              <a:defRPr lang="de-de" sz="900"/>
            </a:lvl6pPr>
            <a:lvl7pPr marL="2743200" indent="0">
              <a:buNone/>
              <a:defRPr lang="de-de" sz="900"/>
            </a:lvl7pPr>
            <a:lvl8pPr marL="3200400" indent="0">
              <a:buNone/>
              <a:defRPr lang="de-de" sz="900"/>
            </a:lvl8pPr>
            <a:lvl9pPr marL="3657600" indent="0">
              <a:buNone/>
              <a:defRPr lang="de-de" sz="900"/>
            </a:lvl9pPr>
          </a:lstStyle>
          <a:p>
            <a:pPr>
              <a:defRPr lang="de-de"/>
            </a:pPr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Нижний колонтитул 4"/>
          <p:cNvSpPr>
            <a:spLocks noGrp="1" noChangeArrowheads="1"/>
            <a:extLst>
              <a:ext uri="smNativeData">
                <pr:smNativeData xmlns:pr="smNativeData" xmlns="smNativeData" val="SMDATA_16_kP6V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wEAAJonAAD7EwAAICkAABAAAAAmAAAACAAAAAAAAAAAAAAAMAAAABQAAAAAAAAAAAD//wAAAQAAAP//AAABAA=="/>
              </a:ext>
            </a:extLst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lang="be-by"/>
            </a:pPr>
            <a:r>
              <a:rPr lang="de-de"/>
              <a:t>Here comes your footer  </a:t>
            </a:r>
            <a:r>
              <a:rPr lang="de-de">
                <a:latin typeface="Wingdings" pitchFamily="5" charset="2"/>
                <a:ea typeface="Arial" pitchFamily="2" charset="-52"/>
                <a:cs typeface="Arial" pitchFamily="2" charset="-52"/>
              </a:rPr>
              <a:t></a:t>
            </a:r>
            <a:r>
              <a:rPr lang="de-de"/>
              <a:t>  Page </a:t>
            </a:r>
            <a:fld id="{05339CDD-93E8-666A-A68B-653FD2C55030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  <p:transition spd="med" p14:dur="1300">
    <p:wipe dir="r"/>
    <p:extLst>
      <p:ext uri="smNativeData">
        <pr:smNativeData xmlns:pr="smNativeData" xmlns="smNativeData" val="kP6VYwAAAAAUBQAAAAAAAAoAAAACAAAAAAAAAAAAAAAAAAAAAQAAAAAAAAAAAAAAAAAAAAAAAAAAAAAA"/>
      </p:ext>
    </p:extLst>
  </p:transition>
</p:sldLayout>
</file>

<file path=ppt/slideLayouts/slideLayout9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="smNativeData" val="SMDATA_16_kP6VYxMAAAAlAAAAZAAAAA0AAAAAAAAAAEgAAAAAAAAASAAAAAAAAAAC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BwsAAIgdAADHLAAABSEAABAAAAAmAAAACAAAAIGAAAAAAAAAMAAAABQAAAAAAAAAAAD//wAAAQAAAP//AAABAA=="/>
              </a:ext>
            </a:extLst>
          </p:cNvSpPr>
          <p:nvPr>
            <p:ph type="title"/>
          </p:nvPr>
        </p:nvSpPr>
        <p:spPr>
          <a:xfrm>
            <a:off x="1792605" y="4800600"/>
            <a:ext cx="5486400" cy="567055"/>
          </a:xfrm>
        </p:spPr>
        <p:txBody>
          <a:bodyPr vert="horz" wrap="square" lIns="0" tIns="45720" rIns="0" bIns="45720" numCol="1" spcCol="215900" anchor="b">
            <a:prstTxWarp prst="textNoShape">
              <a:avLst/>
            </a:prstTxWarp>
          </a:bodyPr>
          <a:lstStyle>
            <a:lvl1pPr algn="l">
              <a:defRPr lang="de-de" sz="2000" b="1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  <a:lvl6pPr>
              <a:defRPr lang="de-de"/>
            </a:lvl6pPr>
            <a:lvl7pPr>
              <a:defRPr lang="de-de"/>
            </a:lvl7pPr>
            <a:lvl8pPr>
              <a:defRPr lang="de-de"/>
            </a:lvl8pPr>
            <a:lvl9pPr>
              <a:defRPr lang="de-de"/>
            </a:lvl9pPr>
          </a:lstStyle>
          <a:p>
            <a:pPr>
              <a:defRPr lang="de-de"/>
            </a:pPr>
            <a:r>
              <a:rPr lang="ru-ru"/>
              <a:t>Образец заголовка</a:t>
            </a:r>
            <a:endParaRPr lang="be-by"/>
          </a:p>
        </p:txBody>
      </p:sp>
      <p:sp>
        <p:nvSpPr>
          <p:cNvPr id="3" name="Рисунок 2"/>
          <p:cNvSpPr>
            <a:spLocks noGrp="1" noChangeArrowheads="1"/>
            <a:extLst>
              <a:ext uri="smNativeData">
                <pr:smNativeData xmlns:pr="smNativeData" xmlns="smNativeData" val="SMDATA_16_kP6V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BwsAAMUDAADHLAAAFR0AABAAAAAmAAAACAAAAAGAAAAAAAAAMAAAABQAAAAAAAAAAAD//wAAAQAAAP//AAABAA=="/>
              </a:ext>
            </a:extLst>
          </p:cNvSpPr>
          <p:nvPr>
            <p:ph type="pic" idx="1"/>
          </p:nvPr>
        </p:nvSpPr>
        <p:spPr>
          <a:xfrm>
            <a:off x="1792605" y="612775"/>
            <a:ext cx="5486400" cy="4114800"/>
          </a:xfrm>
        </p:spPr>
        <p:txBody>
          <a:bodyPr/>
          <a:lstStyle>
            <a:lvl1pPr marL="0" indent="0">
              <a:buNone/>
              <a:defRPr lang="de-de" sz="3200"/>
            </a:lvl1pPr>
            <a:lvl2pPr marL="457200" indent="0">
              <a:buNone/>
              <a:defRPr lang="de-de" sz="2800"/>
            </a:lvl2pPr>
            <a:lvl3pPr marL="914400" indent="0">
              <a:buNone/>
              <a:defRPr lang="de-de" sz="2400"/>
            </a:lvl3pPr>
            <a:lvl4pPr marL="1371600" indent="0">
              <a:buNone/>
              <a:defRPr lang="de-de" sz="2000"/>
            </a:lvl4pPr>
            <a:lvl5pPr marL="1828800" indent="0">
              <a:buNone/>
              <a:defRPr lang="de-de" sz="2000"/>
            </a:lvl5pPr>
            <a:lvl6pPr marL="2286000" indent="0">
              <a:buNone/>
              <a:defRPr lang="de-de" sz="2000"/>
            </a:lvl6pPr>
            <a:lvl7pPr marL="2743200" indent="0">
              <a:buNone/>
              <a:defRPr lang="de-de" sz="2000"/>
            </a:lvl7pPr>
            <a:lvl8pPr marL="3200400" indent="0">
              <a:buNone/>
              <a:defRPr lang="de-de" sz="2000"/>
            </a:lvl8pPr>
            <a:lvl9pPr marL="3657600" indent="0">
              <a:buNone/>
              <a:defRPr lang="de-de" sz="2000"/>
            </a:lvl9pPr>
          </a:lstStyle>
          <a:p>
            <a:pPr>
              <a:defRPr lang="de-de"/>
            </a:pPr>
            <a:endParaRPr lang="be-by"/>
          </a:p>
        </p:txBody>
      </p:sp>
      <p:sp>
        <p:nvSpPr>
          <p:cNvPr id="4" name="Текст 3"/>
          <p:cNvSpPr>
            <a:spLocks noGrp="1" noChangeArrowheads="1"/>
            <a:extLst>
              <a:ext uri="smNativeData">
                <pr:smNativeData xmlns:pr="smNativeData" xmlns="smNativeData" val="SMDATA_16_kP6V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BwsAAAUhAADHLAAA+CUAABAAAAAmAAAACAAAAAGAAAAAAAAAMAAAABQAAAAAAAAAAAD//wAAAQAAAP//AAABAA=="/>
              </a:ext>
            </a:extLst>
          </p:cNvSpPr>
          <p:nvPr>
            <p:ph idx="2"/>
          </p:nvPr>
        </p:nvSpPr>
        <p:spPr>
          <a:xfrm>
            <a:off x="1792605" y="5367655"/>
            <a:ext cx="5486400" cy="804545"/>
          </a:xfrm>
        </p:spPr>
        <p:txBody>
          <a:bodyPr/>
          <a:lstStyle>
            <a:lvl1pPr marL="0" indent="0">
              <a:buNone/>
              <a:defRPr lang="de-de" sz="1400"/>
            </a:lvl1pPr>
            <a:lvl2pPr marL="457200" indent="0">
              <a:buNone/>
              <a:defRPr lang="de-de" sz="1200"/>
            </a:lvl2pPr>
            <a:lvl3pPr marL="914400" indent="0">
              <a:buNone/>
              <a:defRPr lang="de-de" sz="1000"/>
            </a:lvl3pPr>
            <a:lvl4pPr marL="1371600" indent="0">
              <a:buNone/>
              <a:defRPr lang="de-de" sz="900"/>
            </a:lvl4pPr>
            <a:lvl5pPr marL="1828800" indent="0">
              <a:buNone/>
              <a:defRPr lang="de-de" sz="900"/>
            </a:lvl5pPr>
            <a:lvl6pPr marL="2286000" indent="0">
              <a:buNone/>
              <a:defRPr lang="de-de" sz="900"/>
            </a:lvl6pPr>
            <a:lvl7pPr marL="2743200" indent="0">
              <a:buNone/>
              <a:defRPr lang="de-de" sz="900"/>
            </a:lvl7pPr>
            <a:lvl8pPr marL="3200400" indent="0">
              <a:buNone/>
              <a:defRPr lang="de-de" sz="900"/>
            </a:lvl8pPr>
            <a:lvl9pPr marL="3657600" indent="0">
              <a:buNone/>
              <a:defRPr lang="de-de" sz="900"/>
            </a:lvl9pPr>
          </a:lstStyle>
          <a:p>
            <a:pPr>
              <a:defRPr lang="de-de"/>
            </a:pPr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Нижний колонтитул 4"/>
          <p:cNvSpPr>
            <a:spLocks noGrp="1" noChangeArrowheads="1"/>
            <a:extLst>
              <a:ext uri="smNativeData">
                <pr:smNativeData xmlns:pr="smNativeData" xmlns="smNativeData" val="SMDATA_16_kP6V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C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wEAAJonAAD7EwAAICkAABAAAAAmAAAACAAAAAAAAAAAAAAAMAAAABQAAAAAAAAAAAD//wAAAQAAAP//AAABAA=="/>
              </a:ext>
            </a:extLst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lang="be-by"/>
            </a:pPr>
            <a:r>
              <a:rPr lang="de-de"/>
              <a:t>Here comes your footer  </a:t>
            </a:r>
            <a:r>
              <a:rPr lang="de-de">
                <a:latin typeface="Wingdings" pitchFamily="5" charset="2"/>
                <a:ea typeface="Arial" pitchFamily="2" charset="-52"/>
                <a:cs typeface="Arial" pitchFamily="2" charset="-52"/>
              </a:rPr>
              <a:t></a:t>
            </a:r>
            <a:r>
              <a:rPr lang="de-de"/>
              <a:t>  Page </a:t>
            </a:r>
            <a:fld id="{0533D791-DFE8-6621-A68B-297499C5507C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  <p:transition spd="med" p14:dur="1300">
    <p:wipe dir="r"/>
    <p:extLst>
      <p:ext uri="smNativeData">
        <pr:smNativeData xmlns:pr="smNativeData" xmlns="smNativeData" val="kP6VYwAAAAAUBQAAAAAAAAoAAAACAAAAAAAAAAAAAAAAAAAAAQAAAAAAAAAAAAAAAAAAAAAAAAAAAAAA"/>
      </p:ext>
    </p:extLst>
  </p:transition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cSld>
    <p:bg>
      <p:bgPr>
        <a:blipFill>
          <a:blip r:embed="rId1"/>
          <a:srcRect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xmlns="smNativeData" val="SMDATA_16_kP6VYxMAAAAlAAAAZAAAAA0AAAAAAAAAAEgAAAAA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AIAAFkGAADpNAAACgoAABAAAAAmAAAACAAAAL8fAAD//8EBMAAAABQAAAAAAAAAAAD//wAAAQAAAP//AAABAA=="/>
              </a:ext>
            </a:extLst>
          </p:cNvSpPr>
          <p:nvPr>
            <p:ph type="title"/>
          </p:nvPr>
        </p:nvSpPr>
        <p:spPr>
          <a:xfrm>
            <a:off x="419100" y="1031875"/>
            <a:ext cx="8181975" cy="6000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45720" rIns="0" bIns="45720" numCol="1" spcCol="215900" anchor="t">
            <a:prstTxWarp prst="textNoShape">
              <a:avLst/>
            </a:prstTxWarp>
          </a:bodyPr>
          <a:lstStyle/>
          <a:p>
            <a:pPr>
              <a:defRPr lang="de-de"/>
            </a:pPr>
            <a:r>
              <a:rPr lang="en-us"/>
              <a:t>Click to edit Master title style</a:t>
            </a:r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xmlns="smNativeData" val="SMDATA_16_kP6V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nAIAAM0KAADpNAAApSMAABAAAAAmAAAACAAAAL8fAAD//8EBMAAAABQAAAAAAAAAAAD//wAAAQAAAP//AAABAA=="/>
              </a:ext>
            </a:extLst>
          </p:cNvSpPr>
          <p:nvPr>
            <p:ph type="body" idx="1"/>
          </p:nvPr>
        </p:nvSpPr>
        <p:spPr>
          <a:xfrm>
            <a:off x="424180" y="1755775"/>
            <a:ext cx="8176895" cy="4038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70" tIns="90170" rIns="71755" bIns="90170" numCol="1" spcCol="215900" anchor="t">
            <a:prstTxWarp prst="textNoShape">
              <a:avLst/>
            </a:prstTxWarp>
          </a:bodyPr>
          <a:lstStyle/>
          <a:p>
            <a:pPr>
              <a:defRPr lang="de-de"/>
            </a:pPr>
            <a:r>
              <a:rPr lang="en-us"/>
              <a:t>Click to edit Master text styles</a:t>
            </a:r>
            <a:endParaRPr lang="en-us"/>
          </a:p>
          <a:p>
            <a:pPr lvl="1">
              <a:defRPr lang="de-de"/>
            </a:pPr>
            <a:r>
              <a:rPr lang="en-us"/>
              <a:t>Second level</a:t>
            </a:r>
            <a:endParaRPr lang="en-us"/>
          </a:p>
          <a:p>
            <a:pPr lvl="2">
              <a:defRPr lang="de-de"/>
            </a:pPr>
            <a:r>
              <a:rPr lang="en-us"/>
              <a:t>Third level</a:t>
            </a:r>
            <a:endParaRPr lang="en-us"/>
          </a:p>
          <a:p>
            <a:pPr lvl="3">
              <a:defRPr lang="de-de"/>
            </a:pPr>
            <a:r>
              <a:rPr lang="en-us"/>
              <a:t>Fourth level</a:t>
            </a:r>
            <a:endParaRPr lang="en-us"/>
          </a:p>
          <a:p>
            <a:pPr lvl="4">
              <a:defRPr lang="de-de"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  <a:extLst>
              <a:ext uri="smNativeData">
                <pr:smNativeData xmlns:pr="smNativeData" xmlns="smNativeData" val="SMDATA_16_kP6V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wEAAJonAAD7EwAAICkAABAAAAAmAAAACAAAAL+fAAD//8EBMAAAABQAAAAAAAAAAAD//wAAAQAAAP//AAABAA=="/>
              </a:ext>
            </a:extLst>
          </p:cNvSpPr>
          <p:nvPr>
            <p:ph type="ftr" sz="quarter" idx="3"/>
          </p:nvPr>
        </p:nvSpPr>
        <p:spPr>
          <a:xfrm>
            <a:off x="200025" y="6437630"/>
            <a:ext cx="3048000" cy="247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>
              <a:defRPr lang="be-by" sz="1000">
                <a:solidFill>
                  <a:schemeClr val="bg1"/>
                </a:solidFill>
              </a:defRPr>
            </a:lvl1pPr>
            <a:lvl2pPr>
              <a:defRPr lang="be-by"/>
            </a:lvl2pPr>
            <a:lvl3pPr>
              <a:defRPr lang="be-by"/>
            </a:lvl3pPr>
            <a:lvl4pPr>
              <a:defRPr lang="be-by"/>
            </a:lvl4pPr>
            <a:lvl5pPr>
              <a:defRPr lang="be-by"/>
            </a:lvl5pPr>
            <a:lvl6pPr>
              <a:defRPr lang="be-by"/>
            </a:lvl6pPr>
            <a:lvl7pPr>
              <a:defRPr lang="be-by"/>
            </a:lvl7pPr>
            <a:lvl8pPr>
              <a:defRPr lang="be-by"/>
            </a:lvl8pPr>
            <a:lvl9pPr>
              <a:defRPr lang="be-by"/>
            </a:lvl9pPr>
          </a:lstStyle>
          <a:p>
            <a:pPr>
              <a:defRPr lang="be-by"/>
            </a:pPr>
            <a:r>
              <a:rPr lang="de-de"/>
              <a:t>Here comes your footer  </a:t>
            </a:r>
            <a:r>
              <a:rPr lang="de-de">
                <a:latin typeface="Wingdings" pitchFamily="5" charset="2"/>
                <a:ea typeface="Arial" pitchFamily="2" charset="-52"/>
                <a:cs typeface="Arial" pitchFamily="2" charset="-52"/>
              </a:rPr>
              <a:t></a:t>
            </a:r>
            <a:r>
              <a:rPr lang="de-de"/>
              <a:t>  Page </a:t>
            </a:r>
            <a:fld id="{0533B773-3DE8-6641-A68B-CB14F9C5509E}" type="slidenum">
              <a:rPr lang="de-de"/>
              <a:t>6</a:t>
            </a:fld>
            <a:endParaRPr lang="de-de"/>
          </a:p>
        </p:txBody>
      </p:sp>
      <p:sp>
        <p:nvSpPr>
          <p:cNvPr id="5" name="AutoShape 14"/>
          <p:cNvSpPr>
            <a:extLst>
              <a:ext uri="smNativeData">
                <pr:smNativeData xmlns:pr="smNativeData" xmlns="smNativeData" val="SMDATA_16_kP6VYxMAAAAlAAAAyQAAAA0AAAAAkAAAAEgAAACQAAAASAAAAAAAAAABAAAAAgAAAAEAAABQAAAAGC4vy7Tn5j8UP8bctYTgPwAAAAAAAOA/AAAAAAAA4D8AAAAAAADgPwAAAAAAAOA/AAAAAAAA4D8AAAAAAADgPwAAAAAAAOA/AAAAAAAA4D8CAAAAjAAAAAEAAAADAAAAt7e3ANvb2wAAAAAAYwAAAAAAAAAAAAAAAAAAAAAAAAAAAAAAeAAAAAEAAABAAAAAZAAAAAAAAABoAQ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EAAAAAAAAAAAAAAAAAAAAAAAAAECcAABAnAAAAAAAAAAAAAAAAAAAAAABiAAAAAAAAAAAAAAAAAAAAABQAAAAAAAAAwMD/AAAAAAAAAAAAAAAAAAAAAABkAAAAAAAAAH9/fwAKAAAAIgAAABgAAAAAAAAAAAAAAAAAAAAAAAAAAAAAAAAAAAAkAAAAJAAAAAAAAAAHAAAAAAAAAAAAAAAAAAAAAAAAAAAAAAAAAAAAf39/ACUAAABYAAAAAAAAAAAAAAAAAAAAAAAAAAAAAAAAAAAAAAAAAAAAAAAAAAAAAAAAAAAAAAA/AAAAAAAAAKCGAQAAAAAAAAAAAAAAAAAMAAAAAQAAAAAAAAAAAAAAAAAAAB8AAABUAAAAt7e3ANvb2wAAAAAAAAAAAAAAAAAAAAAAAAAAAAAAAAAAAAAAAAAAAAAAAAJ/f38AtUEsA8zMzADAwP8Af39/AAAAAAAAAAAAAAAAAAAAAAAAAAAAIQAAABgAAAAUAAAA8SAAAFUmAAClJgAAfykAABAgAAAmAAAACAAAAP//////////MAAAABQAAAAAAAAAHkv//wAAAQDbe///JYQAAA=="/>
              </a:ext>
            </a:extLst>
          </p:cNvSpPr>
          <p:nvPr/>
        </p:nvSpPr>
        <p:spPr>
          <a:xfrm rot="10800000">
            <a:off x="5354955" y="6231255"/>
            <a:ext cx="927100" cy="514350"/>
          </a:xfrm>
          <a:prstGeom prst="leftArrow">
            <a:avLst>
              <a:gd name="adj1" fmla="val 51620"/>
              <a:gd name="adj2" fmla="val 51229"/>
            </a:avLst>
          </a:prstGeom>
          <a:gradFill flip="none" rotWithShape="1">
            <a:gsLst>
              <a:gs pos="0">
                <a:srgbClr val="B7B7B7"/>
              </a:gs>
              <a:gs pos="100000">
                <a:srgbClr val="DBDBDB">
                  <a:alpha val="2000"/>
                </a:srgbClr>
              </a:gs>
            </a:gsLst>
            <a:lin ang="0" scaled="0"/>
            <a:tileRect/>
          </a:gradFill>
          <a:ln>
            <a:noFill/>
          </a:ln>
          <a:effectLst/>
        </p:spPr>
        <p:txBody>
          <a:bodyPr rot="10800000" vert="horz" wrap="none" lIns="91440" tIns="45720" rIns="91440" bIns="45720" numCol="1" spcCol="215900" anchor="ctr"/>
          <a:lstStyle/>
          <a:p>
            <a:pPr algn="ctr">
              <a:defRPr lang="de-de"/>
            </a:pPr>
            <a:r>
              <a:rPr lang="de-de" sz="1400">
                <a:solidFill>
                  <a:schemeClr val="bg1"/>
                </a:solidFill>
              </a:rPr>
              <a:t>Your Logo</a:t>
            </a:r>
            <a:endParaRPr lang="de-de" sz="140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med" p14:dur="1300">
    <p:wipe dir="r"/>
    <p:extLst>
      <p:ext uri="smNativeData">
        <pr:smNativeData xmlns:pr="smNativeData" xmlns="smNativeData" val="kP6VYwAAAAAUBQAAAAAAAAoAAAACAAAAAAAAAAAAAAAAAAAAAQAAAAAAAAAAAAAAAAAAAAAAAAAAAAAA"/>
      </p:ext>
    </p:extLst>
  </p:transition>
  <p:hf sldNum="0" hdr="0" dt="0"/>
  <p:txStyles>
    <p:title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2800" b="1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2800" b="1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2800" b="1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2800" b="1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2800" b="1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5pPr>
      <a:lvl6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2800" b="1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6pPr>
      <a:lvl7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2800" b="1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7pPr>
      <a:lvl8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2800" b="1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8pPr>
      <a:lvl9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2800" b="1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9pPr>
    </p:titleStyle>
    <p:bodyStyle>
      <a:lvl1pPr marL="347980" marR="0" indent="-347980" algn="l" defTabSz="802005">
        <a:lnSpc>
          <a:spcPct val="100000"/>
        </a:lnSpc>
        <a:spcBef>
          <a:spcPts val="0"/>
        </a:spcBef>
        <a:spcAft>
          <a:spcPts val="0"/>
        </a:spcAft>
        <a:buClr>
          <a:schemeClr val="hlink"/>
        </a:buClr>
        <a:buSzTx/>
        <a:buFont typeface="Wingdings" pitchFamily="5" charset="2"/>
        <a:buChar char="p"/>
        <a:tabLst/>
        <a:defRPr lang="de-de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1pPr>
      <a:lvl2pPr marL="365125" marR="0" indent="333375" algn="l" defTabSz="802005">
        <a:lnSpc>
          <a:spcPct val="100000"/>
        </a:lnSpc>
        <a:spcBef>
          <a:spcPts val="0"/>
        </a:spcBef>
        <a:spcAft>
          <a:spcPts val="0"/>
        </a:spcAft>
        <a:buClr>
          <a:schemeClr val="hlink"/>
        </a:buClr>
        <a:buSzTx/>
        <a:buFont typeface="Wingdings" pitchFamily="5" charset="2"/>
        <a:buChar char="p"/>
        <a:tabLst/>
        <a:defRPr lang="de-de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2pPr>
      <a:lvl3pPr marL="1149350" marR="0" indent="-433705" algn="l" defTabSz="802005">
        <a:lnSpc>
          <a:spcPct val="100000"/>
        </a:lnSpc>
        <a:spcBef>
          <a:spcPts val="0"/>
        </a:spcBef>
        <a:spcAft>
          <a:spcPts val="0"/>
        </a:spcAft>
        <a:buClr>
          <a:schemeClr val="hlink"/>
        </a:buClr>
        <a:buSzTx/>
        <a:buFont typeface="Wingdings" pitchFamily="5" charset="2"/>
        <a:buChar char="p"/>
        <a:tabLst/>
        <a:defRPr lang="de-de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3pPr>
      <a:lvl4pPr marL="1530350" marR="0" indent="-363855" algn="l" defTabSz="802005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4pPr>
      <a:lvl5pPr marL="1887855" marR="0" indent="0" algn="l" defTabSz="802005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5pPr>
      <a:lvl6pPr marL="2345055" marR="0" indent="0" algn="l" defTabSz="802005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6pPr>
      <a:lvl7pPr marL="2802255" marR="0" indent="0" algn="l" defTabSz="802005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7pPr>
      <a:lvl8pPr marL="3259455" marR="0" indent="0" algn="l" defTabSz="802005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8pPr>
      <a:lvl9pPr marL="3716655" marR="0" indent="0" algn="l" defTabSz="802005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9pPr>
    </p:bodyStyle>
    <p:other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be-by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be-by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be-by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be-by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be-by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5pPr>
      <a:lvl6pPr marL="22860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be-by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6pPr>
      <a:lvl7pPr marL="2743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be-by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7pPr>
      <a:lvl8pPr marL="3200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be-by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8pPr>
      <a:lvl9pPr marL="3657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be-by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9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eg"/></Relationships>
</file>

<file path=ppt/slides/_rels/slide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eg"/></Relationships>
</file>

<file path=ppt/slides/_rels/slide6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jpeg"/></Relationships>
</file>

<file path=ppt/slides/slide1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  <a:extLst>
              <a:ext uri="smNativeData">
                <pr:smNativeData xmlns:pr="smNativeData" xmlns="smNativeData" val="SMDATA_16_kP6VYxMAAAAlAAAAZAAAAA0AAAAAkAAAAEgAAACQAAAASAAAAAAAAAAC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yQMAAOoIAAAkNAAADxEAAAAAAAAmAAAACAAAAAEAAAAAAAAAMAAAABQAAAAAAAAAAAD//wAAAQAAAP//AAABAA=="/>
              </a:ext>
            </a:extLst>
          </p:cNvSpPr>
          <p:nvPr>
            <p:ph type="ctrTitle"/>
          </p:nvPr>
        </p:nvSpPr>
        <p:spPr>
          <a:xfrm>
            <a:off x="615315" y="1449070"/>
            <a:ext cx="7860665" cy="1323975"/>
          </a:xfrm>
        </p:spPr>
        <p:txBody>
          <a:bodyPr/>
          <a:lstStyle/>
          <a:p>
            <a:pPr marL="0" marR="0" indent="0" algn="ctr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800" b="1" i="0" u="none" strike="noStrike" kern="1" spc="0" baseline="0">
                <a:solidFill>
                  <a:schemeClr val="tx1"/>
                </a:solidFill>
                <a:effectLst/>
                <a:latin typeface="Arial" pitchFamily="2" charset="-52"/>
                <a:ea typeface="Arial" pitchFamily="2" charset="-52"/>
                <a:cs typeface="Arial" pitchFamily="2" charset="-52"/>
              </a:defRPr>
            </a:pPr>
            <a:r>
              <a:t>ТЕМА: Вступ. Поняття гостинності та індустрії гостинності, визначення та терміни </a:t>
            </a:r>
          </a:p>
        </p:txBody>
      </p:sp>
      <p:sp>
        <p:nvSpPr>
          <p:cNvPr id="3" name="Rectangle 13"/>
          <p:cNvSpPr>
            <a:spLocks noGrp="1" noChangeArrowheads="1"/>
            <a:extLst>
              <a:ext uri="smNativeData">
                <pr:smNativeData xmlns:pr="smNativeData" xmlns="smNativeData" val="SMDATA_16_kP6V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Jh+KQ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QAQAANMSAABMMQAAZBgAAAAAAAAmAAAACAAAAAEAAAAAAAAAMAAAABQAAAAAAAAAAAD//wAAAQAAAP//AAABAA=="/>
              </a:ext>
            </a:extLst>
          </p:cNvSpPr>
          <p:nvPr>
            <p:ph type="subTitle" idx="1"/>
          </p:nvPr>
        </p:nvSpPr>
        <p:spPr>
          <a:xfrm>
            <a:off x="690880" y="3060065"/>
            <a:ext cx="7322820" cy="904875"/>
          </a:xfrm>
        </p:spPr>
        <p:txBody>
          <a:bodyPr/>
          <a:lstStyle/>
          <a:p>
            <a:pPr marL="0" marR="0" indent="0" algn="l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600" b="0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1. Об’єкт, предмет та задачі курсу </a:t>
            </a:r>
          </a:p>
          <a:p>
            <a:pPr marL="0" marR="0" indent="0" algn="l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600" b="0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2. Поняття гостинності та індустрії гостинності </a:t>
            </a:r>
          </a:p>
          <a:p>
            <a:pPr marL="0" marR="0" indent="0" algn="l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600" b="0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3. Моделі гостинності  </a:t>
            </a:r>
          </a:p>
          <a:p>
            <a:pPr algn="l">
              <a:defRPr sz="2600" b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4. Чинники, що впливають на середовище гостинності </a:t>
            </a:r>
          </a:p>
        </p:txBody>
      </p:sp>
    </p:spTree>
  </p:cSld>
  <p:clrMapOvr>
    <a:masterClrMapping/>
  </p:clrMapOvr>
  <p:transition spd="med" p14:dur="1300">
    <p:wipe dir="r"/>
    <p:extLst>
      <p:ext uri="smNativeData">
        <pr:smNativeData xmlns:pr="smNativeData" xmlns="smNativeData" val="kP6VYwAAAAAUBQAAAAAAAAoAAAACAAAAAAAAAAAAAAAAAAAAAQAAAAA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  <a:extLst>
              <a:ext uri="smNativeData">
                <pr:smNativeData xmlns:pr="smNativeData" xmlns="smNativeData" val="SMDATA_16_kP6VYxMAAAAlAAAAZAAAAA0AAAAAAAAAAEgAAAAA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Pv///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lAIAAFkGAADpNAAACgoAAAAAAAAmAAAACAAAAAEAAAAAAAAAMAAAABQAAAAAAAAAAAD//wAAAQAAAP//AAABAA=="/>
              </a:ext>
            </a:extLst>
          </p:cNvSpPr>
          <p:nvPr>
            <p:ph type="title"/>
          </p:nvPr>
        </p:nvSpPr>
        <p:spPr>
          <a:xfrm>
            <a:off x="419100" y="1031875"/>
            <a:ext cx="8181975" cy="600075"/>
          </a:xfrm>
        </p:spPr>
        <p:txBody>
          <a:bodyPr/>
          <a:lstStyle/>
          <a:p>
            <a:pPr marL="0" marR="0" indent="0" algn="ctr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200" b="1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Основними завданнями вивчення дисципліни „Вступ до гостинності” є теоретична та практична підготовка студентів: </a:t>
            </a:r>
          </a:p>
        </p:txBody>
      </p:sp>
      <p:sp>
        <p:nvSpPr>
          <p:cNvPr id="3" name="Rectangle 6"/>
          <p:cNvSpPr>
            <a:spLocks noGrp="1" noChangeArrowheads="1"/>
            <a:extLst>
              <a:ext uri="smNativeData">
                <pr:smNativeData xmlns:pr="smNativeData" xmlns="smNativeData" val="SMDATA_16_kP6V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Pn///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mQIAAOYMAACiNAAAESIAAAAAAAAmAAAACAAAAAEAAAAAAAAAMAAAABQAAAAAAAAAAAD//wAAAQAAAP//AAABAA=="/>
              </a:ext>
            </a:extLst>
          </p:cNvSpPr>
          <p:nvPr>
            <p:ph type="body" idx="1"/>
          </p:nvPr>
        </p:nvSpPr>
        <p:spPr>
          <a:xfrm>
            <a:off x="422275" y="2096770"/>
            <a:ext cx="8133715" cy="3441065"/>
          </a:xfrm>
        </p:spPr>
        <p:txBody>
          <a:bodyPr/>
          <a:lstStyle/>
          <a:p>
            <a:pPr marL="347980" marR="0" indent="-34798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620"/>
              <a:buFont typeface="Wingdings" pitchFamily="5" charset="2"/>
              <a:buChar char="p"/>
              <a:tabLst/>
              <a:defRPr sz="1400" b="0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оволодіння теоретичними (базовими) знаннями з питань сутності, функцій та форм туризму, готельного й ресторанного бізнесу; </a:t>
            </a:r>
          </a:p>
          <a:p>
            <a:pPr marL="0" marR="0" indent="360045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 набуття студентами теоретичних знань з питань концепції гостинності; </a:t>
            </a:r>
          </a:p>
          <a:p>
            <a:pPr marL="0" marR="0" indent="360045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 вивчення понятійного апарату, що застосовується в світовій та державній практиці гостинності та туризму; </a:t>
            </a:r>
          </a:p>
          <a:p>
            <a:pPr marL="0" marR="0" indent="360045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 визначення сутності факторів, що здійснюють вплив на туризм; </a:t>
            </a:r>
          </a:p>
          <a:p>
            <a:pPr marL="0" marR="0" indent="360045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 ознайомлення з класифікацією видів туризму, засобів розміщення, типів подорожей, туристських організацій, ресторанів тощо; </a:t>
            </a:r>
          </a:p>
          <a:p>
            <a:pPr marL="0" marR="0" indent="360045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 ознайомлення з основами некомерційного обслуговування; </a:t>
            </a:r>
          </a:p>
          <a:p>
            <a:pPr marL="0" marR="0" indent="360045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 ознайомлення з основними функціями менеджменту туристської індустрії та гостинності, основами керівництва й лідерства, стилями управління в туристській індустрії; </a:t>
            </a:r>
          </a:p>
          <a:p>
            <a:pPr>
              <a:lnSpc>
                <a:spcPct val="90000"/>
              </a:lnSpc>
              <a:defRPr lang="de-de"/>
            </a:pPr>
            <a:r>
              <a:rPr sz="14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rPr>
              <a:t> формування організаційної культури в туристській індустрії.  </a:t>
            </a:r>
            <a:endParaRPr sz="140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Times New Roman" pitchFamily="1" charset="-52"/>
              <a:ea typeface="Times New Roman" pitchFamily="1" charset="-52"/>
              <a:cs typeface="Times New Roman" pitchFamily="1" charset="-52"/>
            </a:endParaRPr>
          </a:p>
        </p:txBody>
      </p:sp>
    </p:spTree>
  </p:cSld>
  <p:clrMapOvr>
    <a:masterClrMapping/>
  </p:clrMapOvr>
  <p:transition spd="med" p14:dur="1300">
    <p:wipe dir="r"/>
    <p:extLst>
      <p:ext uri="smNativeData">
        <pr:smNativeData xmlns:pr="smNativeData" xmlns="smNativeData" val="kP6VYwAAAAAUBQAAAAAAAAoAAAACAAAAAAAAAAAAAAAAAAAAAQAAAAA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  <a:extLst>
              <a:ext uri="smNativeData">
                <pr:smNativeData xmlns:pr="smNativeData" xmlns="smNativeData" val="SMDATA_16_kP6VYxMAAAAlAAAAZAAAAA0AAAAAAAAAAEgAAAAA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Pr///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lAIAAFkGAADpNAAACgoAAAAAAAAmAAAACAAAAAEAAAAAAAAAMAAAABQAAAAAAAAAAAD//wAAAQAAAP//AAABAA=="/>
              </a:ext>
            </a:extLst>
          </p:cNvSpPr>
          <p:nvPr>
            <p:ph type="title"/>
          </p:nvPr>
        </p:nvSpPr>
        <p:spPr>
          <a:xfrm>
            <a:off x="419100" y="1031875"/>
            <a:ext cx="8181975" cy="600075"/>
          </a:xfrm>
        </p:spPr>
        <p:txBody>
          <a:bodyPr/>
          <a:lstStyle/>
          <a:p>
            <a:pPr marL="0" marR="0" indent="0" algn="ctr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200" b="1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Гостинність має три похідні з латині, французької та англійської: </a:t>
            </a:r>
          </a:p>
        </p:txBody>
      </p:sp>
      <p:sp>
        <p:nvSpPr>
          <p:cNvPr id="3" name="Rectangle 13"/>
          <p:cNvSpPr>
            <a:spLocks noGrp="1" noChangeArrowheads="1"/>
            <a:extLst>
              <a:ext uri="smNativeData">
                <pr:smNativeData xmlns:pr="smNativeData" xmlns="smNativeData" val="SMDATA_16_kP6V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PX///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nAIAAMAMAABJGwAAmCUAAAAAAAAmAAAACAAAAAEAAAAAAAAAMAAAABQAAAAAAAAAAAD//wAAAQAAAP//AAABAA=="/>
              </a:ext>
            </a:extLst>
          </p:cNvSpPr>
          <p:nvPr>
            <p:ph type="body" idx="1"/>
          </p:nvPr>
        </p:nvSpPr>
        <p:spPr>
          <a:xfrm>
            <a:off x="424180" y="2072640"/>
            <a:ext cx="4011295" cy="4038600"/>
          </a:xfrm>
        </p:spPr>
        <p:txBody>
          <a:bodyPr/>
          <a:lstStyle/>
          <a:p>
            <a:pPr marL="347980" marR="0" indent="-34798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440"/>
              <a:buFont typeface="Wingdings" pitchFamily="5" charset="2"/>
              <a:buChar char="p"/>
              <a:tabLst/>
              <a:defRPr sz="2000" b="0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Hospitalis (лат.) – гостинний;</a:t>
            </a:r>
          </a:p>
          <a:p>
            <a:pPr marL="347980" marR="0" indent="-34798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440"/>
              <a:buFont typeface="Wingdings" pitchFamily="5" charset="2"/>
              <a:buChar char="p"/>
              <a:tabLst/>
              <a:defRPr sz="2000" b="0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Hospitality (англ.) – гостинність; </a:t>
            </a:r>
          </a:p>
          <a:p>
            <a:pPr>
              <a:lnSpc>
                <a:spcPct val="90000"/>
              </a:lnSpc>
              <a:defRPr lang="de-de" sz="1600"/>
            </a:pPr>
            <a:r>
              <a:rPr sz="20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rPr>
              <a:t>Hospice (фр.) – притулок мандрівника.</a:t>
            </a:r>
            <a:r>
              <a:rPr sz="14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rPr>
              <a:t> </a:t>
            </a:r>
            <a:endParaRPr sz="140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Times New Roman" pitchFamily="1" charset="-52"/>
              <a:ea typeface="Times New Roman" pitchFamily="1" charset="-52"/>
              <a:cs typeface="Times New Roman" pitchFamily="1" charset="-52"/>
            </a:endParaRPr>
          </a:p>
        </p:txBody>
      </p:sp>
      <p:sp>
        <p:nvSpPr>
          <p:cNvPr id="4" name="Rectangle 14"/>
          <p:cNvSpPr>
            <a:spLocks noGrp="1" noChangeArrowheads="1"/>
            <a:extLst>
              <a:ext uri="smNativeData">
                <pr:smNativeData xmlns:pr="smNativeData" xmlns="smNativeData" val="SMDATA_16_kP6V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PH///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IhwAAMAMAADSNAAAmCUAAAAAAAAmAAAACAAAAAEAAAAAAAAAMAAAABQAAAAAAAAAAAD//wAAAQAAAP//AAABAA=="/>
              </a:ext>
            </a:extLst>
          </p:cNvSpPr>
          <p:nvPr>
            <p:ph type="body" idx="2"/>
          </p:nvPr>
        </p:nvSpPr>
        <p:spPr>
          <a:xfrm>
            <a:off x="4573270" y="2072640"/>
            <a:ext cx="4013200" cy="4038600"/>
          </a:xfrm>
        </p:spPr>
        <p:txBody>
          <a:bodyPr/>
          <a:lstStyle/>
          <a:p>
            <a:pPr>
              <a:buSzPts val="1440"/>
              <a:defRPr sz="18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Індустрія гостинності – це бізнес, який спрямований на забезпечення мандрівників житлом, харчуванням, а також на організацію їхнього дозвілля. </a:t>
            </a:r>
          </a:p>
        </p:txBody>
      </p:sp>
      <p:pic>
        <p:nvPicPr>
          <p:cNvPr id="5" name="Изображение1"/>
          <p:cNvPicPr>
            <a:picLocks noChangeAspect="1"/>
            <a:extLst>
              <a:ext uri="smNativeData">
                <pr:smNativeData xmlns:pr="smNativeData" xmlns="smNativeData" val="SMDATA_18_kP6VYxMAAAAlAAAAEQAAAC8B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A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AcAAAA4AAAAAAAAAAAAAAAAAAAA////AAAAAAAAAAAAAAAAAAAAAAAAAAAAAAAAAAAAAABkAAAAZAAAAAAAAAAjAAAABAAAAGQAAAAXAAAAFAAAAAAAAAAAAAAA/38AAP9/AAAAAAAACQAAAAQAAAAB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ElpVAX///8BAAAAAAAAAAAAAAAAAAAAAAAAAAAAAAAAAAAAAAAAAAAAAAAAf39/ALVBLAPMzMwAwMD/AH9/fwAAAAAAAAAAAAAAAAD///8AAAAAACEAAAAYAAAAFAAAADIcAABiFwAADTYAAJcoAAAAAAAAJgAAAAgAAAD//////////zAAAAAUAAAAAAAAAAAA//8AAAEAAAD//wAAAQA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4583430" y="3801110"/>
            <a:ext cx="4203065" cy="279717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ransition spd="med" p14:dur="1300">
    <p:wipe dir="r"/>
    <p:extLst>
      <p:ext uri="smNativeData">
        <pr:smNativeData xmlns:pr="smNativeData" xmlns="smNativeData" val="kP6VYwAAAAAUBQAAAAAAAAoAAAACAAAAAAAAAAAAAAAAAAAAAQAAAAA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xmlns="smNativeData" val="SMDATA_16_kP6VYxMAAAAlAAAAZAAAAA0AAAAAAAAAAEgAAAAA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lAIAAFkGAADpNAAACgoAAAAAAAAmAAAACAAAAAEAAAAAAAAAMAAAABQAAAAAAAAAAAD//wAAAQAAAP//AAABAA=="/>
              </a:ext>
            </a:extLst>
          </p:cNvSpPr>
          <p:nvPr>
            <p:ph type="title"/>
          </p:nvPr>
        </p:nvSpPr>
        <p:spPr>
          <a:xfrm>
            <a:off x="419100" y="1031875"/>
            <a:ext cx="8181975" cy="600075"/>
          </a:xfrm>
        </p:spPr>
        <p:txBody>
          <a:bodyPr/>
          <a:lstStyle/>
          <a:p>
            <a:pPr marL="0" marR="0" indent="0" algn="ctr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000" b="1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Ретроспективний аналіз розвитку сфери гостинності дозволяє виділити декілька етапів цього процесу: </a:t>
            </a:r>
          </a:p>
        </p:txBody>
      </p:sp>
      <p:sp>
        <p:nvSpPr>
          <p:cNvPr id="3" name="Rectangle 3"/>
          <p:cNvSpPr>
            <a:extLst>
              <a:ext uri="smNativeData">
                <pr:smNativeData xmlns:pr="smNativeData" xmlns="smNativeData" val="SMDATA_16_kP6V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OAIAAM4MAACiNQAAIhUAAAAAAAAmAAAACAAAAP//////////MAAAABQAAAAAAAAAAAD//wAAAQAAAP//AAABAA=="/>
              </a:ext>
            </a:extLst>
          </p:cNvSpPr>
          <p:nvPr/>
        </p:nvSpPr>
        <p:spPr>
          <a:xfrm>
            <a:off x="360680" y="2081530"/>
            <a:ext cx="8357870" cy="13538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70" tIns="90170" rIns="71755" bIns="90170" numCol="1" spcCol="215900" anchor="t"/>
          <a:lstStyle/>
          <a:p>
            <a:pPr marL="0" marR="0" indent="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1-й етап – стародавній світ II тис. до н. е.–V ст. – виникнення перших закладів гостинності; </a:t>
            </a:r>
          </a:p>
          <a:p>
            <a:pPr marL="0" marR="0" indent="360045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2-й етап – VІ–XV ст. (епоха середньовіччя) – початок формування спеціалізованих закладів розміщення; </a:t>
            </a:r>
          </a:p>
          <a:p>
            <a:pPr marL="0" marR="0" indent="360045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3-й етап – XVI–XX ст. (епоха відродження епоха промислової революції,  індустріалізації суспільства перша світова війна) – розвиток готельної справи;</a:t>
            </a:r>
          </a:p>
          <a:p>
            <a:pPr marL="0" marR="0" indent="360045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4-й етап – 20-і роки XX ст.–початок XXІ ст. – сучасний розвиток готельного господарства.</a:t>
            </a:r>
          </a:p>
        </p:txBody>
      </p:sp>
      <p:sp>
        <p:nvSpPr>
          <p:cNvPr id="4" name="Rectangle 4"/>
          <p:cNvSpPr>
            <a:extLst>
              <a:ext uri="smNativeData">
                <pr:smNativeData xmlns:pr="smNativeData" xmlns="smNativeData" val="SMDATA_16_kP6VYxMAAAAlAAAAZAAAAA0AAAAAAAAAAAAAAAAAAAAAAAAAAAAAAAAB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2AIAAK8KAABCNgAAAA0AAAAAAAAmAAAACAAAAP//////////MAAAABQAAAAAAAAAAAD//wAAAQAAAP//AAABAA=="/>
              </a:ext>
            </a:extLst>
          </p:cNvSpPr>
          <p:nvPr/>
        </p:nvSpPr>
        <p:spPr>
          <a:xfrm>
            <a:off x="462280" y="1736725"/>
            <a:ext cx="8357870" cy="3765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spcCol="215900" anchor="ctr"/>
          <a:lstStyle/>
          <a:p>
            <a:pPr defTabSz="802005">
              <a:tabLst/>
              <a:defRPr lang="de-de" sz="1600" b="1"/>
            </a:pPr>
          </a:p>
        </p:txBody>
      </p:sp>
      <p:sp>
        <p:nvSpPr>
          <p:cNvPr id="5" name="Rectangle 5"/>
          <p:cNvSpPr>
            <a:extLst>
              <a:ext uri="smNativeData">
                <pr:smNativeData xmlns:pr="smNativeData" xmlns="smNativeData" val="SMDATA_16_kP6V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OAIAAIgYAACiNQAA3SAAAAAAAAAmAAAACAAAAP//////////MAAAABQAAAAAAAAAAAD//wAAAQAAAP//AAABAA=="/>
              </a:ext>
            </a:extLst>
          </p:cNvSpPr>
          <p:nvPr/>
        </p:nvSpPr>
        <p:spPr>
          <a:xfrm>
            <a:off x="360680" y="3987800"/>
            <a:ext cx="8357870" cy="13544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70" tIns="90170" rIns="71755" bIns="90170" numCol="1" spcCol="215900" anchor="t"/>
          <a:lstStyle/>
          <a:p>
            <a:pPr>
              <a:lnSpc>
                <a:spcPct val="90000"/>
              </a:lnSpc>
              <a:defRPr lang="de-de" sz="1600"/>
            </a:pPr>
          </a:p>
        </p:txBody>
      </p:sp>
      <p:sp>
        <p:nvSpPr>
          <p:cNvPr id="6" name="Rectangle 6"/>
          <p:cNvSpPr>
            <a:extLst>
              <a:ext uri="smNativeData">
                <pr:smNativeData xmlns:pr="smNativeData" xmlns="smNativeData" val="SMDATA_16_kP6VYxMAAAAlAAAAZAAAAA0AAAAAAAAAAAAAAAAAAAAAAAAAAAAAAAAB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2AIAAGoWAABCNgAAuhgAAAAAAAAmAAAACAAAAP//////////MAAAABQAAAAAAAAAAAD//wAAAQAAAP//AAABAA=="/>
              </a:ext>
            </a:extLst>
          </p:cNvSpPr>
          <p:nvPr/>
        </p:nvSpPr>
        <p:spPr>
          <a:xfrm>
            <a:off x="462280" y="3643630"/>
            <a:ext cx="8357870" cy="3759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spcCol="215900" anchor="ctr"/>
          <a:lstStyle/>
          <a:p>
            <a:pPr defTabSz="802005">
              <a:tabLst/>
              <a:defRPr lang="de-de" sz="1600" b="1"/>
            </a:pPr>
          </a:p>
        </p:txBody>
      </p:sp>
    </p:spTree>
  </p:cSld>
  <p:clrMapOvr>
    <a:masterClrMapping/>
  </p:clrMapOvr>
  <p:transition spd="med" p14:dur="1300">
    <p:wipe dir="r"/>
    <p:extLst>
      <p:ext uri="smNativeData">
        <pr:smNativeData xmlns:pr="smNativeData" xmlns="smNativeData" val="kP6VYwAAAAAUBQAAAAAAAAoAAAACAAAAAAAAAAAAAAAAAAAAAQAAAAA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3"/>
          <p:cNvSpPr>
            <a:spLocks noGrp="1" noChangeArrowheads="1"/>
            <a:extLst>
              <a:ext uri="smNativeData">
                <pr:smNativeData xmlns:pr="smNativeData" xmlns="smNativeData" val="SMDATA_16_kP6VYxMAAAAlAAAAZAAAAA0AAAAAAAAAAEgAAAAA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lAIAAFkGAADpNAAACgoAAAAAAAAmAAAACAAAAAEAAAAAAAAAMAAAABQAAAAAAAAAAAD//wAAAQAAAP//AAABAA=="/>
              </a:ext>
            </a:extLst>
          </p:cNvSpPr>
          <p:nvPr>
            <p:ph type="title"/>
          </p:nvPr>
        </p:nvSpPr>
        <p:spPr>
          <a:xfrm>
            <a:off x="419100" y="1031875"/>
            <a:ext cx="8181975" cy="600075"/>
          </a:xfrm>
        </p:spPr>
        <p:txBody>
          <a:bodyPr/>
          <a:lstStyle/>
          <a:p>
            <a:pPr marL="0" marR="0" indent="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200" b="1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В світовій практиці існує 4 моделі гостинності</a:t>
            </a:r>
          </a:p>
        </p:txBody>
      </p:sp>
      <p:sp>
        <p:nvSpPr>
          <p:cNvPr id="3" name="Rectangle 31"/>
          <p:cNvSpPr>
            <a:extLst>
              <a:ext uri="smNativeData">
                <pr:smNativeData xmlns:pr="smNativeData" xmlns="smNativeData" val="SMDATA_16_kP6V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/gEAANwKAACmGwAA0CAAAAAAAAAmAAAACAAAAP//////////MAAAABQAAAAAAAAAAAD//wAAAQAAAP//AAABAA=="/>
              </a:ext>
            </a:extLst>
          </p:cNvSpPr>
          <p:nvPr/>
        </p:nvSpPr>
        <p:spPr>
          <a:xfrm>
            <a:off x="323850" y="1765300"/>
            <a:ext cx="4170680" cy="35687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70" tIns="90170" rIns="71755" bIns="90170" numCol="1" spcCol="215900" anchor="t"/>
          <a:lstStyle/>
          <a:p>
            <a:pPr marL="347980" indent="-347980" defTabSz="802005">
              <a:spcBef>
                <a:spcPts val="1620"/>
              </a:spcBef>
              <a:buClr>
                <a:schemeClr val="hlink"/>
              </a:buClr>
              <a:buSzPts val="1620"/>
              <a:buFont typeface="Wingdings" pitchFamily="5" charset="2"/>
              <a:buChar char="p"/>
              <a:tabLst/>
              <a:defRPr sz="28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європейська, </a:t>
            </a:r>
          </a:p>
          <a:p>
            <a:pPr marL="347980" indent="-347980" defTabSz="802005">
              <a:spcBef>
                <a:spcPts val="1620"/>
              </a:spcBef>
              <a:buClr>
                <a:schemeClr val="hlink"/>
              </a:buClr>
              <a:buSzPts val="1620"/>
              <a:buFont typeface="Wingdings" pitchFamily="5" charset="2"/>
              <a:buChar char="p"/>
              <a:tabLst/>
              <a:defRPr sz="28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азійська, </a:t>
            </a:r>
          </a:p>
          <a:p>
            <a:pPr marL="347980" indent="-347980" defTabSz="802005">
              <a:spcBef>
                <a:spcPts val="1620"/>
              </a:spcBef>
              <a:buClr>
                <a:schemeClr val="hlink"/>
              </a:buClr>
              <a:buSzPts val="1620"/>
              <a:buFont typeface="Wingdings" pitchFamily="5" charset="2"/>
              <a:buChar char="p"/>
              <a:tabLst/>
              <a:defRPr sz="28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американська,</a:t>
            </a:r>
          </a:p>
          <a:p>
            <a:pPr marL="347980" indent="-347980" defTabSz="802005">
              <a:spcBef>
                <a:spcPts val="1620"/>
              </a:spcBef>
              <a:buClr>
                <a:schemeClr val="hlink"/>
              </a:buClr>
              <a:buSzPts val="1620"/>
              <a:buFont typeface="Wingdings" pitchFamily="5" charset="2"/>
              <a:buChar char="p"/>
              <a:tabLst/>
              <a:defRPr sz="28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 східноєвропейська</a:t>
            </a:r>
          </a:p>
        </p:txBody>
      </p:sp>
      <p:pic>
        <p:nvPicPr>
          <p:cNvPr id="4" name="Изображение1"/>
          <p:cNvPicPr>
            <a:picLocks noChangeAspect="1"/>
            <a:extLst>
              <a:ext uri="smNativeData">
                <pr:smNativeData xmlns:pr="smNativeData" xmlns="smNativeData" val="SMDATA_18_kP6VYxMAAAAlAAAAEQAAAC8B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A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AcAAAA4AAAAAAAAAAAAAAAAAAAA////AAAAAAAAAAAAAAAAAAAAAAAAAAAAAAAAAAAAAABkAAAAZAAAAAAAAAAjAAAABAAAAGQAAAAXAAAAFAAAAAAAAAAAAAAA/38AAP9/AAAAAAAACQAAAAQAAAAB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ElpVAX///8BAAAAAAAAAAAAAAAAAAAAAAAAAAAAAAAAAAAAAAAAAAAAAAAAf39/ALVBLAPMzMwAwMD/AH9/fwAAAAAAAAAAAAAAAAD///8AAAAAACEAAAAYAAAAFAAAADEcAACuCwAA+DUAAP0eAAAAAAAAJgAAAAgAAAD//////////zAAAAAUAAAAAAAAAAAA//8AAAEAAAD//wAAAQA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4582795" y="1898650"/>
            <a:ext cx="4190365" cy="313880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ransition spd="med" p14:dur="1300">
    <p:wipe dir="r"/>
    <p:extLst>
      <p:ext uri="smNativeData">
        <pr:smNativeData xmlns:pr="smNativeData" xmlns="smNativeData" val="kP6VYwAAAAAUBQAAAAAAAAoAAAACAAAAAAAAAAAAAAAAAAAAAQAAAAA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  <a:extLst>
              <a:ext uri="smNativeData">
                <pr:smNativeData xmlns:pr="smNativeData" xmlns="smNativeData" val="SMDATA_16_kP6VYxMAAAAlAAAAZAAAAA0AAAAAAAAAAEgAAAAA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lAIAAFkGAADpNAAACgoAAAAAAAAmAAAACAAAAAEAAAAAAAAAMAAAABQAAAAAAAAAAAD//wAAAQAAAP//AAABAA=="/>
              </a:ext>
            </a:extLst>
          </p:cNvSpPr>
          <p:nvPr>
            <p:ph type="title"/>
          </p:nvPr>
        </p:nvSpPr>
        <p:spPr>
          <a:xfrm>
            <a:off x="419100" y="1031875"/>
            <a:ext cx="8181975" cy="600075"/>
          </a:xfrm>
        </p:spPr>
        <p:txBody>
          <a:bodyPr/>
          <a:lstStyle/>
          <a:p>
            <a:pPr marL="0" marR="0" indent="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200" b="1" i="1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Чинники, що впливають на середовище гостинності </a:t>
            </a:r>
          </a:p>
        </p:txBody>
      </p:sp>
      <p:sp>
        <p:nvSpPr>
          <p:cNvPr id="3" name="Rectangle 4"/>
          <p:cNvSpPr>
            <a:extLst>
              <a:ext uri="smNativeData">
                <pr:smNativeData xmlns:pr="smNativeData" xmlns="smNativeData" val="SMDATA_16_kP6V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AR0AANwKAAB+NAAA0CAAAAAAAAAmAAAACAAAAP//////////MAAAABQAAAAAAAAAAAD//wAAAQAAAP//AAABAA=="/>
              </a:ext>
            </a:extLst>
          </p:cNvSpPr>
          <p:nvPr/>
        </p:nvSpPr>
        <p:spPr>
          <a:xfrm>
            <a:off x="4714875" y="1765300"/>
            <a:ext cx="3818255" cy="35687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70" tIns="90170" rIns="71755" bIns="90170" numCol="1" spcCol="215900" anchor="t"/>
          <a:lstStyle/>
          <a:p>
            <a:pPr marL="347980" indent="-347980" defTabSz="802005">
              <a:spcBef>
                <a:spcPts val="1620"/>
              </a:spcBef>
              <a:buClr>
                <a:schemeClr val="hlink"/>
              </a:buClr>
              <a:buSzPts val="1620"/>
              <a:buFont typeface="Wingdings" pitchFamily="5" charset="2"/>
              <a:buChar char="p"/>
              <a:tabLst/>
              <a:defRPr sz="2200" b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Економічні чинники</a:t>
            </a:r>
          </a:p>
          <a:p>
            <a:pPr marL="347980" indent="-347980" defTabSz="802005">
              <a:spcBef>
                <a:spcPts val="1620"/>
              </a:spcBef>
              <a:buClr>
                <a:schemeClr val="hlink"/>
              </a:buClr>
              <a:buSzPts val="1620"/>
              <a:buFont typeface="Wingdings" pitchFamily="5" charset="2"/>
              <a:buChar char="p"/>
              <a:tabLst/>
              <a:defRPr sz="2200" b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Політичні чинники</a:t>
            </a:r>
          </a:p>
          <a:p>
            <a:pPr marL="347980" indent="-347980" defTabSz="802005">
              <a:spcBef>
                <a:spcPts val="1620"/>
              </a:spcBef>
              <a:buClr>
                <a:schemeClr val="hlink"/>
              </a:buClr>
              <a:buSzPts val="1620"/>
              <a:buFont typeface="Wingdings" pitchFamily="5" charset="2"/>
              <a:buChar char="p"/>
              <a:tabLst/>
              <a:defRPr sz="2200" b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Соціальні чинники</a:t>
            </a:r>
          </a:p>
        </p:txBody>
      </p:sp>
      <p:pic>
        <p:nvPicPr>
          <p:cNvPr id="4" name="Изображение1"/>
          <p:cNvPicPr>
            <a:picLocks noChangeAspect="1"/>
            <a:extLst>
              <a:ext uri="smNativeData">
                <pr:smNativeData xmlns:pr="smNativeData" xmlns="smNativeData" val="SMDATA_18_kP6VYxMAAAAlAAAAEQAAAC8B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A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AcAAAA4AAAAAAAAAAAAAAAAAAAA////AAAAAAAAAAAAAAAAAAAAAAAAAAAAAAAAAAAAAABkAAAAZAAAAAAAAAAjAAAABAAAAGQAAAAXAAAAFAAAAAAAAAAAAAAA/38AAP9/AAAAAAAACQAAAAQAAAAB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ElpVAX///8BAAAAAAAAAAAAAAAAAAAAAAAAAAAAAAAAAAAAAAAAAAAAAAAAf39/ALVBLAPMzMwAwMD/AH9/fwAAAAAAAAAAAAAAAAD///8AAAAAACEAAAAYAAAAFAAAAB0CAAA4DwAAMBwAAJogAAAAAAAAJgAAAAgAAAD//////////zAAAAAUAAAAAAAAAAAA//8AAAEAAAD//wAAAQA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343535" y="2473960"/>
            <a:ext cx="4238625" cy="282575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ransition spd="med" p14:dur="1300">
    <p:wipe dir="r"/>
    <p:extLst>
      <p:ext uri="smNativeData">
        <pr:smNativeData xmlns:pr="smNativeData" xmlns="smNativeData" val="kP6VYwAAAAAUBQAAAAAAAAoAAAACAAAAAAAAAAAAAAAAAAAAAQAAAAAAAAAAAAAAAAAAAAAAAAAAAAAA"/>
      </p:ext>
    </p:extLst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F49B17"/>
      </a:dk2>
      <a:lt2>
        <a:srgbClr val="B5412C"/>
      </a:lt2>
      <a:accent1>
        <a:srgbClr val="496954"/>
      </a:accent1>
      <a:accent2>
        <a:srgbClr val="658570"/>
      </a:accent2>
      <a:accent3>
        <a:srgbClr val="FFFFFF"/>
      </a:accent3>
      <a:accent4>
        <a:srgbClr val="000000"/>
      </a:accent4>
      <a:accent5>
        <a:srgbClr val="B1B9B3"/>
      </a:accent5>
      <a:accent6>
        <a:srgbClr val="5B7865"/>
      </a:accent6>
      <a:hlink>
        <a:srgbClr val="9EBEA9"/>
      </a:hlink>
      <a:folHlink>
        <a:srgbClr val="CAEAD5"/>
      </a:folHlink>
    </a:clrScheme>
    <a:fontScheme name="Presentatio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F49B17"/>
        </a:dk2>
        <a:lt2>
          <a:srgbClr val="B5412C"/>
        </a:lt2>
        <a:accent1>
          <a:srgbClr val="496954"/>
        </a:accent1>
        <a:accent2>
          <a:srgbClr val="658570"/>
        </a:accent2>
        <a:accent3>
          <a:srgbClr val="FFFFFF"/>
        </a:accent3>
        <a:accent4>
          <a:srgbClr val="000000"/>
        </a:accent4>
        <a:accent5>
          <a:srgbClr val="B1B9B3"/>
        </a:accent5>
        <a:accent6>
          <a:srgbClr val="5B7865"/>
        </a:accent6>
        <a:hlink>
          <a:srgbClr val="9EBEA9"/>
        </a:hlink>
        <a:folHlink>
          <a:srgbClr val="CAEAD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F49B17"/>
        </a:dk2>
        <a:lt2>
          <a:srgbClr val="B5412C"/>
        </a:lt2>
        <a:accent1>
          <a:srgbClr val="496954"/>
        </a:accent1>
        <a:accent2>
          <a:srgbClr val="658570"/>
        </a:accent2>
        <a:accent3>
          <a:srgbClr val="FFFFFF"/>
        </a:accent3>
        <a:accent4>
          <a:srgbClr val="000000"/>
        </a:accent4>
        <a:accent5>
          <a:srgbClr val="B1B9B3"/>
        </a:accent5>
        <a:accent6>
          <a:srgbClr val="5B7865"/>
        </a:accent6>
        <a:hlink>
          <a:srgbClr val="9EBEA9"/>
        </a:hlink>
        <a:folHlink>
          <a:srgbClr val="CAEAD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tio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tio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Clipboard</dc:title>
  <dc:subject/>
  <dc:creator>PresentationPoint</dc:creator>
  <cp:keywords/>
  <dc:description/>
  <cp:lastModifiedBy>Olya</cp:lastModifiedBy>
  <cp:revision>0</cp:revision>
  <dcterms:created xsi:type="dcterms:W3CDTF">2004-11-16T16:03:16Z</dcterms:created>
  <dcterms:modified xsi:type="dcterms:W3CDTF">2022-12-11T16:00:16Z</dcterms:modified>
</cp:coreProperties>
</file>