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72" r:id="rId5"/>
    <p:sldId id="258" r:id="rId6"/>
    <p:sldId id="261" r:id="rId7"/>
    <p:sldId id="265" r:id="rId8"/>
    <p:sldId id="273" r:id="rId9"/>
    <p:sldId id="274" r:id="rId10"/>
    <p:sldId id="275" r:id="rId11"/>
    <p:sldId id="262" r:id="rId12"/>
    <p:sldId id="270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13.04.2020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13.04.2020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13.04.2020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13.04.2020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AF6F88-5911-47BC-A3F1-521B986ECECB}" type="datetimeFigureOut">
              <a:rPr lang="uk-UA" smtClean="0"/>
              <a:pPr/>
              <a:t>13.04.2020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8-Klasse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Gefahren</a:t>
            </a:r>
            <a:r>
              <a:rPr lang="en-US" b="1" dirty="0" smtClean="0"/>
              <a:t> fur die </a:t>
            </a:r>
            <a:r>
              <a:rPr lang="en-US" b="1" dirty="0" err="1" smtClean="0"/>
              <a:t>Natur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45224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5. Warum kann sie so fließend Französisch sprechen? (Sie verbringt einige Monate im Jahr in Frankreich.) </a:t>
            </a:r>
            <a:endParaRPr lang="de-DE" dirty="0" smtClean="0"/>
          </a:p>
          <a:p>
            <a:r>
              <a:rPr lang="de-DE" dirty="0" smtClean="0"/>
              <a:t>6</a:t>
            </a:r>
            <a:r>
              <a:rPr lang="de-DE" dirty="0" smtClean="0"/>
              <a:t>. Warum kann man die Stadt auf der Landkarte nicht finden? (Die Stadt ist sehr klein.) </a:t>
            </a:r>
            <a:endParaRPr lang="de-DE" dirty="0" smtClean="0"/>
          </a:p>
          <a:p>
            <a:r>
              <a:rPr lang="de-DE" dirty="0" smtClean="0"/>
              <a:t>7</a:t>
            </a:r>
            <a:r>
              <a:rPr lang="de-DE" dirty="0" smtClean="0"/>
              <a:t>. Warum kauft er eine Tischlampe? (Er muss abends am Schreibtisch arbeiten.) </a:t>
            </a:r>
            <a:endParaRPr lang="de-DE" dirty="0" smtClean="0"/>
          </a:p>
          <a:p>
            <a:r>
              <a:rPr lang="de-DE" dirty="0" smtClean="0"/>
              <a:t>8</a:t>
            </a:r>
            <a:r>
              <a:rPr lang="de-DE" dirty="0" smtClean="0"/>
              <a:t>. Warum kommt dieser Mann so oft zu Besuch? (Er ist ein alter Freund meines Vaters.) </a:t>
            </a:r>
            <a:endParaRPr lang="de-DE" dirty="0" smtClean="0"/>
          </a:p>
          <a:p>
            <a:r>
              <a:rPr lang="de-DE" dirty="0" smtClean="0"/>
              <a:t>9</a:t>
            </a:r>
            <a:r>
              <a:rPr lang="de-DE" dirty="0" smtClean="0"/>
              <a:t>. Warum gehen die Jungen heute Abend ins Kino? (Sie wollen sich einen neuen Film ansehen.) </a:t>
            </a:r>
            <a:endParaRPr lang="de-DE" dirty="0" smtClean="0"/>
          </a:p>
          <a:p>
            <a:r>
              <a:rPr lang="de-DE" dirty="0" smtClean="0"/>
              <a:t>10</a:t>
            </a:r>
            <a:r>
              <a:rPr lang="de-DE" dirty="0" smtClean="0"/>
              <a:t>. Warum geht der Junge nicht baden? (Er hat keine Lust.) </a:t>
            </a:r>
            <a:endParaRPr lang="de-DE" dirty="0" smtClean="0"/>
          </a:p>
          <a:p>
            <a:r>
              <a:rPr lang="de-DE" dirty="0" smtClean="0"/>
              <a:t>11</a:t>
            </a:r>
            <a:r>
              <a:rPr lang="de-DE" dirty="0" smtClean="0"/>
              <a:t>. Warum ist die Frau aufgeregt? (Sie hat ihre Geldtasche verloren.) </a:t>
            </a:r>
            <a:endParaRPr lang="de-DE" dirty="0" smtClean="0"/>
          </a:p>
          <a:p>
            <a:r>
              <a:rPr lang="de-DE" dirty="0" smtClean="0"/>
              <a:t>12</a:t>
            </a:r>
            <a:r>
              <a:rPr lang="de-DE" dirty="0" smtClean="0"/>
              <a:t>. Warum setzt sich Thomas neben Katrin? (Der Platz neben ihr ist frei.)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1857364"/>
            <a:ext cx="8483263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Hausaufgabe</a:t>
            </a:r>
            <a:r>
              <a:rPr lang="uk-UA" smtClean="0"/>
              <a:t> 07.04.2020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uk-UA" b="1" dirty="0" smtClean="0"/>
              <a:t>Для присутніх на он-лайн занятті: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1. Урок 43 с. 112-114 - вивчити нові слова.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uk-UA" b="1" dirty="0" smtClean="0"/>
              <a:t>Для відсутніх: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1, 2</a:t>
            </a:r>
            <a:r>
              <a:rPr lang="en-US" dirty="0" smtClean="0"/>
              <a:t>.</a:t>
            </a:r>
            <a:r>
              <a:rPr lang="uk-UA" dirty="0" smtClean="0"/>
              <a:t>  Опрацювати урок №43, виконати вправи 3,4,5 (ст.112-113)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725470"/>
          </a:xfrm>
        </p:spPr>
        <p:txBody>
          <a:bodyPr>
            <a:normAutofit/>
          </a:bodyPr>
          <a:lstStyle/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das Wetter </a:t>
            </a:r>
            <a:r>
              <a:rPr lang="en-US" dirty="0" err="1" smtClean="0"/>
              <a:t>heute</a:t>
            </a:r>
            <a:r>
              <a:rPr lang="uk-UA" dirty="0" smtClean="0"/>
              <a:t>?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28736"/>
            <a:ext cx="7858180" cy="4841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702" y="1834787"/>
            <a:ext cx="8086264" cy="3165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12619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714752"/>
            <a:ext cx="8143932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Buch</a:t>
            </a:r>
            <a:r>
              <a:rPr lang="en-US" dirty="0" smtClean="0"/>
              <a:t>  </a:t>
            </a:r>
            <a:r>
              <a:rPr lang="en-US" dirty="0" err="1" smtClean="0"/>
              <a:t>Seite</a:t>
            </a:r>
            <a:r>
              <a:rPr lang="en-US" dirty="0" smtClean="0"/>
              <a:t> 113 </a:t>
            </a:r>
            <a:r>
              <a:rPr lang="en-US" dirty="0" err="1" smtClean="0">
                <a:latin typeface="Times New Roman"/>
                <a:cs typeface="Times New Roman"/>
              </a:rPr>
              <a:t>Ǜbung</a:t>
            </a:r>
            <a:r>
              <a:rPr lang="en-US" dirty="0" smtClean="0">
                <a:latin typeface="Times New Roman"/>
                <a:cs typeface="Times New Roman"/>
              </a:rPr>
              <a:t> 4</a:t>
            </a:r>
            <a:endParaRPr lang="uk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8"/>
            <a:ext cx="8072494" cy="5004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2650"/>
            <a:ext cx="7072362" cy="636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1. Ich kann leider nicht zu der Party kommen. Ich muss arbeiten. </a:t>
            </a:r>
            <a:endParaRPr lang="de-DE" dirty="0" smtClean="0"/>
          </a:p>
          <a:p>
            <a:r>
              <a:rPr lang="de-DE" dirty="0" smtClean="0"/>
              <a:t>Frau Petersen wünscht sich einen Hund. Sie ist immer allein</a:t>
            </a:r>
            <a:r>
              <a:rPr lang="de-DE" dirty="0" smtClean="0"/>
              <a:t>.</a:t>
            </a:r>
          </a:p>
          <a:p>
            <a:r>
              <a:rPr lang="de-DE" dirty="0" smtClean="0"/>
              <a:t>Matthias kauft sich neue Ski. Er macht gerne Wintersport. </a:t>
            </a:r>
            <a:endParaRPr lang="de-DE" dirty="0" smtClean="0"/>
          </a:p>
          <a:p>
            <a:r>
              <a:rPr lang="de-DE" dirty="0" smtClean="0"/>
              <a:t>Ich kann leider nicht Polizistin werden. Ich bin zu klein</a:t>
            </a:r>
            <a:r>
              <a:rPr lang="de-DE" dirty="0" smtClean="0"/>
              <a:t>.</a:t>
            </a:r>
          </a:p>
          <a:p>
            <a:r>
              <a:rPr lang="de-DE" dirty="0" smtClean="0"/>
              <a:t>Wir kaufen unser Obst im Bioladen. Es schmeckt dort besser.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71574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Übung 12. Antworten Sie auf die Fragen. Gebrauchen Sie Kausalsätze mit der Konjunktion „ weil“ oder „da</a:t>
            </a:r>
            <a:r>
              <a:rPr lang="de-DE" dirty="0" smtClean="0"/>
              <a:t>“.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1</a:t>
            </a:r>
            <a:r>
              <a:rPr lang="de-DE" dirty="0" smtClean="0"/>
              <a:t>. Warum will der Herr nichts mehr essen? (Er hat schon im Restaurant gegessen</a:t>
            </a:r>
            <a:r>
              <a:rPr lang="de-DE" dirty="0" smtClean="0"/>
              <a:t>.)</a:t>
            </a:r>
          </a:p>
          <a:p>
            <a:r>
              <a:rPr lang="de-DE" dirty="0" smtClean="0"/>
              <a:t> </a:t>
            </a:r>
            <a:r>
              <a:rPr lang="de-DE" dirty="0" smtClean="0"/>
              <a:t>2. Warum stellt er seinen Freunden diese Frau vor? (Sie sind mit ihr nicht bekannt.) </a:t>
            </a:r>
            <a:endParaRPr lang="de-DE" dirty="0" smtClean="0"/>
          </a:p>
          <a:p>
            <a:r>
              <a:rPr lang="de-DE" dirty="0" smtClean="0"/>
              <a:t>3</a:t>
            </a:r>
            <a:r>
              <a:rPr lang="de-DE" dirty="0" smtClean="0"/>
              <a:t>. Warum baut die Familie ein neues Haus? (Das alte Haus ist 27 für ihre große Familie zu klein geworden.) </a:t>
            </a:r>
            <a:endParaRPr lang="de-DE" dirty="0" smtClean="0"/>
          </a:p>
          <a:p>
            <a:r>
              <a:rPr lang="de-DE" dirty="0" smtClean="0"/>
              <a:t>4</a:t>
            </a:r>
            <a:r>
              <a:rPr lang="de-DE" dirty="0" smtClean="0"/>
              <a:t>. Warum haben die Touristen dieses Hotel gewählt? (Es liegt sehr günstig.) </a:t>
            </a:r>
            <a:endParaRPr lang="de-DE" dirty="0" smtClean="0"/>
          </a:p>
          <a:p>
            <a:r>
              <a:rPr lang="de-DE" dirty="0" smtClean="0"/>
              <a:t>5</a:t>
            </a:r>
            <a:r>
              <a:rPr lang="de-DE" dirty="0" smtClean="0"/>
              <a:t>. Warum geht die Frau zur Post? (Sie will ein Telegramm aufgeben.) </a:t>
            </a:r>
            <a:endParaRPr lang="de-DE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521</TotalTime>
  <Words>375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Gefahren fur die Natur</vt:lpstr>
      <vt:lpstr>Wie ist das Wetter heute?</vt:lpstr>
      <vt:lpstr>Слайд 3</vt:lpstr>
      <vt:lpstr>Слайд 4</vt:lpstr>
      <vt:lpstr>Слайд 5</vt:lpstr>
      <vt:lpstr>Buch  Seite 113 Ǜbung 4</vt:lpstr>
      <vt:lpstr>Слайд 7</vt:lpstr>
      <vt:lpstr>Слайд 8</vt:lpstr>
      <vt:lpstr>Übung 12. Antworten Sie auf die Fragen. Gebrauchen Sie Kausalsätze mit der Konjunktion „ weil“ oder „da“.</vt:lpstr>
      <vt:lpstr>Слайд 10</vt:lpstr>
      <vt:lpstr>Слайд 11</vt:lpstr>
      <vt:lpstr>Hausaufgabe 07.04.2020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Unsere Tiere</dc:title>
  <dc:creator>User</dc:creator>
  <cp:lastModifiedBy>User</cp:lastModifiedBy>
  <cp:revision>19</cp:revision>
  <dcterms:created xsi:type="dcterms:W3CDTF">2020-03-23T19:16:12Z</dcterms:created>
  <dcterms:modified xsi:type="dcterms:W3CDTF">2020-04-13T17:38:51Z</dcterms:modified>
</cp:coreProperties>
</file>