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4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96BC-756D-4018-93B2-62792C8533F5}" type="datetimeFigureOut">
              <a:rPr lang="uk-UA" smtClean="0"/>
              <a:t>18.02.2019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B7A4-0CEF-45E7-BE92-BF1A713D8C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80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96BC-756D-4018-93B2-62792C8533F5}" type="datetimeFigureOut">
              <a:rPr lang="uk-UA" smtClean="0"/>
              <a:t>18.02.2019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B7A4-0CEF-45E7-BE92-BF1A713D8C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87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96BC-756D-4018-93B2-62792C8533F5}" type="datetimeFigureOut">
              <a:rPr lang="uk-UA" smtClean="0"/>
              <a:t>18.02.2019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B7A4-0CEF-45E7-BE92-BF1A713D8C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90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96BC-756D-4018-93B2-62792C8533F5}" type="datetimeFigureOut">
              <a:rPr lang="uk-UA" smtClean="0"/>
              <a:t>18.02.2019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B7A4-0CEF-45E7-BE92-BF1A713D8C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28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96BC-756D-4018-93B2-62792C8533F5}" type="datetimeFigureOut">
              <a:rPr lang="uk-UA" smtClean="0"/>
              <a:t>18.02.2019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B7A4-0CEF-45E7-BE92-BF1A713D8C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51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96BC-756D-4018-93B2-62792C8533F5}" type="datetimeFigureOut">
              <a:rPr lang="uk-UA" smtClean="0"/>
              <a:t>18.02.2019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B7A4-0CEF-45E7-BE92-BF1A713D8C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83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96BC-756D-4018-93B2-62792C8533F5}" type="datetimeFigureOut">
              <a:rPr lang="uk-UA" smtClean="0"/>
              <a:t>18.02.2019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B7A4-0CEF-45E7-BE92-BF1A713D8C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570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96BC-756D-4018-93B2-62792C8533F5}" type="datetimeFigureOut">
              <a:rPr lang="uk-UA" smtClean="0"/>
              <a:t>18.02.2019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B7A4-0CEF-45E7-BE92-BF1A713D8C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58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96BC-756D-4018-93B2-62792C8533F5}" type="datetimeFigureOut">
              <a:rPr lang="uk-UA" smtClean="0"/>
              <a:t>18.02.2019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B7A4-0CEF-45E7-BE92-BF1A713D8C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715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96BC-756D-4018-93B2-62792C8533F5}" type="datetimeFigureOut">
              <a:rPr lang="uk-UA" smtClean="0"/>
              <a:t>18.02.2019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B7A4-0CEF-45E7-BE92-BF1A713D8C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13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96BC-756D-4018-93B2-62792C8533F5}" type="datetimeFigureOut">
              <a:rPr lang="uk-UA" smtClean="0"/>
              <a:t>18.02.2019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B7A4-0CEF-45E7-BE92-BF1A713D8C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909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296BC-756D-4018-93B2-62792C8533F5}" type="datetimeFigureOut">
              <a:rPr lang="uk-UA" smtClean="0"/>
              <a:t>18.02.2019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B7A4-0CEF-45E7-BE92-BF1A713D8C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502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Berlin! 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Hauptstadt</a:t>
            </a:r>
            <a:r>
              <a:rPr lang="en-US" dirty="0" smtClean="0"/>
              <a:t> </a:t>
            </a:r>
            <a:r>
              <a:rPr lang="en-US" dirty="0" err="1" smtClean="0"/>
              <a:t>Deutschlands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314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Museumsinsel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408712" cy="481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2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1851"/>
            <a:ext cx="6372200" cy="1268760"/>
          </a:xfrm>
        </p:spPr>
        <p:txBody>
          <a:bodyPr>
            <a:normAutofit/>
          </a:bodyPr>
          <a:lstStyle/>
          <a:p>
            <a:r>
              <a:rPr lang="en-US" dirty="0"/>
              <a:t>East Side </a:t>
            </a:r>
            <a:r>
              <a:rPr lang="en-US" dirty="0" smtClean="0"/>
              <a:t>Gallery</a:t>
            </a:r>
            <a:endParaRPr lang="uk-UA" dirty="0"/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East Side Galler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1052736"/>
            <a:ext cx="4536504" cy="339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60" y="3183784"/>
            <a:ext cx="5475840" cy="36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 ÐµÐ·ÑÐ»ÑÑÐ°Ñ Ð¿Ð¾ÑÑÐºÑ Ð·Ð¾Ð±ÑÐ°Ð¶ÐµÐ½Ñ Ð·Ð° Ð·Ð°Ð¿Ð¸ÑÐ¾Ð¼ &quot;East Side Gallery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05" y="1052736"/>
            <a:ext cx="3600400" cy="23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2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Oberbaumbrücke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AutoShape 2" descr="Ð ÐµÐ·ÑÐ»ÑÑÐ°Ñ Ð¿Ð¾ÑÑÐºÑ Ð·Ð¾Ð±ÑÐ°Ð¶ÐµÐ½Ñ Ð·Ð° Ð·Ð°Ð¿Ð¸ÑÐ¾Ð¼ &quot;OberbaumbrÃ¼ck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68" name="Picture 4" descr="Ð ÐµÐ·ÑÐ»ÑÑÐ°Ñ Ð¿Ð¾ÑÑÐºÑ Ð·Ð¾Ð±ÑÐ°Ð¶ÐµÐ½Ñ Ð·Ð° Ð·Ð°Ð¿Ð¸ÑÐ¾Ð¼ &quot;OberbaumbrÃ¼ck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340768"/>
            <a:ext cx="9334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Siegessäule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AutoShape 2" descr="Ð ÐµÐ·ÑÐ»ÑÑÐ°Ñ Ð¿Ð¾ÑÑÐºÑ Ð·Ð¾Ð±ÑÐ°Ð¶ÐµÐ½Ñ Ð·Ð° Ð·Ð°Ð¿Ð¸ÑÐ¾Ð¼ &quot;SiegessÃ¤u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Ð ÐµÐ·ÑÐ»ÑÑÐ°Ñ Ð¿Ð¾ÑÑÐºÑ Ð·Ð¾Ð±ÑÐ°Ð¶ÐµÐ½Ñ Ð·Ð° Ð·Ð°Ð¿Ð¸ÑÐ¾Ð¼ &quot;SiegessÃ¤ul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294" name="Picture 6" descr="Ð ÐµÐ·ÑÐ»ÑÑÐ°Ñ Ð¿Ð¾ÑÑÐºÑ Ð·Ð¾Ð±ÑÐ°Ð¶ÐµÐ½Ñ Ð·Ð° Ð·Ð°Ð¿Ð¸ÑÐ¾Ð¼ &quot;SiegessÃ¤u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0768"/>
            <a:ext cx="3600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71" y="1340768"/>
            <a:ext cx="3727086" cy="534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0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Potsdamer</a:t>
            </a:r>
            <a:r>
              <a:rPr lang="en-US" dirty="0"/>
              <a:t> </a:t>
            </a:r>
            <a:r>
              <a:rPr lang="en-US" dirty="0" err="1" smtClean="0"/>
              <a:t>Platz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AutoShape 2" descr="Ð ÐµÐ·ÑÐ»ÑÑÐ°Ñ Ð¿Ð¾ÑÑÐºÑ Ð·Ð¾Ð±ÑÐ°Ð¶ÐµÐ½Ñ Ð·Ð° Ð·Ð°Ð¿Ð¸ÑÐ¾Ð¼ &quot;Potsdamer Platz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Ð ÐµÐ·ÑÐ»ÑÑÐ°Ñ Ð¿Ð¾ÑÑÐºÑ Ð·Ð¾Ð±ÑÐ°Ð¶ÐµÐ½Ñ Ð·Ð° Ð·Ð°Ð¿Ð¸ÑÐ¾Ð¼ &quot;Potsdamer Platz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18" name="Picture 6" descr="Ð ÐµÐ·ÑÐ»ÑÑÐ°Ñ Ð¿Ð¾ÑÑÐºÑ Ð·Ð¾Ð±ÑÐ°Ð¶ÐµÐ½Ñ Ð·Ð° Ð·Ð°Ð¿Ð¸ÑÐ¾Ð¼ &quot;Potsdamer Platz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5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Das Holocaust-</a:t>
            </a:r>
            <a:r>
              <a:rPr lang="en-US" b="1" dirty="0" err="1"/>
              <a:t>Mahnmal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AutoShape 2" descr="Ð ÐµÐ·ÑÐ»ÑÑÐ°Ñ Ð¿Ð¾ÑÑÐºÑ Ð·Ð¾Ð±ÑÐ°Ð¶ÐµÐ½Ñ Ð·Ð° Ð·Ð°Ð¿Ð¸ÑÐ¾Ð¼ &quot;Das Holocaust-Mahnm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Ð ÐµÐ·ÑÐ»ÑÑÐ°Ñ Ð¿Ð¾ÑÑÐºÑ Ð·Ð¾Ð±ÑÐ°Ð¶ÐµÐ½Ñ Ð·Ð° Ð·Ð°Ð¿Ð¸ÑÐ¾Ð¼ &quot;Das Holocaust-Mahnmal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342" name="Picture 6" descr="Ð ÐµÐ·ÑÐ»ÑÑÐ°Ñ Ð¿Ð¾ÑÑÐºÑ Ð·Ð¾Ð±ÑÐ°Ð¶ÐµÐ½Ñ Ð·Ð° Ð·Ð°Ð¿Ð¸ÑÐ¾Ð¼ &quot;Das Holocaust-Mahnmal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5810"/>
            <a:ext cx="7242919" cy="543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7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Ku’damm</a:t>
            </a:r>
            <a:r>
              <a:rPr lang="en-US" dirty="0"/>
              <a:t> und die </a:t>
            </a:r>
            <a:r>
              <a:rPr lang="en-US" dirty="0" err="1" smtClean="0"/>
              <a:t>Gedächtniskirche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3147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87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Nikolaiviertel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5723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17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Schloss</a:t>
            </a:r>
            <a:r>
              <a:rPr lang="en-US" dirty="0"/>
              <a:t> </a:t>
            </a:r>
            <a:r>
              <a:rPr lang="en-US" dirty="0" err="1" smtClean="0"/>
              <a:t>Charlottenburg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Ð ÐµÐ·ÑÐ»ÑÑÐ°Ñ Ð¿Ð¾ÑÑÐºÑ Ð·Ð¾Ð±ÑÐ°Ð¶ÐµÐ½Ñ Ð·Ð° Ð·Ð°Ð¿Ð¸ÑÐ¾Ð¼ &quot;Schloss Charlottenbur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" y="1556792"/>
            <a:ext cx="9143289" cy="53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82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60848"/>
            <a:ext cx="9715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2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257" y="27856"/>
            <a:ext cx="8229600" cy="814869"/>
          </a:xfrm>
        </p:spPr>
        <p:txBody>
          <a:bodyPr/>
          <a:lstStyle/>
          <a:p>
            <a:r>
              <a:rPr lang="en-US" dirty="0" err="1" smtClean="0"/>
              <a:t>Unter</a:t>
            </a:r>
            <a:r>
              <a:rPr lang="en-US" dirty="0" smtClean="0"/>
              <a:t> den Linden</a:t>
            </a:r>
            <a:endParaRPr lang="uk-UA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9328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97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Ð ÐµÐ·ÑÐ»ÑÑÐ°Ñ Ð¿Ð¾ÑÑÐºÑ Ð·Ð¾Ð±ÑÐ°Ð¶ÐµÐ½Ñ Ð·Ð° Ð·Ð°Ð¿Ð¸ÑÐ¾Ð¼ &quot;Schloss Charlottenbur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5882"/>
            <a:ext cx="4392488" cy="67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018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4" name="Picture 4" descr="Ð ÐµÐ·ÑÐ»ÑÑÐ°Ñ Ð¿Ð¾ÑÑÐºÑ Ð·Ð¾Ð±ÑÐ°Ð¶ÐµÐ½Ñ Ð·Ð° Ð·Ð°Ð¿Ð¸ÑÐ¾Ð¼ &quot;Zoologischer Garten Berli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56255"/>
            <a:ext cx="9121441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68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962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23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Olympiastadion</a:t>
            </a:r>
            <a:r>
              <a:rPr lang="en-US" dirty="0"/>
              <a:t> </a:t>
            </a:r>
            <a:r>
              <a:rPr lang="en-US" dirty="0" smtClean="0"/>
              <a:t>Berlin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Brandenburger</a:t>
            </a:r>
            <a:r>
              <a:rPr lang="en-US" dirty="0" smtClean="0"/>
              <a:t> Tor</a:t>
            </a:r>
            <a:endParaRPr lang="uk-UA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11277"/>
            <a:ext cx="7920880" cy="56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7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92888" cy="55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7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Die Quadriga auf dem </a:t>
            </a:r>
            <a:r>
              <a:rPr lang="de-DE" b="1" dirty="0" smtClean="0"/>
              <a:t>Brandenburger Tor</a:t>
            </a:r>
            <a:endParaRPr lang="uk-UA" dirty="0"/>
          </a:p>
        </p:txBody>
      </p:sp>
      <p:sp>
        <p:nvSpPr>
          <p:cNvPr id="4" name="AutoShape 2" descr="Quadriga Brandenburger Tor"/>
          <p:cNvSpPr>
            <a:spLocks noChangeAspect="1" noChangeArrowheads="1"/>
          </p:cNvSpPr>
          <p:nvPr/>
        </p:nvSpPr>
        <p:spPr bwMode="auto">
          <a:xfrm>
            <a:off x="155575" y="-2147888"/>
            <a:ext cx="762000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Quadriga Brandenburger Tor"/>
          <p:cNvSpPr>
            <a:spLocks noChangeAspect="1" noChangeArrowheads="1"/>
          </p:cNvSpPr>
          <p:nvPr/>
        </p:nvSpPr>
        <p:spPr bwMode="auto">
          <a:xfrm>
            <a:off x="155575" y="-228600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6" name="Picture 6" descr="Ð ÐµÐ·ÑÐ»ÑÑÐ°Ñ Ð¿Ð¾ÑÑÐºÑ Ð·Ð¾Ð±ÑÐ°Ð¶ÐµÐ½Ñ Ð·Ð° Ð·Ð°Ð¿Ð¸ÑÐ¾Ð¼ &quot;Die Quadriga auf dem Brandenburger To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984776" cy="46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4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Bundestag</a:t>
            </a:r>
            <a:endParaRPr lang="uk-UA" dirty="0"/>
          </a:p>
        </p:txBody>
      </p:sp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375"/>
            <a:ext cx="9036496" cy="55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1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Fernsehturm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Fernsehturm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9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Berliner </a:t>
            </a:r>
            <a:r>
              <a:rPr lang="en-US" dirty="0" smtClean="0"/>
              <a:t>Dom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AutoShape 2" descr="Ð ÐµÐ·ÑÐ»ÑÑÐ°Ñ Ð¿Ð¾ÑÑÐºÑ Ð·Ð¾Ð±ÑÐ°Ð¶ÐµÐ½Ñ Ð·Ð° Ð·Ð°Ð¿Ð¸ÑÐ¾Ð¼ &quot;Berliner Do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10" y="1196752"/>
            <a:ext cx="8147521" cy="54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9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Charlie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8406"/>
            <a:ext cx="8064896" cy="53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30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</Words>
  <Application>Microsoft Office PowerPoint</Application>
  <PresentationFormat>Екран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Тема Office</vt:lpstr>
      <vt:lpstr>Berlin! </vt:lpstr>
      <vt:lpstr>Unter den Linden</vt:lpstr>
      <vt:lpstr>Brandenburger Tor</vt:lpstr>
      <vt:lpstr>Презентація PowerPoint</vt:lpstr>
      <vt:lpstr>Die Quadriga auf dem Brandenburger Tor</vt:lpstr>
      <vt:lpstr>Bundestag</vt:lpstr>
      <vt:lpstr>Fernsehturm</vt:lpstr>
      <vt:lpstr>Berliner Dom</vt:lpstr>
      <vt:lpstr>Checkpoint Charlie</vt:lpstr>
      <vt:lpstr>Museumsinsel</vt:lpstr>
      <vt:lpstr>East Side Gallery</vt:lpstr>
      <vt:lpstr>Oberbaumbrücke</vt:lpstr>
      <vt:lpstr>Siegessäule</vt:lpstr>
      <vt:lpstr>Potsdamer Platz</vt:lpstr>
      <vt:lpstr>Das Holocaust-Mahnmal</vt:lpstr>
      <vt:lpstr>Ku’damm und die Gedächtniskirche</vt:lpstr>
      <vt:lpstr>Nikolaiviertel</vt:lpstr>
      <vt:lpstr>Schloss Charlottenburg</vt:lpstr>
      <vt:lpstr>Презентація PowerPoint</vt:lpstr>
      <vt:lpstr>Презентація PowerPoint</vt:lpstr>
      <vt:lpstr>Zoo</vt:lpstr>
      <vt:lpstr>Презентація PowerPoint</vt:lpstr>
      <vt:lpstr>Olympiastadion Berlin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Berlin!</dc:title>
  <dc:creator>Marija</dc:creator>
  <cp:lastModifiedBy>Marija</cp:lastModifiedBy>
  <cp:revision>6</cp:revision>
  <dcterms:created xsi:type="dcterms:W3CDTF">2019-02-18T08:39:40Z</dcterms:created>
  <dcterms:modified xsi:type="dcterms:W3CDTF">2019-02-18T09:23:46Z</dcterms:modified>
</cp:coreProperties>
</file>