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9" r:id="rId10"/>
    <p:sldId id="276" r:id="rId11"/>
    <p:sldId id="260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697"/>
    <a:srgbClr val="B54D51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17159"/>
            <a:ext cx="6960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Психологія почерку (графологія):</a:t>
            </a:r>
          </a:p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шлях до пізнання особистості.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60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4" y="939101"/>
            <a:ext cx="722299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uk-UA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uk-UA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Аркадична</a:t>
            </a:r>
            <a:r>
              <a:rPr lang="uk-UA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форма почерку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Poch_s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541" y="2512496"/>
            <a:ext cx="7071644" cy="27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7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1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3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8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7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Графологія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грец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l-GR" i="1" dirty="0">
                <a:solidFill>
                  <a:schemeClr val="tx2">
                    <a:lumMod val="50000"/>
                  </a:schemeClr>
                </a:solidFill>
              </a:rPr>
              <a:t>γράφω — «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пишу» і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грец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l-GR" i="1" dirty="0">
                <a:solidFill>
                  <a:schemeClr val="tx2">
                    <a:lumMod val="50000"/>
                  </a:schemeClr>
                </a:solidFill>
              </a:rPr>
              <a:t>λόγος — 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учення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») —-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вчення,що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стверджує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чіткий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зв'язок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почерком та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особистістю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людини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Різні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характеристики почерку вона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використовує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для того,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дізнатись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певні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індивідуальні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якості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людини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Хоча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прихильники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вказують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правильність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окремих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графологічних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досліджень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переважна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більшість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дослідників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вважає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остаточно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доведеною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відсутність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методів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графології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будь-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якої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передбачувальної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здатності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дає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підстави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вважати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псевдонаукою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.[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Психологія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почерку </a:t>
            </a:r>
          </a:p>
        </p:txBody>
      </p:sp>
    </p:spTree>
    <p:extLst>
      <p:ext uri="{BB962C8B-B14F-4D97-AF65-F5344CB8AC3E}">
        <p14:creationId xmlns:p14="http://schemas.microsoft.com/office/powerpoint/2010/main" val="11792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Рекрутинг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- Аналіз почерку допомагає компаніям витрачати менше часу на з'ясування компетенції кандидатів.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Профорієнтація  - Навички і інтереси особистості визначають професійну спрямованість.[7]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Переговори — Графологія може передбачити, як людина буде реагувати на переговорах.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Сумісність — Оцінюється взаємозв'язок властивостей особистості в команді і партнерство.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Безпека — Графологія може прогнозувати потенційну нечесність.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Судово-медична експертиза — Графологічний аналіз дозволяє виявити підробку листа.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Генеалогія — Аналіз почерку історичних особистостей допомагає зрозуміти чому вони вели себе так, а не інакше.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графології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55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Розмір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великий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глобальне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компактний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конкретне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довга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глибоко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вникати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суть проблем;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посидючість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зайва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прискіпливість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занудство;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б) коротка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схоплювати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суть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подій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Нездатність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монотонної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Тип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округлий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м'якість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доброта,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врівноваженість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незграбний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нетерпимість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дратівливість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різкість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незалежність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честолюбство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впертість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уваги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графологом</a:t>
            </a:r>
          </a:p>
        </p:txBody>
      </p:sp>
    </p:spTree>
    <p:extLst>
      <p:ext uri="{BB962C8B-B14F-4D97-AF65-F5344CB8AC3E}">
        <p14:creationId xmlns:p14="http://schemas.microsoft.com/office/powerpoint/2010/main" val="383523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Відстань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буквами: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значна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щедрість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марнотратство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б)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щільний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економність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скупість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(особливо,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букви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дрібні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Присутність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коло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зацикленість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проблемах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ідеях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б) петельки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обережність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впертість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малюнки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творче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мислення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комбінування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прагнення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оптимізувати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діяльн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уваги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графологом</a:t>
            </a:r>
          </a:p>
        </p:txBody>
      </p:sp>
    </p:spTree>
    <p:extLst>
      <p:ext uri="{BB962C8B-B14F-4D97-AF65-F5344CB8AC3E}">
        <p14:creationId xmlns:p14="http://schemas.microsoft.com/office/powerpoint/2010/main" val="38798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7.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Напрямок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завершального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штриха: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вгору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оптимізм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б) вниз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схильність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песимізму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в) прямо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збалансований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характер;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«хвоста»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Чим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довший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хвіст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нетерпима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чужої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думки.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ознака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обачності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обережності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Чим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хвіст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коротший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безпечніша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9.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Підкреслення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знизу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самолюбство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уразливість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залежність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думки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оточуючих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зверху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гордість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марнославство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перекреслений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самокритичність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невдоволення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собою,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сумнів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уваги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графологом</a:t>
            </a:r>
          </a:p>
        </p:txBody>
      </p:sp>
    </p:spTree>
    <p:extLst>
      <p:ext uri="{BB962C8B-B14F-4D97-AF65-F5344CB8AC3E}">
        <p14:creationId xmlns:p14="http://schemas.microsoft.com/office/powerpoint/2010/main" val="189126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Ознаки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симетрії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симетричний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надійність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асиметричний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нестійкий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характер, перепади настрою.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стрибкоподібний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емоційність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неврівноваженість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11.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Складність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простота: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простий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живе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принципом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немає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проблем»;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б)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навантажений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 — часто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схильний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робити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 мухи слона»;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оригінальний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великий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творчий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потенціал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уваги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графологом</a:t>
            </a:r>
          </a:p>
        </p:txBody>
      </p:sp>
    </p:spTree>
    <p:extLst>
      <p:ext uri="{BB962C8B-B14F-4D97-AF65-F5344CB8AC3E}">
        <p14:creationId xmlns:p14="http://schemas.microsoft.com/office/powerpoint/2010/main" val="344598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12.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Чіткість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Чим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зрозумілий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підпис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відкрита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особа.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13. Натиск: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надмірний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агресивність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слабкий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скритність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в)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сильний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впевненість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уваги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графологом</a:t>
            </a:r>
          </a:p>
        </p:txBody>
      </p:sp>
    </p:spTree>
    <p:extLst>
      <p:ext uri="{BB962C8B-B14F-4D97-AF65-F5344CB8AC3E}">
        <p14:creationId xmlns:p14="http://schemas.microsoft.com/office/powerpoint/2010/main" val="110087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0155" y="742279"/>
            <a:ext cx="7842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Графологія – наука про почерк.</a:t>
            </a:r>
          </a:p>
          <a:p>
            <a:pPr lvl="0" algn="ctr"/>
            <a:endParaRPr lang="uk-UA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32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Гирляндова</a:t>
            </a:r>
            <a:r>
              <a:rPr lang="uk-UA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форма почерку</a:t>
            </a:r>
            <a:endParaRPr lang="ru-RU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476" y="2283255"/>
            <a:ext cx="5439785" cy="37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606</TotalTime>
  <Words>594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Презентация PowerPoint</vt:lpstr>
      <vt:lpstr>Психологія почерку </vt:lpstr>
      <vt:lpstr>   Сфери застосування графології </vt:lpstr>
      <vt:lpstr>Що береться до уваги графологом</vt:lpstr>
      <vt:lpstr>Що береться до уваги графологом</vt:lpstr>
      <vt:lpstr>Що береться до уваги графологом</vt:lpstr>
      <vt:lpstr>Що береться до уваги графологом</vt:lpstr>
      <vt:lpstr>Що береться до уваги графологом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111</cp:revision>
  <dcterms:created xsi:type="dcterms:W3CDTF">2013-11-19T05:52:05Z</dcterms:created>
  <dcterms:modified xsi:type="dcterms:W3CDTF">2021-04-08T10:10:32Z</dcterms:modified>
</cp:coreProperties>
</file>